
<file path=[Content_Types].xml><?xml version="1.0" encoding="utf-8"?>
<Types xmlns="http://schemas.openxmlformats.org/package/2006/content-types">
  <Default Extension="jpg" ContentType="image/jp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</p:sldIdLst>
  <p:sldSz cx="11430000" cy="6426200"/>
  <p:notesSz cx="11430000" cy="64262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7" d="100"/>
          <a:sy n="87" d="100"/>
        </p:scale>
        <p:origin x="706" y="82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3999" cy="5141976"/>
          </a:xfrm>
          <a:prstGeom prst="rect">
            <a:avLst/>
          </a:prstGeom>
        </p:spPr>
      </p:pic>
      <p:sp>
        <p:nvSpPr>
          <p:cNvPr id="17" name="bg object 17"/>
          <p:cNvSpPr/>
          <p:nvPr/>
        </p:nvSpPr>
        <p:spPr>
          <a:xfrm>
            <a:off x="504825" y="1371600"/>
            <a:ext cx="1685925" cy="1684655"/>
          </a:xfrm>
          <a:custGeom>
            <a:avLst/>
            <a:gdLst/>
            <a:ahLst/>
            <a:cxnLst/>
            <a:rect l="l" t="t" r="r" b="b"/>
            <a:pathLst>
              <a:path w="1685925" h="1684655">
                <a:moveTo>
                  <a:pt x="842962" y="1684030"/>
                </a:moveTo>
                <a:lnTo>
                  <a:pt x="801600" y="1683016"/>
                </a:lnTo>
                <a:lnTo>
                  <a:pt x="760337" y="1679976"/>
                </a:lnTo>
                <a:lnTo>
                  <a:pt x="719274" y="1674917"/>
                </a:lnTo>
                <a:lnTo>
                  <a:pt x="678508" y="1667851"/>
                </a:lnTo>
                <a:lnTo>
                  <a:pt x="638139" y="1658796"/>
                </a:lnTo>
                <a:lnTo>
                  <a:pt x="598263" y="1647773"/>
                </a:lnTo>
                <a:lnTo>
                  <a:pt x="558976" y="1634809"/>
                </a:lnTo>
                <a:lnTo>
                  <a:pt x="520374" y="1619935"/>
                </a:lnTo>
                <a:lnTo>
                  <a:pt x="482549" y="1603187"/>
                </a:lnTo>
                <a:lnTo>
                  <a:pt x="445592" y="1584606"/>
                </a:lnTo>
                <a:lnTo>
                  <a:pt x="409593" y="1564235"/>
                </a:lnTo>
                <a:lnTo>
                  <a:pt x="374637" y="1542125"/>
                </a:lnTo>
                <a:lnTo>
                  <a:pt x="340810" y="1518328"/>
                </a:lnTo>
                <a:lnTo>
                  <a:pt x="308192" y="1492902"/>
                </a:lnTo>
                <a:lnTo>
                  <a:pt x="276863" y="1465907"/>
                </a:lnTo>
                <a:lnTo>
                  <a:pt x="246897" y="1437410"/>
                </a:lnTo>
                <a:lnTo>
                  <a:pt x="218368" y="1407478"/>
                </a:lnTo>
                <a:lnTo>
                  <a:pt x="191343" y="1376184"/>
                </a:lnTo>
                <a:lnTo>
                  <a:pt x="165888" y="1343603"/>
                </a:lnTo>
                <a:lnTo>
                  <a:pt x="142064" y="1309813"/>
                </a:lnTo>
                <a:lnTo>
                  <a:pt x="119929" y="1274897"/>
                </a:lnTo>
                <a:lnTo>
                  <a:pt x="99535" y="1238938"/>
                </a:lnTo>
                <a:lnTo>
                  <a:pt x="80933" y="1202023"/>
                </a:lnTo>
                <a:lnTo>
                  <a:pt x="64166" y="1164240"/>
                </a:lnTo>
                <a:lnTo>
                  <a:pt x="49276" y="1125681"/>
                </a:lnTo>
                <a:lnTo>
                  <a:pt x="36297" y="1086439"/>
                </a:lnTo>
                <a:lnTo>
                  <a:pt x="25262" y="1046608"/>
                </a:lnTo>
                <a:lnTo>
                  <a:pt x="16197" y="1006284"/>
                </a:lnTo>
                <a:lnTo>
                  <a:pt x="9123" y="965564"/>
                </a:lnTo>
                <a:lnTo>
                  <a:pt x="4059" y="924547"/>
                </a:lnTo>
                <a:lnTo>
                  <a:pt x="1015" y="883331"/>
                </a:lnTo>
                <a:lnTo>
                  <a:pt x="0" y="842015"/>
                </a:lnTo>
                <a:lnTo>
                  <a:pt x="253" y="821351"/>
                </a:lnTo>
                <a:lnTo>
                  <a:pt x="2284" y="780072"/>
                </a:lnTo>
                <a:lnTo>
                  <a:pt x="6339" y="738943"/>
                </a:lnTo>
                <a:lnTo>
                  <a:pt x="12410" y="698062"/>
                </a:lnTo>
                <a:lnTo>
                  <a:pt x="20482" y="657528"/>
                </a:lnTo>
                <a:lnTo>
                  <a:pt x="30535" y="617438"/>
                </a:lnTo>
                <a:lnTo>
                  <a:pt x="42545" y="577890"/>
                </a:lnTo>
                <a:lnTo>
                  <a:pt x="56484" y="538978"/>
                </a:lnTo>
                <a:lnTo>
                  <a:pt x="72317" y="500795"/>
                </a:lnTo>
                <a:lnTo>
                  <a:pt x="90007" y="463435"/>
                </a:lnTo>
                <a:lnTo>
                  <a:pt x="109511" y="426987"/>
                </a:lnTo>
                <a:lnTo>
                  <a:pt x="130782" y="391539"/>
                </a:lnTo>
                <a:lnTo>
                  <a:pt x="153769" y="357175"/>
                </a:lnTo>
                <a:lnTo>
                  <a:pt x="178415" y="323980"/>
                </a:lnTo>
                <a:lnTo>
                  <a:pt x="204663" y="292033"/>
                </a:lnTo>
                <a:lnTo>
                  <a:pt x="232449" y="261411"/>
                </a:lnTo>
                <a:lnTo>
                  <a:pt x="261705" y="232188"/>
                </a:lnTo>
                <a:lnTo>
                  <a:pt x="292362" y="204433"/>
                </a:lnTo>
                <a:lnTo>
                  <a:pt x="324345" y="178215"/>
                </a:lnTo>
                <a:lnTo>
                  <a:pt x="357577" y="153596"/>
                </a:lnTo>
                <a:lnTo>
                  <a:pt x="391979" y="130635"/>
                </a:lnTo>
                <a:lnTo>
                  <a:pt x="427467" y="109388"/>
                </a:lnTo>
                <a:lnTo>
                  <a:pt x="463956" y="89906"/>
                </a:lnTo>
                <a:lnTo>
                  <a:pt x="501359" y="72236"/>
                </a:lnTo>
                <a:lnTo>
                  <a:pt x="539584" y="56421"/>
                </a:lnTo>
                <a:lnTo>
                  <a:pt x="578540" y="42498"/>
                </a:lnTo>
                <a:lnTo>
                  <a:pt x="618133" y="30501"/>
                </a:lnTo>
                <a:lnTo>
                  <a:pt x="658268" y="20459"/>
                </a:lnTo>
                <a:lnTo>
                  <a:pt x="698848" y="12396"/>
                </a:lnTo>
                <a:lnTo>
                  <a:pt x="739774" y="6332"/>
                </a:lnTo>
                <a:lnTo>
                  <a:pt x="780950" y="2281"/>
                </a:lnTo>
                <a:lnTo>
                  <a:pt x="822275" y="253"/>
                </a:lnTo>
                <a:lnTo>
                  <a:pt x="842962" y="0"/>
                </a:lnTo>
                <a:lnTo>
                  <a:pt x="863649" y="253"/>
                </a:lnTo>
                <a:lnTo>
                  <a:pt x="904974" y="2281"/>
                </a:lnTo>
                <a:lnTo>
                  <a:pt x="946150" y="6332"/>
                </a:lnTo>
                <a:lnTo>
                  <a:pt x="987076" y="12396"/>
                </a:lnTo>
                <a:lnTo>
                  <a:pt x="1027656" y="20459"/>
                </a:lnTo>
                <a:lnTo>
                  <a:pt x="1067791" y="30501"/>
                </a:lnTo>
                <a:lnTo>
                  <a:pt x="1107384" y="42498"/>
                </a:lnTo>
                <a:lnTo>
                  <a:pt x="1146340" y="56421"/>
                </a:lnTo>
                <a:lnTo>
                  <a:pt x="1184565" y="72236"/>
                </a:lnTo>
                <a:lnTo>
                  <a:pt x="1221967" y="89906"/>
                </a:lnTo>
                <a:lnTo>
                  <a:pt x="1258457" y="109388"/>
                </a:lnTo>
                <a:lnTo>
                  <a:pt x="1293945" y="130635"/>
                </a:lnTo>
                <a:lnTo>
                  <a:pt x="1328347" y="153596"/>
                </a:lnTo>
                <a:lnTo>
                  <a:pt x="1361579" y="178215"/>
                </a:lnTo>
                <a:lnTo>
                  <a:pt x="1393562" y="204433"/>
                </a:lnTo>
                <a:lnTo>
                  <a:pt x="1424219" y="232188"/>
                </a:lnTo>
                <a:lnTo>
                  <a:pt x="1453475" y="261411"/>
                </a:lnTo>
                <a:lnTo>
                  <a:pt x="1481261" y="292033"/>
                </a:lnTo>
                <a:lnTo>
                  <a:pt x="1507508" y="323980"/>
                </a:lnTo>
                <a:lnTo>
                  <a:pt x="1532155" y="357175"/>
                </a:lnTo>
                <a:lnTo>
                  <a:pt x="1555142" y="391539"/>
                </a:lnTo>
                <a:lnTo>
                  <a:pt x="1576413" y="426987"/>
                </a:lnTo>
                <a:lnTo>
                  <a:pt x="1595917" y="463435"/>
                </a:lnTo>
                <a:lnTo>
                  <a:pt x="1613606" y="500795"/>
                </a:lnTo>
                <a:lnTo>
                  <a:pt x="1629440" y="538978"/>
                </a:lnTo>
                <a:lnTo>
                  <a:pt x="1643379" y="577890"/>
                </a:lnTo>
                <a:lnTo>
                  <a:pt x="1655389" y="617439"/>
                </a:lnTo>
                <a:lnTo>
                  <a:pt x="1665442" y="657528"/>
                </a:lnTo>
                <a:lnTo>
                  <a:pt x="1673514" y="698062"/>
                </a:lnTo>
                <a:lnTo>
                  <a:pt x="1679585" y="738943"/>
                </a:lnTo>
                <a:lnTo>
                  <a:pt x="1683640" y="780072"/>
                </a:lnTo>
                <a:lnTo>
                  <a:pt x="1685671" y="821351"/>
                </a:lnTo>
                <a:lnTo>
                  <a:pt x="1685925" y="842015"/>
                </a:lnTo>
                <a:lnTo>
                  <a:pt x="1685671" y="862679"/>
                </a:lnTo>
                <a:lnTo>
                  <a:pt x="1683640" y="903957"/>
                </a:lnTo>
                <a:lnTo>
                  <a:pt x="1679585" y="945087"/>
                </a:lnTo>
                <a:lnTo>
                  <a:pt x="1673514" y="985967"/>
                </a:lnTo>
                <a:lnTo>
                  <a:pt x="1665442" y="1026501"/>
                </a:lnTo>
                <a:lnTo>
                  <a:pt x="1655389" y="1066591"/>
                </a:lnTo>
                <a:lnTo>
                  <a:pt x="1643378" y="1106140"/>
                </a:lnTo>
                <a:lnTo>
                  <a:pt x="1629440" y="1145052"/>
                </a:lnTo>
                <a:lnTo>
                  <a:pt x="1613606" y="1183234"/>
                </a:lnTo>
                <a:lnTo>
                  <a:pt x="1595916" y="1220594"/>
                </a:lnTo>
                <a:lnTo>
                  <a:pt x="1576412" y="1257043"/>
                </a:lnTo>
                <a:lnTo>
                  <a:pt x="1555142" y="1292491"/>
                </a:lnTo>
                <a:lnTo>
                  <a:pt x="1532155" y="1326854"/>
                </a:lnTo>
                <a:lnTo>
                  <a:pt x="1507508" y="1360049"/>
                </a:lnTo>
                <a:lnTo>
                  <a:pt x="1481261" y="1391996"/>
                </a:lnTo>
                <a:lnTo>
                  <a:pt x="1453475" y="1422618"/>
                </a:lnTo>
                <a:lnTo>
                  <a:pt x="1424219" y="1451842"/>
                </a:lnTo>
                <a:lnTo>
                  <a:pt x="1393562" y="1479596"/>
                </a:lnTo>
                <a:lnTo>
                  <a:pt x="1361579" y="1505814"/>
                </a:lnTo>
                <a:lnTo>
                  <a:pt x="1328347" y="1530433"/>
                </a:lnTo>
                <a:lnTo>
                  <a:pt x="1293945" y="1553394"/>
                </a:lnTo>
                <a:lnTo>
                  <a:pt x="1258457" y="1574641"/>
                </a:lnTo>
                <a:lnTo>
                  <a:pt x="1221967" y="1594123"/>
                </a:lnTo>
                <a:lnTo>
                  <a:pt x="1184565" y="1611793"/>
                </a:lnTo>
                <a:lnTo>
                  <a:pt x="1146340" y="1627609"/>
                </a:lnTo>
                <a:lnTo>
                  <a:pt x="1107384" y="1641532"/>
                </a:lnTo>
                <a:lnTo>
                  <a:pt x="1067791" y="1653529"/>
                </a:lnTo>
                <a:lnTo>
                  <a:pt x="1027656" y="1663571"/>
                </a:lnTo>
                <a:lnTo>
                  <a:pt x="987076" y="1671634"/>
                </a:lnTo>
                <a:lnTo>
                  <a:pt x="946150" y="1677698"/>
                </a:lnTo>
                <a:lnTo>
                  <a:pt x="904974" y="1681749"/>
                </a:lnTo>
                <a:lnTo>
                  <a:pt x="863649" y="1683777"/>
                </a:lnTo>
                <a:lnTo>
                  <a:pt x="842962" y="1684030"/>
                </a:lnTo>
                <a:close/>
              </a:path>
            </a:pathLst>
          </a:custGeom>
          <a:solidFill>
            <a:srgbClr val="BFC2CC">
              <a:alpha val="8470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1785084" y="1330325"/>
            <a:ext cx="5573831" cy="82740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2880360"/>
            <a:ext cx="6400800" cy="12858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10/3/2023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700" b="0" i="0">
                <a:solidFill>
                  <a:srgbClr val="073762"/>
                </a:solidFill>
                <a:latin typeface="Tahoma"/>
                <a:cs typeface="Tahom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1850" b="0" i="0">
                <a:solidFill>
                  <a:schemeClr val="tx1"/>
                </a:solidFill>
                <a:latin typeface="Tahoma"/>
                <a:cs typeface="Tahoma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10/3/2023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700" b="0" i="0">
                <a:solidFill>
                  <a:srgbClr val="073762"/>
                </a:solidFill>
                <a:latin typeface="Tahoma"/>
                <a:cs typeface="Tahom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0" y="1183005"/>
            <a:ext cx="3977640" cy="339471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0" y="1183005"/>
            <a:ext cx="3977640" cy="339471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10/3/2023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3999" cy="5141976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700" b="0" i="0">
                <a:solidFill>
                  <a:srgbClr val="073762"/>
                </a:solidFill>
                <a:latin typeface="Tahoma"/>
                <a:cs typeface="Tahom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10/3/2023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09562" y="0"/>
            <a:ext cx="11120437" cy="6419849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10/3/2023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‹N°›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jp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147637" y="133310"/>
            <a:ext cx="8839199" cy="4865832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2416432" y="425450"/>
            <a:ext cx="4311134" cy="4368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700" b="0" i="0">
                <a:solidFill>
                  <a:srgbClr val="073762"/>
                </a:solidFill>
                <a:latin typeface="Tahoma"/>
                <a:cs typeface="Tahom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662424" y="1462817"/>
            <a:ext cx="7819151" cy="19126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850" b="0" i="0">
                <a:solidFill>
                  <a:schemeClr val="tx1"/>
                </a:solidFill>
                <a:latin typeface="Tahoma"/>
                <a:cs typeface="Tahoma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4783455"/>
            <a:ext cx="2926080" cy="2571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4783455"/>
            <a:ext cx="2103120" cy="2571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10/3/2023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4783455"/>
            <a:ext cx="2103120" cy="2571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‹N°›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5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5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2.jpg"/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3.jpg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214249"/>
            <a:ext cx="9143999" cy="4856310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705395" y="2416175"/>
            <a:ext cx="3378835" cy="50545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150" b="1" spc="-235" dirty="0">
                <a:solidFill>
                  <a:srgbClr val="FFFFFF"/>
                </a:solidFill>
                <a:latin typeface="Tahoma"/>
                <a:cs typeface="Tahoma"/>
              </a:rPr>
              <a:t>U</a:t>
            </a:r>
            <a:r>
              <a:rPr sz="3150" b="1" spc="-105" dirty="0">
                <a:solidFill>
                  <a:srgbClr val="FFFFFF"/>
                </a:solidFill>
                <a:latin typeface="Tahoma"/>
                <a:cs typeface="Tahoma"/>
              </a:rPr>
              <a:t>t</a:t>
            </a:r>
            <a:r>
              <a:rPr sz="3150" b="1" spc="-85" dirty="0">
                <a:solidFill>
                  <a:srgbClr val="FFFFFF"/>
                </a:solidFill>
                <a:latin typeface="Tahoma"/>
                <a:cs typeface="Tahoma"/>
              </a:rPr>
              <a:t>i</a:t>
            </a:r>
            <a:r>
              <a:rPr sz="3150" b="1" spc="-50" dirty="0">
                <a:solidFill>
                  <a:srgbClr val="FFFFFF"/>
                </a:solidFill>
                <a:latin typeface="Tahoma"/>
                <a:cs typeface="Tahoma"/>
              </a:rPr>
              <a:t>l</a:t>
            </a:r>
            <a:r>
              <a:rPr sz="3150" b="1" spc="-85" dirty="0">
                <a:solidFill>
                  <a:srgbClr val="FFFFFF"/>
                </a:solidFill>
                <a:latin typeface="Tahoma"/>
                <a:cs typeface="Tahoma"/>
              </a:rPr>
              <a:t>i</a:t>
            </a:r>
            <a:r>
              <a:rPr sz="3150" b="1" spc="-229" dirty="0">
                <a:solidFill>
                  <a:srgbClr val="FFFFFF"/>
                </a:solidFill>
                <a:latin typeface="Tahoma"/>
                <a:cs typeface="Tahoma"/>
              </a:rPr>
              <a:t>s</a:t>
            </a:r>
            <a:r>
              <a:rPr sz="3150" b="1" spc="-240" dirty="0">
                <a:solidFill>
                  <a:srgbClr val="FFFFFF"/>
                </a:solidFill>
                <a:latin typeface="Tahoma"/>
                <a:cs typeface="Tahoma"/>
              </a:rPr>
              <a:t>e</a:t>
            </a:r>
            <a:r>
              <a:rPr sz="3150" b="1" spc="-114" dirty="0">
                <a:solidFill>
                  <a:srgbClr val="FFFFFF"/>
                </a:solidFill>
                <a:latin typeface="Tahoma"/>
                <a:cs typeface="Tahoma"/>
              </a:rPr>
              <a:t>r</a:t>
            </a:r>
            <a:r>
              <a:rPr sz="3150" b="1" spc="-29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3150" b="1" spc="-229" dirty="0">
                <a:solidFill>
                  <a:srgbClr val="FFFFFF"/>
                </a:solidFill>
                <a:latin typeface="Tahoma"/>
                <a:cs typeface="Tahoma"/>
              </a:rPr>
              <a:t>s</a:t>
            </a:r>
            <a:r>
              <a:rPr sz="3150" b="1" spc="-200" dirty="0">
                <a:solidFill>
                  <a:srgbClr val="FFFFFF"/>
                </a:solidFill>
                <a:latin typeface="Tahoma"/>
                <a:cs typeface="Tahoma"/>
              </a:rPr>
              <a:t>o</a:t>
            </a:r>
            <a:r>
              <a:rPr sz="3150" b="1" spc="-215" dirty="0">
                <a:solidFill>
                  <a:srgbClr val="FFFFFF"/>
                </a:solidFill>
                <a:latin typeface="Tahoma"/>
                <a:cs typeface="Tahoma"/>
              </a:rPr>
              <a:t>n</a:t>
            </a:r>
            <a:r>
              <a:rPr sz="3150" b="1" spc="-29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3150" b="1" spc="-395" dirty="0">
                <a:solidFill>
                  <a:srgbClr val="FFFFFF"/>
                </a:solidFill>
                <a:latin typeface="Tahoma"/>
                <a:cs typeface="Tahoma"/>
              </a:rPr>
              <a:t>R</a:t>
            </a:r>
            <a:r>
              <a:rPr sz="3150" b="1" spc="-240" dirty="0">
                <a:solidFill>
                  <a:srgbClr val="FFFFFF"/>
                </a:solidFill>
                <a:latin typeface="Tahoma"/>
                <a:cs typeface="Tahoma"/>
              </a:rPr>
              <a:t>é</a:t>
            </a:r>
            <a:r>
              <a:rPr sz="3150" b="1" spc="-229" dirty="0">
                <a:solidFill>
                  <a:srgbClr val="FFFFFF"/>
                </a:solidFill>
                <a:latin typeface="Tahoma"/>
                <a:cs typeface="Tahoma"/>
              </a:rPr>
              <a:t>s</a:t>
            </a:r>
            <a:r>
              <a:rPr sz="3150" b="1" spc="-275" dirty="0">
                <a:solidFill>
                  <a:srgbClr val="FFFFFF"/>
                </a:solidFill>
                <a:latin typeface="Tahoma"/>
                <a:cs typeface="Tahoma"/>
              </a:rPr>
              <a:t>e</a:t>
            </a:r>
            <a:r>
              <a:rPr sz="3150" b="1" spc="-229" dirty="0">
                <a:solidFill>
                  <a:srgbClr val="FFFFFF"/>
                </a:solidFill>
                <a:latin typeface="Tahoma"/>
                <a:cs typeface="Tahoma"/>
              </a:rPr>
              <a:t>au</a:t>
            </a:r>
            <a:endParaRPr sz="3150">
              <a:latin typeface="Tahoma"/>
              <a:cs typeface="Tahoma"/>
            </a:endParaRPr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2C268657-BAE2-84A7-D90C-890E873CAEA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9981"/>
          <a:stretch/>
        </p:blipFill>
        <p:spPr bwMode="auto">
          <a:xfrm>
            <a:off x="-1" y="214249"/>
            <a:ext cx="2903339" cy="8652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773555">
              <a:lnSpc>
                <a:spcPct val="100000"/>
              </a:lnSpc>
              <a:spcBef>
                <a:spcPts val="100"/>
              </a:spcBef>
            </a:pPr>
            <a:r>
              <a:rPr spc="-80" dirty="0"/>
              <a:t>C</a:t>
            </a:r>
            <a:r>
              <a:rPr spc="-40" dirty="0"/>
              <a:t>h</a:t>
            </a:r>
            <a:r>
              <a:rPr spc="-60" dirty="0"/>
              <a:t>a</a:t>
            </a:r>
            <a:r>
              <a:rPr spc="70" dirty="0"/>
              <a:t>ll</a:t>
            </a:r>
            <a:r>
              <a:rPr spc="-85" dirty="0"/>
              <a:t>e</a:t>
            </a:r>
            <a:r>
              <a:rPr spc="-30" dirty="0"/>
              <a:t>n</a:t>
            </a:r>
            <a:r>
              <a:rPr spc="-175" dirty="0"/>
              <a:t>g</a:t>
            </a:r>
            <a:r>
              <a:rPr spc="-85" dirty="0"/>
              <a:t>e</a:t>
            </a:r>
            <a:r>
              <a:rPr spc="-305" dirty="0"/>
              <a:t> </a:t>
            </a:r>
            <a:r>
              <a:rPr spc="-170" dirty="0"/>
              <a:t>R</a:t>
            </a:r>
            <a:r>
              <a:rPr spc="-85" dirty="0"/>
              <a:t>é</a:t>
            </a:r>
            <a:r>
              <a:rPr spc="-75" dirty="0"/>
              <a:t>s</a:t>
            </a:r>
            <a:r>
              <a:rPr spc="-125" dirty="0"/>
              <a:t>e</a:t>
            </a:r>
            <a:r>
              <a:rPr spc="-60" dirty="0"/>
              <a:t>a</a:t>
            </a:r>
            <a:r>
              <a:rPr spc="-40" dirty="0"/>
              <a:t>u</a:t>
            </a: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447363" y="1114425"/>
            <a:ext cx="3753536" cy="3746500"/>
          </a:xfrm>
          <a:prstGeom prst="rect">
            <a:avLst/>
          </a:prstGeom>
        </p:spPr>
      </p:pic>
      <p:grpSp>
        <p:nvGrpSpPr>
          <p:cNvPr id="4" name="object 4"/>
          <p:cNvGrpSpPr/>
          <p:nvPr/>
        </p:nvGrpSpPr>
        <p:grpSpPr>
          <a:xfrm>
            <a:off x="454151" y="2026919"/>
            <a:ext cx="2700655" cy="2024380"/>
            <a:chOff x="454151" y="2026919"/>
            <a:chExt cx="2700655" cy="2024380"/>
          </a:xfrm>
        </p:grpSpPr>
        <p:sp>
          <p:nvSpPr>
            <p:cNvPr id="5" name="object 5"/>
            <p:cNvSpPr/>
            <p:nvPr/>
          </p:nvSpPr>
          <p:spPr>
            <a:xfrm>
              <a:off x="454151" y="2026919"/>
              <a:ext cx="2700655" cy="2024380"/>
            </a:xfrm>
            <a:custGeom>
              <a:avLst/>
              <a:gdLst/>
              <a:ahLst/>
              <a:cxnLst/>
              <a:rect l="l" t="t" r="r" b="b"/>
              <a:pathLst>
                <a:path w="2700655" h="2024379">
                  <a:moveTo>
                    <a:pt x="2700528" y="2023872"/>
                  </a:moveTo>
                  <a:lnTo>
                    <a:pt x="0" y="2023872"/>
                  </a:lnTo>
                  <a:lnTo>
                    <a:pt x="0" y="0"/>
                  </a:lnTo>
                  <a:lnTo>
                    <a:pt x="2700528" y="0"/>
                  </a:lnTo>
                  <a:lnTo>
                    <a:pt x="2700528" y="201930"/>
                  </a:lnTo>
                  <a:lnTo>
                    <a:pt x="307847" y="201930"/>
                  </a:lnTo>
                  <a:lnTo>
                    <a:pt x="298464" y="202383"/>
                  </a:lnTo>
                  <a:lnTo>
                    <a:pt x="254919" y="217967"/>
                  </a:lnTo>
                  <a:lnTo>
                    <a:pt x="223857" y="252234"/>
                  </a:lnTo>
                  <a:lnTo>
                    <a:pt x="212597" y="297180"/>
                  </a:lnTo>
                  <a:lnTo>
                    <a:pt x="212597" y="1649730"/>
                  </a:lnTo>
                  <a:lnTo>
                    <a:pt x="223857" y="1694675"/>
                  </a:lnTo>
                  <a:lnTo>
                    <a:pt x="254919" y="1728942"/>
                  </a:lnTo>
                  <a:lnTo>
                    <a:pt x="298464" y="1744526"/>
                  </a:lnTo>
                  <a:lnTo>
                    <a:pt x="307847" y="1744980"/>
                  </a:lnTo>
                  <a:lnTo>
                    <a:pt x="2700528" y="1744980"/>
                  </a:lnTo>
                  <a:lnTo>
                    <a:pt x="2700528" y="2023872"/>
                  </a:lnTo>
                  <a:close/>
                </a:path>
                <a:path w="2700655" h="2024379">
                  <a:moveTo>
                    <a:pt x="2700528" y="1744980"/>
                  </a:moveTo>
                  <a:lnTo>
                    <a:pt x="2336672" y="1744980"/>
                  </a:lnTo>
                  <a:lnTo>
                    <a:pt x="2346055" y="1744526"/>
                  </a:lnTo>
                  <a:lnTo>
                    <a:pt x="2355258" y="1743167"/>
                  </a:lnTo>
                  <a:lnTo>
                    <a:pt x="2397069" y="1723396"/>
                  </a:lnTo>
                  <a:lnTo>
                    <a:pt x="2424672" y="1686180"/>
                  </a:lnTo>
                  <a:lnTo>
                    <a:pt x="2431922" y="1649730"/>
                  </a:lnTo>
                  <a:lnTo>
                    <a:pt x="2431922" y="297180"/>
                  </a:lnTo>
                  <a:lnTo>
                    <a:pt x="2420662" y="252234"/>
                  </a:lnTo>
                  <a:lnTo>
                    <a:pt x="2389600" y="217967"/>
                  </a:lnTo>
                  <a:lnTo>
                    <a:pt x="2346055" y="202383"/>
                  </a:lnTo>
                  <a:lnTo>
                    <a:pt x="2336672" y="201930"/>
                  </a:lnTo>
                  <a:lnTo>
                    <a:pt x="2700528" y="201930"/>
                  </a:lnTo>
                  <a:lnTo>
                    <a:pt x="2700528" y="1744980"/>
                  </a:lnTo>
                  <a:close/>
                </a:path>
              </a:pathLst>
            </a:custGeom>
            <a:solidFill>
              <a:srgbClr val="000000">
                <a:alpha val="250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666750" y="2228849"/>
              <a:ext cx="2219325" cy="1543050"/>
            </a:xfrm>
            <a:custGeom>
              <a:avLst/>
              <a:gdLst/>
              <a:ahLst/>
              <a:cxnLst/>
              <a:rect l="l" t="t" r="r" b="b"/>
              <a:pathLst>
                <a:path w="2219325" h="1543050">
                  <a:moveTo>
                    <a:pt x="2124074" y="1543049"/>
                  </a:moveTo>
                  <a:lnTo>
                    <a:pt x="95249" y="1543049"/>
                  </a:lnTo>
                  <a:lnTo>
                    <a:pt x="85866" y="1542596"/>
                  </a:lnTo>
                  <a:lnTo>
                    <a:pt x="42321" y="1527012"/>
                  </a:lnTo>
                  <a:lnTo>
                    <a:pt x="11259" y="1492745"/>
                  </a:lnTo>
                  <a:lnTo>
                    <a:pt x="0" y="1447800"/>
                  </a:lnTo>
                  <a:lnTo>
                    <a:pt x="0" y="95248"/>
                  </a:lnTo>
                  <a:lnTo>
                    <a:pt x="453" y="85866"/>
                  </a:lnTo>
                  <a:lnTo>
                    <a:pt x="16037" y="42321"/>
                  </a:lnTo>
                  <a:lnTo>
                    <a:pt x="50303" y="11259"/>
                  </a:lnTo>
                  <a:lnTo>
                    <a:pt x="95249" y="0"/>
                  </a:lnTo>
                  <a:lnTo>
                    <a:pt x="2124075" y="0"/>
                  </a:lnTo>
                  <a:lnTo>
                    <a:pt x="2169020" y="11259"/>
                  </a:lnTo>
                  <a:lnTo>
                    <a:pt x="2203286" y="42321"/>
                  </a:lnTo>
                  <a:lnTo>
                    <a:pt x="2218871" y="85866"/>
                  </a:lnTo>
                  <a:lnTo>
                    <a:pt x="2219324" y="95248"/>
                  </a:lnTo>
                  <a:lnTo>
                    <a:pt x="2219324" y="1447800"/>
                  </a:lnTo>
                  <a:lnTo>
                    <a:pt x="2208064" y="1492745"/>
                  </a:lnTo>
                  <a:lnTo>
                    <a:pt x="2177002" y="1527012"/>
                  </a:lnTo>
                  <a:lnTo>
                    <a:pt x="2133457" y="1542596"/>
                  </a:lnTo>
                  <a:lnTo>
                    <a:pt x="2124074" y="1543049"/>
                  </a:lnTo>
                  <a:close/>
                </a:path>
              </a:pathLst>
            </a:custGeom>
            <a:solidFill>
              <a:srgbClr val="A0D9D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" name="object 7"/>
          <p:cNvSpPr txBox="1"/>
          <p:nvPr/>
        </p:nvSpPr>
        <p:spPr>
          <a:xfrm>
            <a:off x="730398" y="2530475"/>
            <a:ext cx="2087880" cy="911225"/>
          </a:xfrm>
          <a:prstGeom prst="rect">
            <a:avLst/>
          </a:prstGeom>
        </p:spPr>
        <p:txBody>
          <a:bodyPr vert="horz" wrap="square" lIns="0" tIns="27305" rIns="0" bIns="0" rtlCol="0">
            <a:spAutoFit/>
          </a:bodyPr>
          <a:lstStyle/>
          <a:p>
            <a:pPr marL="12700" marR="5080" indent="48895" algn="just">
              <a:lnSpc>
                <a:spcPts val="1730"/>
              </a:lnSpc>
              <a:spcBef>
                <a:spcPts val="215"/>
              </a:spcBef>
            </a:pPr>
            <a:r>
              <a:rPr sz="1500" spc="-170" dirty="0">
                <a:latin typeface="Tahoma"/>
                <a:cs typeface="Tahoma"/>
              </a:rPr>
              <a:t>I</a:t>
            </a:r>
            <a:r>
              <a:rPr sz="1500" dirty="0">
                <a:latin typeface="Tahoma"/>
                <a:cs typeface="Tahoma"/>
              </a:rPr>
              <a:t>d</a:t>
            </a:r>
            <a:r>
              <a:rPr sz="1500" spc="-50" dirty="0">
                <a:latin typeface="Tahoma"/>
                <a:cs typeface="Tahoma"/>
              </a:rPr>
              <a:t>e</a:t>
            </a:r>
            <a:r>
              <a:rPr sz="1500" spc="-20" dirty="0">
                <a:latin typeface="Tahoma"/>
                <a:cs typeface="Tahoma"/>
              </a:rPr>
              <a:t>n</a:t>
            </a:r>
            <a:r>
              <a:rPr sz="1500" spc="5" dirty="0">
                <a:latin typeface="Tahoma"/>
                <a:cs typeface="Tahoma"/>
              </a:rPr>
              <a:t>t</a:t>
            </a:r>
            <a:r>
              <a:rPr sz="1500" spc="25" dirty="0">
                <a:latin typeface="Tahoma"/>
                <a:cs typeface="Tahoma"/>
              </a:rPr>
              <a:t>i</a:t>
            </a:r>
            <a:r>
              <a:rPr sz="1500" spc="-40" dirty="0">
                <a:latin typeface="Tahoma"/>
                <a:cs typeface="Tahoma"/>
              </a:rPr>
              <a:t>f</a:t>
            </a:r>
            <a:r>
              <a:rPr sz="1500" spc="25" dirty="0">
                <a:latin typeface="Tahoma"/>
                <a:cs typeface="Tahoma"/>
              </a:rPr>
              <a:t>i</a:t>
            </a:r>
            <a:r>
              <a:rPr sz="1500" spc="-50" dirty="0">
                <a:latin typeface="Tahoma"/>
                <a:cs typeface="Tahoma"/>
              </a:rPr>
              <a:t>e</a:t>
            </a:r>
            <a:r>
              <a:rPr sz="1500" spc="-30" dirty="0">
                <a:latin typeface="Tahoma"/>
                <a:cs typeface="Tahoma"/>
              </a:rPr>
              <a:t>z</a:t>
            </a:r>
            <a:r>
              <a:rPr sz="1500" spc="-170" dirty="0">
                <a:latin typeface="Tahoma"/>
                <a:cs typeface="Tahoma"/>
              </a:rPr>
              <a:t> </a:t>
            </a:r>
            <a:r>
              <a:rPr sz="1500" spc="-25" dirty="0">
                <a:latin typeface="Tahoma"/>
                <a:cs typeface="Tahoma"/>
              </a:rPr>
              <a:t>u</a:t>
            </a:r>
            <a:r>
              <a:rPr sz="1500" spc="-20" dirty="0">
                <a:latin typeface="Tahoma"/>
                <a:cs typeface="Tahoma"/>
              </a:rPr>
              <a:t>n</a:t>
            </a:r>
            <a:r>
              <a:rPr sz="1500" spc="-50" dirty="0">
                <a:latin typeface="Tahoma"/>
                <a:cs typeface="Tahoma"/>
              </a:rPr>
              <a:t>e</a:t>
            </a:r>
            <a:r>
              <a:rPr sz="1500" spc="-170" dirty="0">
                <a:latin typeface="Tahoma"/>
                <a:cs typeface="Tahoma"/>
              </a:rPr>
              <a:t> </a:t>
            </a:r>
            <a:r>
              <a:rPr sz="1500" spc="-35" dirty="0">
                <a:latin typeface="Tahoma"/>
                <a:cs typeface="Tahoma"/>
              </a:rPr>
              <a:t>a</a:t>
            </a:r>
            <a:r>
              <a:rPr sz="1500" spc="-25" dirty="0">
                <a:latin typeface="Tahoma"/>
                <a:cs typeface="Tahoma"/>
              </a:rPr>
              <a:t>c</a:t>
            </a:r>
            <a:r>
              <a:rPr sz="1500" spc="5" dirty="0">
                <a:latin typeface="Tahoma"/>
                <a:cs typeface="Tahoma"/>
              </a:rPr>
              <a:t>t</a:t>
            </a:r>
            <a:r>
              <a:rPr sz="1500" spc="25" dirty="0">
                <a:latin typeface="Tahoma"/>
                <a:cs typeface="Tahoma"/>
              </a:rPr>
              <a:t>i</a:t>
            </a:r>
            <a:r>
              <a:rPr sz="1500" spc="-5" dirty="0">
                <a:latin typeface="Tahoma"/>
                <a:cs typeface="Tahoma"/>
              </a:rPr>
              <a:t>o</a:t>
            </a:r>
            <a:r>
              <a:rPr sz="1500" spc="-20" dirty="0">
                <a:latin typeface="Tahoma"/>
                <a:cs typeface="Tahoma"/>
              </a:rPr>
              <a:t>n</a:t>
            </a:r>
            <a:r>
              <a:rPr sz="1500" spc="-170" dirty="0">
                <a:latin typeface="Tahoma"/>
                <a:cs typeface="Tahoma"/>
              </a:rPr>
              <a:t> </a:t>
            </a:r>
            <a:r>
              <a:rPr sz="1500" dirty="0">
                <a:latin typeface="Tahoma"/>
                <a:cs typeface="Tahoma"/>
              </a:rPr>
              <a:t>q</a:t>
            </a:r>
            <a:r>
              <a:rPr sz="1500" spc="-25" dirty="0">
                <a:latin typeface="Tahoma"/>
                <a:cs typeface="Tahoma"/>
              </a:rPr>
              <a:t>u</a:t>
            </a:r>
            <a:r>
              <a:rPr sz="1500" spc="-35" dirty="0">
                <a:latin typeface="Tahoma"/>
                <a:cs typeface="Tahoma"/>
              </a:rPr>
              <a:t>e  </a:t>
            </a:r>
            <a:r>
              <a:rPr sz="1500" spc="-60" dirty="0">
                <a:latin typeface="Tahoma"/>
                <a:cs typeface="Tahoma"/>
              </a:rPr>
              <a:t>v</a:t>
            </a:r>
            <a:r>
              <a:rPr sz="1500" spc="-5" dirty="0">
                <a:latin typeface="Tahoma"/>
                <a:cs typeface="Tahoma"/>
              </a:rPr>
              <a:t>o</a:t>
            </a:r>
            <a:r>
              <a:rPr sz="1500" spc="-25" dirty="0">
                <a:latin typeface="Tahoma"/>
                <a:cs typeface="Tahoma"/>
              </a:rPr>
              <a:t>u</a:t>
            </a:r>
            <a:r>
              <a:rPr sz="1500" spc="-45" dirty="0">
                <a:latin typeface="Tahoma"/>
                <a:cs typeface="Tahoma"/>
              </a:rPr>
              <a:t>s</a:t>
            </a:r>
            <a:r>
              <a:rPr sz="1500" spc="-170" dirty="0">
                <a:latin typeface="Tahoma"/>
                <a:cs typeface="Tahoma"/>
              </a:rPr>
              <a:t> </a:t>
            </a:r>
            <a:r>
              <a:rPr sz="1500" dirty="0">
                <a:latin typeface="Tahoma"/>
                <a:cs typeface="Tahoma"/>
              </a:rPr>
              <a:t>p</a:t>
            </a:r>
            <a:r>
              <a:rPr sz="1500" spc="-5" dirty="0">
                <a:latin typeface="Tahoma"/>
                <a:cs typeface="Tahoma"/>
              </a:rPr>
              <a:t>o</a:t>
            </a:r>
            <a:r>
              <a:rPr sz="1500" spc="-25" dirty="0">
                <a:latin typeface="Tahoma"/>
                <a:cs typeface="Tahoma"/>
              </a:rPr>
              <a:t>u</a:t>
            </a:r>
            <a:r>
              <a:rPr sz="1500" spc="-20" dirty="0">
                <a:latin typeface="Tahoma"/>
                <a:cs typeface="Tahoma"/>
              </a:rPr>
              <a:t>rr</a:t>
            </a:r>
            <a:r>
              <a:rPr sz="1500" spc="25" dirty="0">
                <a:latin typeface="Tahoma"/>
                <a:cs typeface="Tahoma"/>
              </a:rPr>
              <a:t>i</a:t>
            </a:r>
            <a:r>
              <a:rPr sz="1500" spc="-50" dirty="0">
                <a:latin typeface="Tahoma"/>
                <a:cs typeface="Tahoma"/>
              </a:rPr>
              <a:t>e</a:t>
            </a:r>
            <a:r>
              <a:rPr sz="1500" spc="-30" dirty="0">
                <a:latin typeface="Tahoma"/>
                <a:cs typeface="Tahoma"/>
              </a:rPr>
              <a:t>z</a:t>
            </a:r>
            <a:r>
              <a:rPr sz="1500" spc="-170" dirty="0">
                <a:latin typeface="Tahoma"/>
                <a:cs typeface="Tahoma"/>
              </a:rPr>
              <a:t> </a:t>
            </a:r>
            <a:r>
              <a:rPr sz="1500" spc="25" dirty="0">
                <a:latin typeface="Tahoma"/>
                <a:cs typeface="Tahoma"/>
              </a:rPr>
              <a:t>i</a:t>
            </a:r>
            <a:r>
              <a:rPr sz="1500" spc="-20" dirty="0">
                <a:latin typeface="Tahoma"/>
                <a:cs typeface="Tahoma"/>
              </a:rPr>
              <a:t>n</a:t>
            </a:r>
            <a:r>
              <a:rPr sz="1500" spc="25" dirty="0">
                <a:latin typeface="Tahoma"/>
                <a:cs typeface="Tahoma"/>
              </a:rPr>
              <a:t>i</a:t>
            </a:r>
            <a:r>
              <a:rPr sz="1500" spc="5" dirty="0">
                <a:latin typeface="Tahoma"/>
                <a:cs typeface="Tahoma"/>
              </a:rPr>
              <a:t>t</a:t>
            </a:r>
            <a:r>
              <a:rPr sz="1500" spc="25" dirty="0">
                <a:latin typeface="Tahoma"/>
                <a:cs typeface="Tahoma"/>
              </a:rPr>
              <a:t>i</a:t>
            </a:r>
            <a:r>
              <a:rPr sz="1500" spc="-50" dirty="0">
                <a:latin typeface="Tahoma"/>
                <a:cs typeface="Tahoma"/>
              </a:rPr>
              <a:t>e</a:t>
            </a:r>
            <a:r>
              <a:rPr sz="1500" spc="-20" dirty="0">
                <a:latin typeface="Tahoma"/>
                <a:cs typeface="Tahoma"/>
              </a:rPr>
              <a:t>r</a:t>
            </a:r>
            <a:r>
              <a:rPr sz="1500" spc="-170" dirty="0">
                <a:latin typeface="Tahoma"/>
                <a:cs typeface="Tahoma"/>
              </a:rPr>
              <a:t> </a:t>
            </a:r>
            <a:r>
              <a:rPr sz="1500" dirty="0">
                <a:latin typeface="Tahoma"/>
                <a:cs typeface="Tahoma"/>
              </a:rPr>
              <a:t>p</a:t>
            </a:r>
            <a:r>
              <a:rPr sz="1500" spc="-5" dirty="0">
                <a:latin typeface="Tahoma"/>
                <a:cs typeface="Tahoma"/>
              </a:rPr>
              <a:t>o</a:t>
            </a:r>
            <a:r>
              <a:rPr sz="1500" spc="-25" dirty="0">
                <a:latin typeface="Tahoma"/>
                <a:cs typeface="Tahoma"/>
              </a:rPr>
              <a:t>u</a:t>
            </a:r>
            <a:r>
              <a:rPr sz="1500" spc="-20" dirty="0">
                <a:latin typeface="Tahoma"/>
                <a:cs typeface="Tahoma"/>
              </a:rPr>
              <a:t>r  </a:t>
            </a:r>
            <a:r>
              <a:rPr sz="1500" spc="-35" dirty="0">
                <a:latin typeface="Tahoma"/>
                <a:cs typeface="Tahoma"/>
              </a:rPr>
              <a:t>r</a:t>
            </a:r>
            <a:r>
              <a:rPr sz="1500" spc="-50" dirty="0">
                <a:latin typeface="Tahoma"/>
                <a:cs typeface="Tahoma"/>
              </a:rPr>
              <a:t>e</a:t>
            </a:r>
            <a:r>
              <a:rPr sz="1500" spc="-20" dirty="0">
                <a:latin typeface="Tahoma"/>
                <a:cs typeface="Tahoma"/>
              </a:rPr>
              <a:t>n</a:t>
            </a:r>
            <a:r>
              <a:rPr sz="1500" spc="-45" dirty="0">
                <a:latin typeface="Tahoma"/>
                <a:cs typeface="Tahoma"/>
              </a:rPr>
              <a:t>c</a:t>
            </a:r>
            <a:r>
              <a:rPr sz="1500" spc="-5" dirty="0">
                <a:latin typeface="Tahoma"/>
                <a:cs typeface="Tahoma"/>
              </a:rPr>
              <a:t>o</a:t>
            </a:r>
            <a:r>
              <a:rPr sz="1500" spc="-20" dirty="0">
                <a:latin typeface="Tahoma"/>
                <a:cs typeface="Tahoma"/>
              </a:rPr>
              <a:t>n</a:t>
            </a:r>
            <a:r>
              <a:rPr sz="1500" spc="5" dirty="0">
                <a:latin typeface="Tahoma"/>
                <a:cs typeface="Tahoma"/>
              </a:rPr>
              <a:t>t</a:t>
            </a:r>
            <a:r>
              <a:rPr sz="1500" spc="-35" dirty="0">
                <a:latin typeface="Tahoma"/>
                <a:cs typeface="Tahoma"/>
              </a:rPr>
              <a:t>r</a:t>
            </a:r>
            <a:r>
              <a:rPr sz="1500" spc="-50" dirty="0">
                <a:latin typeface="Tahoma"/>
                <a:cs typeface="Tahoma"/>
              </a:rPr>
              <a:t>e</a:t>
            </a:r>
            <a:r>
              <a:rPr sz="1500" spc="-20" dirty="0">
                <a:latin typeface="Tahoma"/>
                <a:cs typeface="Tahoma"/>
              </a:rPr>
              <a:t>r</a:t>
            </a:r>
            <a:r>
              <a:rPr sz="1500" spc="-170" dirty="0">
                <a:latin typeface="Tahoma"/>
                <a:cs typeface="Tahoma"/>
              </a:rPr>
              <a:t> </a:t>
            </a:r>
            <a:r>
              <a:rPr sz="1500" spc="35" dirty="0">
                <a:latin typeface="Tahoma"/>
                <a:cs typeface="Tahoma"/>
              </a:rPr>
              <a:t>l</a:t>
            </a:r>
            <a:r>
              <a:rPr sz="1500" spc="55" dirty="0">
                <a:latin typeface="Tahoma"/>
                <a:cs typeface="Tahoma"/>
              </a:rPr>
              <a:t>'</a:t>
            </a:r>
            <a:r>
              <a:rPr sz="1500" spc="25" dirty="0">
                <a:latin typeface="Tahoma"/>
                <a:cs typeface="Tahoma"/>
              </a:rPr>
              <a:t>i</a:t>
            </a:r>
            <a:r>
              <a:rPr sz="1500" spc="-20" dirty="0">
                <a:latin typeface="Tahoma"/>
                <a:cs typeface="Tahoma"/>
              </a:rPr>
              <a:t>n</a:t>
            </a:r>
            <a:r>
              <a:rPr sz="1500" spc="-40" dirty="0">
                <a:latin typeface="Tahoma"/>
                <a:cs typeface="Tahoma"/>
              </a:rPr>
              <a:t>f</a:t>
            </a:r>
            <a:r>
              <a:rPr sz="1500" spc="35" dirty="0">
                <a:latin typeface="Tahoma"/>
                <a:cs typeface="Tahoma"/>
              </a:rPr>
              <a:t>l</a:t>
            </a:r>
            <a:r>
              <a:rPr sz="1500" spc="-25" dirty="0">
                <a:latin typeface="Tahoma"/>
                <a:cs typeface="Tahoma"/>
              </a:rPr>
              <a:t>u</a:t>
            </a:r>
            <a:r>
              <a:rPr sz="1500" spc="-50" dirty="0">
                <a:latin typeface="Tahoma"/>
                <a:cs typeface="Tahoma"/>
              </a:rPr>
              <a:t>e</a:t>
            </a:r>
            <a:r>
              <a:rPr sz="1500" spc="-20" dirty="0">
                <a:latin typeface="Tahoma"/>
                <a:cs typeface="Tahoma"/>
              </a:rPr>
              <a:t>n</a:t>
            </a:r>
            <a:r>
              <a:rPr sz="1500" spc="-45" dirty="0">
                <a:latin typeface="Tahoma"/>
                <a:cs typeface="Tahoma"/>
              </a:rPr>
              <a:t>c</a:t>
            </a:r>
            <a:r>
              <a:rPr sz="1500" spc="-50" dirty="0">
                <a:latin typeface="Tahoma"/>
                <a:cs typeface="Tahoma"/>
              </a:rPr>
              <a:t>e</a:t>
            </a:r>
            <a:r>
              <a:rPr sz="1500" spc="-25" dirty="0">
                <a:latin typeface="Tahoma"/>
                <a:cs typeface="Tahoma"/>
              </a:rPr>
              <a:t>u</a:t>
            </a:r>
            <a:r>
              <a:rPr sz="1500" spc="-20" dirty="0">
                <a:latin typeface="Tahoma"/>
                <a:cs typeface="Tahoma"/>
              </a:rPr>
              <a:t>r</a:t>
            </a:r>
            <a:r>
              <a:rPr sz="1500" spc="-170" dirty="0">
                <a:latin typeface="Tahoma"/>
                <a:cs typeface="Tahoma"/>
              </a:rPr>
              <a:t> </a:t>
            </a:r>
            <a:r>
              <a:rPr sz="1500" spc="35" dirty="0">
                <a:latin typeface="Tahoma"/>
                <a:cs typeface="Tahoma"/>
              </a:rPr>
              <a:t>l</a:t>
            </a:r>
            <a:r>
              <a:rPr sz="1500" spc="-35" dirty="0">
                <a:latin typeface="Tahoma"/>
                <a:cs typeface="Tahoma"/>
              </a:rPr>
              <a:t>e  </a:t>
            </a:r>
            <a:r>
              <a:rPr sz="1500" dirty="0">
                <a:latin typeface="Tahoma"/>
                <a:cs typeface="Tahoma"/>
              </a:rPr>
              <a:t>p</a:t>
            </a:r>
            <a:r>
              <a:rPr sz="1500" spc="35" dirty="0">
                <a:latin typeface="Tahoma"/>
                <a:cs typeface="Tahoma"/>
              </a:rPr>
              <a:t>l</a:t>
            </a:r>
            <a:r>
              <a:rPr sz="1500" spc="-25" dirty="0">
                <a:latin typeface="Tahoma"/>
                <a:cs typeface="Tahoma"/>
              </a:rPr>
              <a:t>u</a:t>
            </a:r>
            <a:r>
              <a:rPr sz="1500" spc="-45" dirty="0">
                <a:latin typeface="Tahoma"/>
                <a:cs typeface="Tahoma"/>
              </a:rPr>
              <a:t>s</a:t>
            </a:r>
            <a:r>
              <a:rPr sz="1500" spc="-170" dirty="0">
                <a:latin typeface="Tahoma"/>
                <a:cs typeface="Tahoma"/>
              </a:rPr>
              <a:t> </a:t>
            </a:r>
            <a:r>
              <a:rPr sz="1500" spc="-35" dirty="0">
                <a:latin typeface="Tahoma"/>
                <a:cs typeface="Tahoma"/>
              </a:rPr>
              <a:t>a</a:t>
            </a:r>
            <a:r>
              <a:rPr sz="1500" spc="-25" dirty="0">
                <a:latin typeface="Tahoma"/>
                <a:cs typeface="Tahoma"/>
              </a:rPr>
              <a:t>c</a:t>
            </a:r>
            <a:r>
              <a:rPr sz="1500" spc="5" dirty="0">
                <a:latin typeface="Tahoma"/>
                <a:cs typeface="Tahoma"/>
              </a:rPr>
              <a:t>t</a:t>
            </a:r>
            <a:r>
              <a:rPr sz="1500" spc="25" dirty="0">
                <a:latin typeface="Tahoma"/>
                <a:cs typeface="Tahoma"/>
              </a:rPr>
              <a:t>i</a:t>
            </a:r>
            <a:r>
              <a:rPr sz="1500" spc="-40" dirty="0">
                <a:latin typeface="Tahoma"/>
                <a:cs typeface="Tahoma"/>
              </a:rPr>
              <a:t>f</a:t>
            </a:r>
            <a:r>
              <a:rPr sz="1500" spc="-170" dirty="0">
                <a:latin typeface="Tahoma"/>
                <a:cs typeface="Tahoma"/>
              </a:rPr>
              <a:t> </a:t>
            </a:r>
            <a:r>
              <a:rPr sz="1500" dirty="0">
                <a:latin typeface="Tahoma"/>
                <a:cs typeface="Tahoma"/>
              </a:rPr>
              <a:t>d</a:t>
            </a:r>
            <a:r>
              <a:rPr sz="1500" spc="-50" dirty="0">
                <a:latin typeface="Tahoma"/>
                <a:cs typeface="Tahoma"/>
              </a:rPr>
              <a:t>e</a:t>
            </a:r>
            <a:r>
              <a:rPr sz="1500" spc="-170" dirty="0">
                <a:latin typeface="Tahoma"/>
                <a:cs typeface="Tahoma"/>
              </a:rPr>
              <a:t> </a:t>
            </a:r>
            <a:r>
              <a:rPr sz="1500" spc="-60" dirty="0">
                <a:latin typeface="Tahoma"/>
                <a:cs typeface="Tahoma"/>
              </a:rPr>
              <a:t>v</a:t>
            </a:r>
            <a:r>
              <a:rPr sz="1500" spc="-35" dirty="0">
                <a:latin typeface="Tahoma"/>
                <a:cs typeface="Tahoma"/>
              </a:rPr>
              <a:t>o</a:t>
            </a:r>
            <a:r>
              <a:rPr sz="1500" spc="5" dirty="0">
                <a:latin typeface="Tahoma"/>
                <a:cs typeface="Tahoma"/>
              </a:rPr>
              <a:t>t</a:t>
            </a:r>
            <a:r>
              <a:rPr sz="1500" spc="-35" dirty="0">
                <a:latin typeface="Tahoma"/>
                <a:cs typeface="Tahoma"/>
              </a:rPr>
              <a:t>r</a:t>
            </a:r>
            <a:r>
              <a:rPr sz="1500" spc="-50" dirty="0">
                <a:latin typeface="Tahoma"/>
                <a:cs typeface="Tahoma"/>
              </a:rPr>
              <a:t>e</a:t>
            </a:r>
            <a:r>
              <a:rPr sz="1500" spc="-170" dirty="0">
                <a:latin typeface="Tahoma"/>
                <a:cs typeface="Tahoma"/>
              </a:rPr>
              <a:t> </a:t>
            </a:r>
            <a:r>
              <a:rPr sz="1500" spc="-35" dirty="0">
                <a:latin typeface="Tahoma"/>
                <a:cs typeface="Tahoma"/>
              </a:rPr>
              <a:t>a</a:t>
            </a:r>
            <a:r>
              <a:rPr sz="1500" spc="-25" dirty="0">
                <a:latin typeface="Tahoma"/>
                <a:cs typeface="Tahoma"/>
              </a:rPr>
              <a:t>c</a:t>
            </a:r>
            <a:r>
              <a:rPr sz="1500" spc="5" dirty="0">
                <a:latin typeface="Tahoma"/>
                <a:cs typeface="Tahoma"/>
              </a:rPr>
              <a:t>t</a:t>
            </a:r>
            <a:r>
              <a:rPr sz="1500" spc="25" dirty="0">
                <a:latin typeface="Tahoma"/>
                <a:cs typeface="Tahoma"/>
              </a:rPr>
              <a:t>i</a:t>
            </a:r>
            <a:r>
              <a:rPr sz="1500" spc="-50" dirty="0">
                <a:latin typeface="Tahoma"/>
                <a:cs typeface="Tahoma"/>
              </a:rPr>
              <a:t>v</a:t>
            </a:r>
            <a:r>
              <a:rPr sz="1500" spc="25" dirty="0">
                <a:latin typeface="Tahoma"/>
                <a:cs typeface="Tahoma"/>
              </a:rPr>
              <a:t>i</a:t>
            </a:r>
            <a:r>
              <a:rPr sz="1500" spc="-20" dirty="0">
                <a:latin typeface="Tahoma"/>
                <a:cs typeface="Tahoma"/>
              </a:rPr>
              <a:t>t</a:t>
            </a:r>
            <a:r>
              <a:rPr sz="1500" spc="-50" dirty="0">
                <a:latin typeface="Tahoma"/>
                <a:cs typeface="Tahoma"/>
              </a:rPr>
              <a:t>é</a:t>
            </a:r>
            <a:endParaRPr sz="1500">
              <a:latin typeface="Tahoma"/>
              <a:cs typeface="Tahoma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7505515" y="2238376"/>
            <a:ext cx="1266825" cy="1524000"/>
          </a:xfrm>
          <a:custGeom>
            <a:avLst/>
            <a:gdLst/>
            <a:ahLst/>
            <a:cxnLst/>
            <a:rect l="l" t="t" r="r" b="b"/>
            <a:pathLst>
              <a:path w="1266825" h="1524000">
                <a:moveTo>
                  <a:pt x="590781" y="12700"/>
                </a:moveTo>
                <a:lnTo>
                  <a:pt x="427874" y="12700"/>
                </a:lnTo>
                <a:lnTo>
                  <a:pt x="438235" y="0"/>
                </a:lnTo>
                <a:lnTo>
                  <a:pt x="583356" y="0"/>
                </a:lnTo>
                <a:lnTo>
                  <a:pt x="590781" y="12700"/>
                </a:lnTo>
                <a:close/>
              </a:path>
              <a:path w="1266825" h="1524000">
                <a:moveTo>
                  <a:pt x="626500" y="25400"/>
                </a:moveTo>
                <a:lnTo>
                  <a:pt x="397864" y="25400"/>
                </a:lnTo>
                <a:lnTo>
                  <a:pt x="407646" y="12700"/>
                </a:lnTo>
                <a:lnTo>
                  <a:pt x="612529" y="12700"/>
                </a:lnTo>
                <a:lnTo>
                  <a:pt x="626500" y="25400"/>
                </a:lnTo>
                <a:close/>
              </a:path>
              <a:path w="1266825" h="1524000">
                <a:moveTo>
                  <a:pt x="1064288" y="25400"/>
                </a:moveTo>
                <a:lnTo>
                  <a:pt x="1019094" y="25400"/>
                </a:lnTo>
                <a:lnTo>
                  <a:pt x="1020950" y="12700"/>
                </a:lnTo>
                <a:lnTo>
                  <a:pt x="1062620" y="12700"/>
                </a:lnTo>
                <a:lnTo>
                  <a:pt x="1064288" y="25400"/>
                </a:lnTo>
                <a:close/>
              </a:path>
              <a:path w="1266825" h="1524000">
                <a:moveTo>
                  <a:pt x="646496" y="38100"/>
                </a:moveTo>
                <a:lnTo>
                  <a:pt x="379006" y="38100"/>
                </a:lnTo>
                <a:lnTo>
                  <a:pt x="388317" y="25400"/>
                </a:lnTo>
                <a:lnTo>
                  <a:pt x="633293" y="25400"/>
                </a:lnTo>
                <a:lnTo>
                  <a:pt x="646496" y="38100"/>
                </a:lnTo>
                <a:close/>
              </a:path>
              <a:path w="1266825" h="1524000">
                <a:moveTo>
                  <a:pt x="861056" y="927100"/>
                </a:moveTo>
                <a:lnTo>
                  <a:pt x="575821" y="927100"/>
                </a:lnTo>
                <a:lnTo>
                  <a:pt x="737549" y="901700"/>
                </a:lnTo>
                <a:lnTo>
                  <a:pt x="689002" y="508000"/>
                </a:lnTo>
                <a:lnTo>
                  <a:pt x="435782" y="508000"/>
                </a:lnTo>
                <a:lnTo>
                  <a:pt x="697907" y="457200"/>
                </a:lnTo>
                <a:lnTo>
                  <a:pt x="912993" y="241300"/>
                </a:lnTo>
                <a:lnTo>
                  <a:pt x="1017843" y="25400"/>
                </a:lnTo>
                <a:lnTo>
                  <a:pt x="1066694" y="25400"/>
                </a:lnTo>
                <a:lnTo>
                  <a:pt x="1065914" y="38100"/>
                </a:lnTo>
                <a:lnTo>
                  <a:pt x="1064841" y="38100"/>
                </a:lnTo>
                <a:lnTo>
                  <a:pt x="1063087" y="50800"/>
                </a:lnTo>
                <a:lnTo>
                  <a:pt x="955247" y="266700"/>
                </a:lnTo>
                <a:lnTo>
                  <a:pt x="951773" y="266700"/>
                </a:lnTo>
                <a:lnTo>
                  <a:pt x="736903" y="495300"/>
                </a:lnTo>
                <a:lnTo>
                  <a:pt x="788609" y="901700"/>
                </a:lnTo>
                <a:lnTo>
                  <a:pt x="861056" y="927100"/>
                </a:lnTo>
                <a:close/>
              </a:path>
              <a:path w="1266825" h="1524000">
                <a:moveTo>
                  <a:pt x="478055" y="50800"/>
                </a:moveTo>
                <a:lnTo>
                  <a:pt x="361241" y="50800"/>
                </a:lnTo>
                <a:lnTo>
                  <a:pt x="369967" y="38100"/>
                </a:lnTo>
                <a:lnTo>
                  <a:pt x="492410" y="38100"/>
                </a:lnTo>
                <a:lnTo>
                  <a:pt x="478055" y="50800"/>
                </a:lnTo>
                <a:close/>
              </a:path>
              <a:path w="1266825" h="1524000">
                <a:moveTo>
                  <a:pt x="665181" y="50800"/>
                </a:moveTo>
                <a:lnTo>
                  <a:pt x="535736" y="50800"/>
                </a:lnTo>
                <a:lnTo>
                  <a:pt x="521321" y="38100"/>
                </a:lnTo>
                <a:lnTo>
                  <a:pt x="652873" y="38100"/>
                </a:lnTo>
                <a:lnTo>
                  <a:pt x="665181" y="50800"/>
                </a:lnTo>
                <a:close/>
              </a:path>
              <a:path w="1266825" h="1524000">
                <a:moveTo>
                  <a:pt x="436473" y="63500"/>
                </a:moveTo>
                <a:lnTo>
                  <a:pt x="344723" y="63500"/>
                </a:lnTo>
                <a:lnTo>
                  <a:pt x="352826" y="50800"/>
                </a:lnTo>
                <a:lnTo>
                  <a:pt x="450018" y="50800"/>
                </a:lnTo>
                <a:lnTo>
                  <a:pt x="436473" y="63500"/>
                </a:lnTo>
                <a:close/>
              </a:path>
              <a:path w="1266825" h="1524000">
                <a:moveTo>
                  <a:pt x="697916" y="88900"/>
                </a:moveTo>
                <a:lnTo>
                  <a:pt x="633480" y="88900"/>
                </a:lnTo>
                <a:lnTo>
                  <a:pt x="622121" y="76200"/>
                </a:lnTo>
                <a:lnTo>
                  <a:pt x="616204" y="76200"/>
                </a:lnTo>
                <a:lnTo>
                  <a:pt x="603893" y="63500"/>
                </a:lnTo>
                <a:lnTo>
                  <a:pt x="584437" y="63500"/>
                </a:lnTo>
                <a:lnTo>
                  <a:pt x="577732" y="50800"/>
                </a:lnTo>
                <a:lnTo>
                  <a:pt x="671082" y="50800"/>
                </a:lnTo>
                <a:lnTo>
                  <a:pt x="682376" y="63500"/>
                </a:lnTo>
                <a:lnTo>
                  <a:pt x="687743" y="76200"/>
                </a:lnTo>
                <a:lnTo>
                  <a:pt x="697916" y="88900"/>
                </a:lnTo>
                <a:close/>
              </a:path>
              <a:path w="1266825" h="1524000">
                <a:moveTo>
                  <a:pt x="392983" y="88900"/>
                </a:moveTo>
                <a:lnTo>
                  <a:pt x="322583" y="88900"/>
                </a:lnTo>
                <a:lnTo>
                  <a:pt x="329585" y="76200"/>
                </a:lnTo>
                <a:lnTo>
                  <a:pt x="336965" y="63500"/>
                </a:lnTo>
                <a:lnTo>
                  <a:pt x="416999" y="63500"/>
                </a:lnTo>
                <a:lnTo>
                  <a:pt x="410774" y="76200"/>
                </a:lnTo>
                <a:lnTo>
                  <a:pt x="398747" y="76200"/>
                </a:lnTo>
                <a:lnTo>
                  <a:pt x="392983" y="88900"/>
                </a:lnTo>
                <a:close/>
              </a:path>
              <a:path w="1266825" h="1524000">
                <a:moveTo>
                  <a:pt x="366848" y="114300"/>
                </a:moveTo>
                <a:lnTo>
                  <a:pt x="303953" y="114300"/>
                </a:lnTo>
                <a:lnTo>
                  <a:pt x="309740" y="101600"/>
                </a:lnTo>
                <a:lnTo>
                  <a:pt x="315959" y="88900"/>
                </a:lnTo>
                <a:lnTo>
                  <a:pt x="381957" y="88900"/>
                </a:lnTo>
                <a:lnTo>
                  <a:pt x="376730" y="101600"/>
                </a:lnTo>
                <a:lnTo>
                  <a:pt x="366848" y="114300"/>
                </a:lnTo>
                <a:close/>
              </a:path>
              <a:path w="1266825" h="1524000">
                <a:moveTo>
                  <a:pt x="746181" y="190500"/>
                </a:moveTo>
                <a:lnTo>
                  <a:pt x="693853" y="190500"/>
                </a:lnTo>
                <a:lnTo>
                  <a:pt x="691912" y="177800"/>
                </a:lnTo>
                <a:lnTo>
                  <a:pt x="687234" y="165100"/>
                </a:lnTo>
                <a:lnTo>
                  <a:pt x="684511" y="152400"/>
                </a:lnTo>
                <a:lnTo>
                  <a:pt x="678296" y="139700"/>
                </a:lnTo>
                <a:lnTo>
                  <a:pt x="674826" y="139700"/>
                </a:lnTo>
                <a:lnTo>
                  <a:pt x="667157" y="127000"/>
                </a:lnTo>
                <a:lnTo>
                  <a:pt x="662985" y="114300"/>
                </a:lnTo>
                <a:lnTo>
                  <a:pt x="653962" y="114300"/>
                </a:lnTo>
                <a:lnTo>
                  <a:pt x="649142" y="101600"/>
                </a:lnTo>
                <a:lnTo>
                  <a:pt x="638884" y="88900"/>
                </a:lnTo>
                <a:lnTo>
                  <a:pt x="702698" y="88900"/>
                </a:lnTo>
                <a:lnTo>
                  <a:pt x="711651" y="101600"/>
                </a:lnTo>
                <a:lnTo>
                  <a:pt x="715801" y="114300"/>
                </a:lnTo>
                <a:lnTo>
                  <a:pt x="723449" y="127000"/>
                </a:lnTo>
                <a:lnTo>
                  <a:pt x="726928" y="127000"/>
                </a:lnTo>
                <a:lnTo>
                  <a:pt x="733196" y="139700"/>
                </a:lnTo>
                <a:lnTo>
                  <a:pt x="735971" y="152400"/>
                </a:lnTo>
                <a:lnTo>
                  <a:pt x="740800" y="165100"/>
                </a:lnTo>
                <a:lnTo>
                  <a:pt x="742843" y="177800"/>
                </a:lnTo>
                <a:lnTo>
                  <a:pt x="746181" y="190500"/>
                </a:lnTo>
                <a:close/>
              </a:path>
              <a:path w="1266825" h="1524000">
                <a:moveTo>
                  <a:pt x="333468" y="165100"/>
                </a:moveTo>
                <a:lnTo>
                  <a:pt x="281667" y="165100"/>
                </a:lnTo>
                <a:lnTo>
                  <a:pt x="285198" y="152400"/>
                </a:lnTo>
                <a:lnTo>
                  <a:pt x="289200" y="139700"/>
                </a:lnTo>
                <a:lnTo>
                  <a:pt x="293673" y="127000"/>
                </a:lnTo>
                <a:lnTo>
                  <a:pt x="298597" y="114300"/>
                </a:lnTo>
                <a:lnTo>
                  <a:pt x="362226" y="114300"/>
                </a:lnTo>
                <a:lnTo>
                  <a:pt x="353620" y="127000"/>
                </a:lnTo>
                <a:lnTo>
                  <a:pt x="349663" y="127000"/>
                </a:lnTo>
                <a:lnTo>
                  <a:pt x="342444" y="139700"/>
                </a:lnTo>
                <a:lnTo>
                  <a:pt x="339205" y="152400"/>
                </a:lnTo>
                <a:lnTo>
                  <a:pt x="333468" y="165100"/>
                </a:lnTo>
                <a:close/>
              </a:path>
              <a:path w="1266825" h="1524000">
                <a:moveTo>
                  <a:pt x="32438" y="165100"/>
                </a:moveTo>
                <a:lnTo>
                  <a:pt x="16104" y="165100"/>
                </a:lnTo>
                <a:lnTo>
                  <a:pt x="22579" y="152400"/>
                </a:lnTo>
                <a:lnTo>
                  <a:pt x="25845" y="152400"/>
                </a:lnTo>
                <a:lnTo>
                  <a:pt x="32438" y="165100"/>
                </a:lnTo>
                <a:close/>
              </a:path>
              <a:path w="1266825" h="1524000">
                <a:moveTo>
                  <a:pt x="463476" y="1511300"/>
                </a:moveTo>
                <a:lnTo>
                  <a:pt x="423358" y="1511300"/>
                </a:lnTo>
                <a:lnTo>
                  <a:pt x="350453" y="1422400"/>
                </a:lnTo>
                <a:lnTo>
                  <a:pt x="348601" y="1409700"/>
                </a:lnTo>
                <a:lnTo>
                  <a:pt x="347967" y="1409700"/>
                </a:lnTo>
                <a:lnTo>
                  <a:pt x="349245" y="1397000"/>
                </a:lnTo>
                <a:lnTo>
                  <a:pt x="472838" y="1206500"/>
                </a:lnTo>
                <a:lnTo>
                  <a:pt x="531655" y="952500"/>
                </a:lnTo>
                <a:lnTo>
                  <a:pt x="410575" y="558800"/>
                </a:lnTo>
                <a:lnTo>
                  <a:pt x="173154" y="419100"/>
                </a:lnTo>
                <a:lnTo>
                  <a:pt x="165398" y="419100"/>
                </a:lnTo>
                <a:lnTo>
                  <a:pt x="3131" y="190500"/>
                </a:lnTo>
                <a:lnTo>
                  <a:pt x="148" y="190500"/>
                </a:lnTo>
                <a:lnTo>
                  <a:pt x="0" y="177800"/>
                </a:lnTo>
                <a:lnTo>
                  <a:pt x="2116" y="177800"/>
                </a:lnTo>
                <a:lnTo>
                  <a:pt x="5566" y="165100"/>
                </a:lnTo>
                <a:lnTo>
                  <a:pt x="43634" y="165100"/>
                </a:lnTo>
                <a:lnTo>
                  <a:pt x="202670" y="381000"/>
                </a:lnTo>
                <a:lnTo>
                  <a:pt x="435782" y="508000"/>
                </a:lnTo>
                <a:lnTo>
                  <a:pt x="689002" y="508000"/>
                </a:lnTo>
                <a:lnTo>
                  <a:pt x="463718" y="558800"/>
                </a:lnTo>
                <a:lnTo>
                  <a:pt x="575821" y="927100"/>
                </a:lnTo>
                <a:lnTo>
                  <a:pt x="861056" y="927100"/>
                </a:lnTo>
                <a:lnTo>
                  <a:pt x="933504" y="952500"/>
                </a:lnTo>
                <a:lnTo>
                  <a:pt x="761176" y="952500"/>
                </a:lnTo>
                <a:lnTo>
                  <a:pt x="578407" y="977900"/>
                </a:lnTo>
                <a:lnTo>
                  <a:pt x="520955" y="1219200"/>
                </a:lnTo>
                <a:lnTo>
                  <a:pt x="519221" y="1219200"/>
                </a:lnTo>
                <a:lnTo>
                  <a:pt x="404255" y="1409700"/>
                </a:lnTo>
                <a:lnTo>
                  <a:pt x="465468" y="1485900"/>
                </a:lnTo>
                <a:lnTo>
                  <a:pt x="467273" y="1485900"/>
                </a:lnTo>
                <a:lnTo>
                  <a:pt x="468405" y="1498600"/>
                </a:lnTo>
                <a:lnTo>
                  <a:pt x="467646" y="1498600"/>
                </a:lnTo>
                <a:lnTo>
                  <a:pt x="463476" y="1511300"/>
                </a:lnTo>
                <a:close/>
              </a:path>
              <a:path w="1266825" h="1524000">
                <a:moveTo>
                  <a:pt x="391071" y="381000"/>
                </a:moveTo>
                <a:lnTo>
                  <a:pt x="320038" y="381000"/>
                </a:lnTo>
                <a:lnTo>
                  <a:pt x="313564" y="368300"/>
                </a:lnTo>
                <a:lnTo>
                  <a:pt x="307514" y="355600"/>
                </a:lnTo>
                <a:lnTo>
                  <a:pt x="301889" y="355600"/>
                </a:lnTo>
                <a:lnTo>
                  <a:pt x="296687" y="342900"/>
                </a:lnTo>
                <a:lnTo>
                  <a:pt x="291931" y="330200"/>
                </a:lnTo>
                <a:lnTo>
                  <a:pt x="287640" y="317500"/>
                </a:lnTo>
                <a:lnTo>
                  <a:pt x="283815" y="304800"/>
                </a:lnTo>
                <a:lnTo>
                  <a:pt x="280456" y="304800"/>
                </a:lnTo>
                <a:lnTo>
                  <a:pt x="273291" y="266700"/>
                </a:lnTo>
                <a:lnTo>
                  <a:pt x="270978" y="241300"/>
                </a:lnTo>
                <a:lnTo>
                  <a:pt x="270571" y="241300"/>
                </a:lnTo>
                <a:lnTo>
                  <a:pt x="272357" y="203200"/>
                </a:lnTo>
                <a:lnTo>
                  <a:pt x="278606" y="165100"/>
                </a:lnTo>
                <a:lnTo>
                  <a:pt x="330989" y="165100"/>
                </a:lnTo>
                <a:lnTo>
                  <a:pt x="326809" y="190500"/>
                </a:lnTo>
                <a:lnTo>
                  <a:pt x="325122" y="190500"/>
                </a:lnTo>
                <a:lnTo>
                  <a:pt x="322554" y="203200"/>
                </a:lnTo>
                <a:lnTo>
                  <a:pt x="321681" y="215900"/>
                </a:lnTo>
                <a:lnTo>
                  <a:pt x="320759" y="228600"/>
                </a:lnTo>
                <a:lnTo>
                  <a:pt x="321448" y="254000"/>
                </a:lnTo>
                <a:lnTo>
                  <a:pt x="322228" y="254000"/>
                </a:lnTo>
                <a:lnTo>
                  <a:pt x="324612" y="266700"/>
                </a:lnTo>
                <a:lnTo>
                  <a:pt x="326208" y="279400"/>
                </a:lnTo>
                <a:lnTo>
                  <a:pt x="330208" y="292100"/>
                </a:lnTo>
                <a:lnTo>
                  <a:pt x="332600" y="292100"/>
                </a:lnTo>
                <a:lnTo>
                  <a:pt x="338165" y="304800"/>
                </a:lnTo>
                <a:lnTo>
                  <a:pt x="341320" y="317500"/>
                </a:lnTo>
                <a:lnTo>
                  <a:pt x="348377" y="330200"/>
                </a:lnTo>
                <a:lnTo>
                  <a:pt x="352255" y="330200"/>
                </a:lnTo>
                <a:lnTo>
                  <a:pt x="360711" y="342900"/>
                </a:lnTo>
                <a:lnTo>
                  <a:pt x="365261" y="355600"/>
                </a:lnTo>
                <a:lnTo>
                  <a:pt x="375005" y="368300"/>
                </a:lnTo>
                <a:lnTo>
                  <a:pt x="380167" y="368300"/>
                </a:lnTo>
                <a:lnTo>
                  <a:pt x="391071" y="381000"/>
                </a:lnTo>
                <a:close/>
              </a:path>
              <a:path w="1266825" h="1524000">
                <a:moveTo>
                  <a:pt x="707662" y="368300"/>
                </a:moveTo>
                <a:lnTo>
                  <a:pt x="647465" y="368300"/>
                </a:lnTo>
                <a:lnTo>
                  <a:pt x="652354" y="355600"/>
                </a:lnTo>
                <a:lnTo>
                  <a:pt x="661522" y="342900"/>
                </a:lnTo>
                <a:lnTo>
                  <a:pt x="665770" y="342900"/>
                </a:lnTo>
                <a:lnTo>
                  <a:pt x="669684" y="330200"/>
                </a:lnTo>
                <a:lnTo>
                  <a:pt x="679046" y="317500"/>
                </a:lnTo>
                <a:lnTo>
                  <a:pt x="686688" y="304800"/>
                </a:lnTo>
                <a:lnTo>
                  <a:pt x="692610" y="279400"/>
                </a:lnTo>
                <a:lnTo>
                  <a:pt x="696812" y="266700"/>
                </a:lnTo>
                <a:lnTo>
                  <a:pt x="699230" y="241300"/>
                </a:lnTo>
                <a:lnTo>
                  <a:pt x="699800" y="228600"/>
                </a:lnTo>
                <a:lnTo>
                  <a:pt x="698521" y="215900"/>
                </a:lnTo>
                <a:lnTo>
                  <a:pt x="695393" y="190500"/>
                </a:lnTo>
                <a:lnTo>
                  <a:pt x="747466" y="190500"/>
                </a:lnTo>
                <a:lnTo>
                  <a:pt x="749278" y="215900"/>
                </a:lnTo>
                <a:lnTo>
                  <a:pt x="749800" y="215900"/>
                </a:lnTo>
                <a:lnTo>
                  <a:pt x="750076" y="241300"/>
                </a:lnTo>
                <a:lnTo>
                  <a:pt x="749829" y="241300"/>
                </a:lnTo>
                <a:lnTo>
                  <a:pt x="748565" y="254000"/>
                </a:lnTo>
                <a:lnTo>
                  <a:pt x="747552" y="266700"/>
                </a:lnTo>
                <a:lnTo>
                  <a:pt x="744761" y="279400"/>
                </a:lnTo>
                <a:lnTo>
                  <a:pt x="742990" y="292100"/>
                </a:lnTo>
                <a:lnTo>
                  <a:pt x="738699" y="304800"/>
                </a:lnTo>
                <a:lnTo>
                  <a:pt x="736189" y="317500"/>
                </a:lnTo>
                <a:lnTo>
                  <a:pt x="730439" y="330200"/>
                </a:lnTo>
                <a:lnTo>
                  <a:pt x="727214" y="330200"/>
                </a:lnTo>
                <a:lnTo>
                  <a:pt x="720060" y="342900"/>
                </a:lnTo>
                <a:lnTo>
                  <a:pt x="716150" y="355600"/>
                </a:lnTo>
                <a:lnTo>
                  <a:pt x="707662" y="368300"/>
                </a:lnTo>
                <a:close/>
              </a:path>
              <a:path w="1266825" h="1524000">
                <a:moveTo>
                  <a:pt x="677303" y="406400"/>
                </a:moveTo>
                <a:lnTo>
                  <a:pt x="595360" y="406400"/>
                </a:lnTo>
                <a:lnTo>
                  <a:pt x="601758" y="393700"/>
                </a:lnTo>
                <a:lnTo>
                  <a:pt x="614166" y="393700"/>
                </a:lnTo>
                <a:lnTo>
                  <a:pt x="620137" y="381000"/>
                </a:lnTo>
                <a:lnTo>
                  <a:pt x="631611" y="381000"/>
                </a:lnTo>
                <a:lnTo>
                  <a:pt x="637076" y="368300"/>
                </a:lnTo>
                <a:lnTo>
                  <a:pt x="703105" y="368300"/>
                </a:lnTo>
                <a:lnTo>
                  <a:pt x="693363" y="381000"/>
                </a:lnTo>
                <a:lnTo>
                  <a:pt x="688203" y="393700"/>
                </a:lnTo>
                <a:lnTo>
                  <a:pt x="677303" y="406400"/>
                </a:lnTo>
                <a:close/>
              </a:path>
              <a:path w="1266825" h="1524000">
                <a:moveTo>
                  <a:pt x="427660" y="406400"/>
                </a:moveTo>
                <a:lnTo>
                  <a:pt x="341755" y="406400"/>
                </a:lnTo>
                <a:lnTo>
                  <a:pt x="334147" y="393700"/>
                </a:lnTo>
                <a:lnTo>
                  <a:pt x="326909" y="381000"/>
                </a:lnTo>
                <a:lnTo>
                  <a:pt x="396778" y="381000"/>
                </a:lnTo>
                <a:lnTo>
                  <a:pt x="408700" y="393700"/>
                </a:lnTo>
                <a:lnTo>
                  <a:pt x="414876" y="393700"/>
                </a:lnTo>
                <a:lnTo>
                  <a:pt x="427660" y="406400"/>
                </a:lnTo>
                <a:close/>
              </a:path>
              <a:path w="1266825" h="1524000">
                <a:moveTo>
                  <a:pt x="468566" y="419100"/>
                </a:moveTo>
                <a:lnTo>
                  <a:pt x="358041" y="419100"/>
                </a:lnTo>
                <a:lnTo>
                  <a:pt x="349730" y="406400"/>
                </a:lnTo>
                <a:lnTo>
                  <a:pt x="454571" y="406400"/>
                </a:lnTo>
                <a:lnTo>
                  <a:pt x="468566" y="419100"/>
                </a:lnTo>
                <a:close/>
              </a:path>
              <a:path w="1266825" h="1524000">
                <a:moveTo>
                  <a:pt x="659634" y="419100"/>
                </a:moveTo>
                <a:lnTo>
                  <a:pt x="561660" y="419100"/>
                </a:lnTo>
                <a:lnTo>
                  <a:pt x="575440" y="406400"/>
                </a:lnTo>
                <a:lnTo>
                  <a:pt x="671589" y="406400"/>
                </a:lnTo>
                <a:lnTo>
                  <a:pt x="659634" y="419100"/>
                </a:lnTo>
                <a:close/>
              </a:path>
              <a:path w="1266825" h="1524000">
                <a:moveTo>
                  <a:pt x="640528" y="431800"/>
                </a:moveTo>
                <a:lnTo>
                  <a:pt x="375563" y="431800"/>
                </a:lnTo>
                <a:lnTo>
                  <a:pt x="366651" y="419100"/>
                </a:lnTo>
                <a:lnTo>
                  <a:pt x="653422" y="419100"/>
                </a:lnTo>
                <a:lnTo>
                  <a:pt x="640528" y="431800"/>
                </a:lnTo>
                <a:close/>
              </a:path>
              <a:path w="1266825" h="1524000">
                <a:moveTo>
                  <a:pt x="620168" y="444500"/>
                </a:moveTo>
                <a:lnTo>
                  <a:pt x="394247" y="444500"/>
                </a:lnTo>
                <a:lnTo>
                  <a:pt x="384774" y="431800"/>
                </a:lnTo>
                <a:lnTo>
                  <a:pt x="633877" y="431800"/>
                </a:lnTo>
                <a:lnTo>
                  <a:pt x="620168" y="444500"/>
                </a:lnTo>
                <a:close/>
              </a:path>
              <a:path w="1266825" h="1524000">
                <a:moveTo>
                  <a:pt x="598750" y="457200"/>
                </a:moveTo>
                <a:lnTo>
                  <a:pt x="424001" y="457200"/>
                </a:lnTo>
                <a:lnTo>
                  <a:pt x="413861" y="444500"/>
                </a:lnTo>
                <a:lnTo>
                  <a:pt x="613143" y="444500"/>
                </a:lnTo>
                <a:lnTo>
                  <a:pt x="598750" y="457200"/>
                </a:lnTo>
                <a:close/>
              </a:path>
              <a:path w="1266825" h="1524000">
                <a:moveTo>
                  <a:pt x="561243" y="469900"/>
                </a:moveTo>
                <a:lnTo>
                  <a:pt x="455373" y="469900"/>
                </a:lnTo>
                <a:lnTo>
                  <a:pt x="444779" y="457200"/>
                </a:lnTo>
                <a:lnTo>
                  <a:pt x="568912" y="457200"/>
                </a:lnTo>
                <a:lnTo>
                  <a:pt x="561243" y="469900"/>
                </a:lnTo>
                <a:close/>
              </a:path>
              <a:path w="1266825" h="1524000">
                <a:moveTo>
                  <a:pt x="1142730" y="1244600"/>
                </a:moveTo>
                <a:lnTo>
                  <a:pt x="1120961" y="1244600"/>
                </a:lnTo>
                <a:lnTo>
                  <a:pt x="946890" y="1003300"/>
                </a:lnTo>
                <a:lnTo>
                  <a:pt x="761176" y="952500"/>
                </a:lnTo>
                <a:lnTo>
                  <a:pt x="933504" y="952500"/>
                </a:lnTo>
                <a:lnTo>
                  <a:pt x="969727" y="965200"/>
                </a:lnTo>
                <a:lnTo>
                  <a:pt x="979161" y="965200"/>
                </a:lnTo>
                <a:lnTo>
                  <a:pt x="982510" y="977900"/>
                </a:lnTo>
                <a:lnTo>
                  <a:pt x="1146033" y="1193800"/>
                </a:lnTo>
                <a:lnTo>
                  <a:pt x="1264581" y="1193800"/>
                </a:lnTo>
                <a:lnTo>
                  <a:pt x="1261494" y="1206500"/>
                </a:lnTo>
                <a:lnTo>
                  <a:pt x="1248585" y="1206500"/>
                </a:lnTo>
                <a:lnTo>
                  <a:pt x="1142730" y="1244600"/>
                </a:lnTo>
                <a:close/>
              </a:path>
              <a:path w="1266825" h="1524000">
                <a:moveTo>
                  <a:pt x="1266262" y="1193800"/>
                </a:moveTo>
                <a:lnTo>
                  <a:pt x="1146033" y="1193800"/>
                </a:lnTo>
                <a:lnTo>
                  <a:pt x="1235443" y="1168400"/>
                </a:lnTo>
                <a:lnTo>
                  <a:pt x="1258902" y="1168400"/>
                </a:lnTo>
                <a:lnTo>
                  <a:pt x="1262851" y="1181100"/>
                </a:lnTo>
                <a:lnTo>
                  <a:pt x="1266009" y="1181100"/>
                </a:lnTo>
                <a:lnTo>
                  <a:pt x="1266262" y="1193800"/>
                </a:lnTo>
                <a:close/>
              </a:path>
              <a:path w="1266825" h="1524000">
                <a:moveTo>
                  <a:pt x="434879" y="1524000"/>
                </a:moveTo>
                <a:lnTo>
                  <a:pt x="428368" y="1511300"/>
                </a:lnTo>
                <a:lnTo>
                  <a:pt x="447732" y="1511300"/>
                </a:lnTo>
                <a:lnTo>
                  <a:pt x="434879" y="1524000"/>
                </a:lnTo>
                <a:close/>
              </a:path>
            </a:pathLst>
          </a:custGeom>
          <a:solidFill>
            <a:srgbClr val="232323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9" name="Picture 2">
            <a:extLst>
              <a:ext uri="{FF2B5EF4-FFF2-40B4-BE49-F238E27FC236}">
                <a16:creationId xmlns:a16="http://schemas.microsoft.com/office/drawing/2014/main" id="{ECC912D4-EB15-DD24-94B6-85E0510B75F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9981"/>
          <a:stretch/>
        </p:blipFill>
        <p:spPr bwMode="auto">
          <a:xfrm>
            <a:off x="0" y="317500"/>
            <a:ext cx="2784306" cy="7307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773555">
              <a:lnSpc>
                <a:spcPct val="100000"/>
              </a:lnSpc>
              <a:spcBef>
                <a:spcPts val="100"/>
              </a:spcBef>
            </a:pPr>
            <a:r>
              <a:rPr spc="-80" dirty="0"/>
              <a:t>C</a:t>
            </a:r>
            <a:r>
              <a:rPr spc="-40" dirty="0"/>
              <a:t>h</a:t>
            </a:r>
            <a:r>
              <a:rPr spc="-60" dirty="0"/>
              <a:t>a</a:t>
            </a:r>
            <a:r>
              <a:rPr spc="70" dirty="0"/>
              <a:t>ll</a:t>
            </a:r>
            <a:r>
              <a:rPr spc="-85" dirty="0"/>
              <a:t>e</a:t>
            </a:r>
            <a:r>
              <a:rPr spc="-30" dirty="0"/>
              <a:t>n</a:t>
            </a:r>
            <a:r>
              <a:rPr spc="-175" dirty="0"/>
              <a:t>g</a:t>
            </a:r>
            <a:r>
              <a:rPr spc="-85" dirty="0"/>
              <a:t>e</a:t>
            </a:r>
            <a:r>
              <a:rPr spc="-305" dirty="0"/>
              <a:t> </a:t>
            </a:r>
            <a:r>
              <a:rPr spc="-170" dirty="0"/>
              <a:t>R</a:t>
            </a:r>
            <a:r>
              <a:rPr spc="-85" dirty="0"/>
              <a:t>é</a:t>
            </a:r>
            <a:r>
              <a:rPr spc="-75" dirty="0"/>
              <a:t>s</a:t>
            </a:r>
            <a:r>
              <a:rPr spc="-125" dirty="0"/>
              <a:t>e</a:t>
            </a:r>
            <a:r>
              <a:rPr spc="-60" dirty="0"/>
              <a:t>a</a:t>
            </a:r>
            <a:r>
              <a:rPr spc="-40" dirty="0"/>
              <a:t>u</a:t>
            </a:r>
          </a:p>
        </p:txBody>
      </p:sp>
      <p:grpSp>
        <p:nvGrpSpPr>
          <p:cNvPr id="3" name="object 3"/>
          <p:cNvGrpSpPr/>
          <p:nvPr/>
        </p:nvGrpSpPr>
        <p:grpSpPr>
          <a:xfrm>
            <a:off x="454151" y="1114425"/>
            <a:ext cx="7726045" cy="3746500"/>
            <a:chOff x="454151" y="1114425"/>
            <a:chExt cx="7726045" cy="3746500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447363" y="1114425"/>
              <a:ext cx="3753536" cy="3746500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7802920" y="3964618"/>
              <a:ext cx="377190" cy="386715"/>
            </a:xfrm>
            <a:custGeom>
              <a:avLst/>
              <a:gdLst/>
              <a:ahLst/>
              <a:cxnLst/>
              <a:rect l="l" t="t" r="r" b="b"/>
              <a:pathLst>
                <a:path w="377190" h="386714">
                  <a:moveTo>
                    <a:pt x="188554" y="386087"/>
                  </a:moveTo>
                  <a:lnTo>
                    <a:pt x="142728" y="380300"/>
                  </a:lnTo>
                  <a:lnTo>
                    <a:pt x="99669" y="363294"/>
                  </a:lnTo>
                  <a:lnTo>
                    <a:pt x="61936" y="336088"/>
                  </a:lnTo>
                  <a:lnTo>
                    <a:pt x="31777" y="300292"/>
                  </a:lnTo>
                  <a:lnTo>
                    <a:pt x="11017" y="258067"/>
                  </a:lnTo>
                  <a:lnTo>
                    <a:pt x="905" y="211965"/>
                  </a:lnTo>
                  <a:lnTo>
                    <a:pt x="0" y="193043"/>
                  </a:lnTo>
                  <a:lnTo>
                    <a:pt x="226" y="183559"/>
                  </a:lnTo>
                  <a:lnTo>
                    <a:pt x="8116" y="137005"/>
                  </a:lnTo>
                  <a:lnTo>
                    <a:pt x="26819" y="93808"/>
                  </a:lnTo>
                  <a:lnTo>
                    <a:pt x="55226" y="56541"/>
                  </a:lnTo>
                  <a:lnTo>
                    <a:pt x="91626" y="27457"/>
                  </a:lnTo>
                  <a:lnTo>
                    <a:pt x="133819" y="8310"/>
                  </a:lnTo>
                  <a:lnTo>
                    <a:pt x="179291" y="231"/>
                  </a:lnTo>
                  <a:lnTo>
                    <a:pt x="188554" y="0"/>
                  </a:lnTo>
                  <a:lnTo>
                    <a:pt x="197817" y="231"/>
                  </a:lnTo>
                  <a:lnTo>
                    <a:pt x="243289" y="8310"/>
                  </a:lnTo>
                  <a:lnTo>
                    <a:pt x="285481" y="27457"/>
                  </a:lnTo>
                  <a:lnTo>
                    <a:pt x="321882" y="56541"/>
                  </a:lnTo>
                  <a:lnTo>
                    <a:pt x="350289" y="93808"/>
                  </a:lnTo>
                  <a:lnTo>
                    <a:pt x="368991" y="137005"/>
                  </a:lnTo>
                  <a:lnTo>
                    <a:pt x="376881" y="183559"/>
                  </a:lnTo>
                  <a:lnTo>
                    <a:pt x="377108" y="193043"/>
                  </a:lnTo>
                  <a:lnTo>
                    <a:pt x="376881" y="202527"/>
                  </a:lnTo>
                  <a:lnTo>
                    <a:pt x="368991" y="249081"/>
                  </a:lnTo>
                  <a:lnTo>
                    <a:pt x="350289" y="292278"/>
                  </a:lnTo>
                  <a:lnTo>
                    <a:pt x="321882" y="329546"/>
                  </a:lnTo>
                  <a:lnTo>
                    <a:pt x="285481" y="358629"/>
                  </a:lnTo>
                  <a:lnTo>
                    <a:pt x="243289" y="377776"/>
                  </a:lnTo>
                  <a:lnTo>
                    <a:pt x="197817" y="385855"/>
                  </a:lnTo>
                  <a:lnTo>
                    <a:pt x="188554" y="386087"/>
                  </a:lnTo>
                  <a:close/>
                </a:path>
              </a:pathLst>
            </a:custGeom>
            <a:solidFill>
              <a:srgbClr val="DFE2EB">
                <a:alpha val="79998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7831454" y="3993832"/>
              <a:ext cx="320040" cy="327660"/>
            </a:xfrm>
            <a:custGeom>
              <a:avLst/>
              <a:gdLst/>
              <a:ahLst/>
              <a:cxnLst/>
              <a:rect l="l" t="t" r="r" b="b"/>
              <a:pathLst>
                <a:path w="320040" h="327660">
                  <a:moveTo>
                    <a:pt x="160019" y="327659"/>
                  </a:moveTo>
                  <a:lnTo>
                    <a:pt x="121128" y="322748"/>
                  </a:lnTo>
                  <a:lnTo>
                    <a:pt x="84586" y="308316"/>
                  </a:lnTo>
                  <a:lnTo>
                    <a:pt x="52563" y="285227"/>
                  </a:lnTo>
                  <a:lnTo>
                    <a:pt x="26968" y="254849"/>
                  </a:lnTo>
                  <a:lnTo>
                    <a:pt x="9349" y="219013"/>
                  </a:lnTo>
                  <a:lnTo>
                    <a:pt x="768" y="179888"/>
                  </a:lnTo>
                  <a:lnTo>
                    <a:pt x="0" y="163829"/>
                  </a:lnTo>
                  <a:lnTo>
                    <a:pt x="192" y="155781"/>
                  </a:lnTo>
                  <a:lnTo>
                    <a:pt x="6888" y="116272"/>
                  </a:lnTo>
                  <a:lnTo>
                    <a:pt x="22760" y="79612"/>
                  </a:lnTo>
                  <a:lnTo>
                    <a:pt x="46868" y="47984"/>
                  </a:lnTo>
                  <a:lnTo>
                    <a:pt x="77760" y="23302"/>
                  </a:lnTo>
                  <a:lnTo>
                    <a:pt x="113568" y="7052"/>
                  </a:lnTo>
                  <a:lnTo>
                    <a:pt x="152158" y="196"/>
                  </a:lnTo>
                  <a:lnTo>
                    <a:pt x="160019" y="0"/>
                  </a:lnTo>
                  <a:lnTo>
                    <a:pt x="167881" y="196"/>
                  </a:lnTo>
                  <a:lnTo>
                    <a:pt x="206471" y="7052"/>
                  </a:lnTo>
                  <a:lnTo>
                    <a:pt x="242279" y="23302"/>
                  </a:lnTo>
                  <a:lnTo>
                    <a:pt x="273171" y="47984"/>
                  </a:lnTo>
                  <a:lnTo>
                    <a:pt x="297279" y="79612"/>
                  </a:lnTo>
                  <a:lnTo>
                    <a:pt x="313151" y="116272"/>
                  </a:lnTo>
                  <a:lnTo>
                    <a:pt x="319847" y="155781"/>
                  </a:lnTo>
                  <a:lnTo>
                    <a:pt x="320039" y="163829"/>
                  </a:lnTo>
                  <a:lnTo>
                    <a:pt x="319847" y="171878"/>
                  </a:lnTo>
                  <a:lnTo>
                    <a:pt x="313151" y="211387"/>
                  </a:lnTo>
                  <a:lnTo>
                    <a:pt x="297279" y="248047"/>
                  </a:lnTo>
                  <a:lnTo>
                    <a:pt x="273171" y="279675"/>
                  </a:lnTo>
                  <a:lnTo>
                    <a:pt x="242279" y="304357"/>
                  </a:lnTo>
                  <a:lnTo>
                    <a:pt x="206471" y="320607"/>
                  </a:lnTo>
                  <a:lnTo>
                    <a:pt x="167881" y="327463"/>
                  </a:lnTo>
                  <a:lnTo>
                    <a:pt x="160019" y="327659"/>
                  </a:lnTo>
                  <a:close/>
                </a:path>
              </a:pathLst>
            </a:custGeom>
            <a:solidFill>
              <a:srgbClr val="E6A24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" name="object 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933652" y="4090257"/>
              <a:ext cx="115688" cy="134798"/>
            </a:xfrm>
            <a:prstGeom prst="rect">
              <a:avLst/>
            </a:prstGeom>
          </p:spPr>
        </p:pic>
        <p:sp>
          <p:nvSpPr>
            <p:cNvPr id="8" name="object 8"/>
            <p:cNvSpPr/>
            <p:nvPr/>
          </p:nvSpPr>
          <p:spPr>
            <a:xfrm>
              <a:off x="454151" y="2026919"/>
              <a:ext cx="2700655" cy="2024380"/>
            </a:xfrm>
            <a:custGeom>
              <a:avLst/>
              <a:gdLst/>
              <a:ahLst/>
              <a:cxnLst/>
              <a:rect l="l" t="t" r="r" b="b"/>
              <a:pathLst>
                <a:path w="2700655" h="2024379">
                  <a:moveTo>
                    <a:pt x="2700528" y="2023872"/>
                  </a:moveTo>
                  <a:lnTo>
                    <a:pt x="0" y="2023872"/>
                  </a:lnTo>
                  <a:lnTo>
                    <a:pt x="0" y="0"/>
                  </a:lnTo>
                  <a:lnTo>
                    <a:pt x="2700528" y="0"/>
                  </a:lnTo>
                  <a:lnTo>
                    <a:pt x="2700528" y="201930"/>
                  </a:lnTo>
                  <a:lnTo>
                    <a:pt x="307847" y="201930"/>
                  </a:lnTo>
                  <a:lnTo>
                    <a:pt x="298464" y="202383"/>
                  </a:lnTo>
                  <a:lnTo>
                    <a:pt x="254919" y="217967"/>
                  </a:lnTo>
                  <a:lnTo>
                    <a:pt x="223857" y="252234"/>
                  </a:lnTo>
                  <a:lnTo>
                    <a:pt x="212597" y="297180"/>
                  </a:lnTo>
                  <a:lnTo>
                    <a:pt x="212597" y="1649730"/>
                  </a:lnTo>
                  <a:lnTo>
                    <a:pt x="223857" y="1694675"/>
                  </a:lnTo>
                  <a:lnTo>
                    <a:pt x="254919" y="1728942"/>
                  </a:lnTo>
                  <a:lnTo>
                    <a:pt x="298464" y="1744526"/>
                  </a:lnTo>
                  <a:lnTo>
                    <a:pt x="307847" y="1744980"/>
                  </a:lnTo>
                  <a:lnTo>
                    <a:pt x="2700528" y="1744980"/>
                  </a:lnTo>
                  <a:lnTo>
                    <a:pt x="2700528" y="2023872"/>
                  </a:lnTo>
                  <a:close/>
                </a:path>
                <a:path w="2700655" h="2024379">
                  <a:moveTo>
                    <a:pt x="2700528" y="1744980"/>
                  </a:moveTo>
                  <a:lnTo>
                    <a:pt x="2336672" y="1744980"/>
                  </a:lnTo>
                  <a:lnTo>
                    <a:pt x="2346055" y="1744526"/>
                  </a:lnTo>
                  <a:lnTo>
                    <a:pt x="2355258" y="1743167"/>
                  </a:lnTo>
                  <a:lnTo>
                    <a:pt x="2397069" y="1723396"/>
                  </a:lnTo>
                  <a:lnTo>
                    <a:pt x="2424672" y="1686180"/>
                  </a:lnTo>
                  <a:lnTo>
                    <a:pt x="2431922" y="1649730"/>
                  </a:lnTo>
                  <a:lnTo>
                    <a:pt x="2431922" y="297180"/>
                  </a:lnTo>
                  <a:lnTo>
                    <a:pt x="2420662" y="252234"/>
                  </a:lnTo>
                  <a:lnTo>
                    <a:pt x="2389600" y="217967"/>
                  </a:lnTo>
                  <a:lnTo>
                    <a:pt x="2346055" y="202383"/>
                  </a:lnTo>
                  <a:lnTo>
                    <a:pt x="2336672" y="201930"/>
                  </a:lnTo>
                  <a:lnTo>
                    <a:pt x="2700528" y="201930"/>
                  </a:lnTo>
                  <a:lnTo>
                    <a:pt x="2700528" y="1744980"/>
                  </a:lnTo>
                  <a:close/>
                </a:path>
              </a:pathLst>
            </a:custGeom>
            <a:solidFill>
              <a:srgbClr val="000000">
                <a:alpha val="250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666750" y="2228850"/>
              <a:ext cx="2219325" cy="1543050"/>
            </a:xfrm>
            <a:custGeom>
              <a:avLst/>
              <a:gdLst/>
              <a:ahLst/>
              <a:cxnLst/>
              <a:rect l="l" t="t" r="r" b="b"/>
              <a:pathLst>
                <a:path w="2219325" h="1543050">
                  <a:moveTo>
                    <a:pt x="2124074" y="1543049"/>
                  </a:moveTo>
                  <a:lnTo>
                    <a:pt x="95249" y="1543049"/>
                  </a:lnTo>
                  <a:lnTo>
                    <a:pt x="85866" y="1542596"/>
                  </a:lnTo>
                  <a:lnTo>
                    <a:pt x="42321" y="1527012"/>
                  </a:lnTo>
                  <a:lnTo>
                    <a:pt x="11259" y="1492745"/>
                  </a:lnTo>
                  <a:lnTo>
                    <a:pt x="0" y="1447800"/>
                  </a:lnTo>
                  <a:lnTo>
                    <a:pt x="0" y="95248"/>
                  </a:lnTo>
                  <a:lnTo>
                    <a:pt x="453" y="85866"/>
                  </a:lnTo>
                  <a:lnTo>
                    <a:pt x="16037" y="42321"/>
                  </a:lnTo>
                  <a:lnTo>
                    <a:pt x="50303" y="11259"/>
                  </a:lnTo>
                  <a:lnTo>
                    <a:pt x="95249" y="0"/>
                  </a:lnTo>
                  <a:lnTo>
                    <a:pt x="2124075" y="0"/>
                  </a:lnTo>
                  <a:lnTo>
                    <a:pt x="2169020" y="11259"/>
                  </a:lnTo>
                  <a:lnTo>
                    <a:pt x="2203286" y="42321"/>
                  </a:lnTo>
                  <a:lnTo>
                    <a:pt x="2218871" y="85866"/>
                  </a:lnTo>
                  <a:lnTo>
                    <a:pt x="2219324" y="95248"/>
                  </a:lnTo>
                  <a:lnTo>
                    <a:pt x="2219324" y="1447800"/>
                  </a:lnTo>
                  <a:lnTo>
                    <a:pt x="2208064" y="1492745"/>
                  </a:lnTo>
                  <a:lnTo>
                    <a:pt x="2177002" y="1527012"/>
                  </a:lnTo>
                  <a:lnTo>
                    <a:pt x="2133457" y="1542596"/>
                  </a:lnTo>
                  <a:lnTo>
                    <a:pt x="2124074" y="1543049"/>
                  </a:lnTo>
                  <a:close/>
                </a:path>
              </a:pathLst>
            </a:custGeom>
            <a:solidFill>
              <a:srgbClr val="A0D9D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0" name="object 10"/>
          <p:cNvSpPr txBox="1"/>
          <p:nvPr/>
        </p:nvSpPr>
        <p:spPr>
          <a:xfrm>
            <a:off x="714920" y="2425700"/>
            <a:ext cx="2118995" cy="1130300"/>
          </a:xfrm>
          <a:prstGeom prst="rect">
            <a:avLst/>
          </a:prstGeom>
        </p:spPr>
        <p:txBody>
          <a:bodyPr vert="horz" wrap="square" lIns="0" tIns="27305" rIns="0" bIns="0" rtlCol="0">
            <a:spAutoFit/>
          </a:bodyPr>
          <a:lstStyle/>
          <a:p>
            <a:pPr marL="12065" marR="5080" indent="-635" algn="ctr">
              <a:lnSpc>
                <a:spcPts val="1730"/>
              </a:lnSpc>
              <a:spcBef>
                <a:spcPts val="215"/>
              </a:spcBef>
            </a:pPr>
            <a:r>
              <a:rPr sz="1500" spc="-170" dirty="0">
                <a:latin typeface="Tahoma"/>
                <a:cs typeface="Tahoma"/>
              </a:rPr>
              <a:t>I</a:t>
            </a:r>
            <a:r>
              <a:rPr sz="1500" dirty="0">
                <a:latin typeface="Tahoma"/>
                <a:cs typeface="Tahoma"/>
              </a:rPr>
              <a:t>d</a:t>
            </a:r>
            <a:r>
              <a:rPr sz="1500" spc="-50" dirty="0">
                <a:latin typeface="Tahoma"/>
                <a:cs typeface="Tahoma"/>
              </a:rPr>
              <a:t>e</a:t>
            </a:r>
            <a:r>
              <a:rPr sz="1500" spc="-20" dirty="0">
                <a:latin typeface="Tahoma"/>
                <a:cs typeface="Tahoma"/>
              </a:rPr>
              <a:t>n</a:t>
            </a:r>
            <a:r>
              <a:rPr sz="1500" spc="5" dirty="0">
                <a:latin typeface="Tahoma"/>
                <a:cs typeface="Tahoma"/>
              </a:rPr>
              <a:t>t</a:t>
            </a:r>
            <a:r>
              <a:rPr sz="1500" spc="25" dirty="0">
                <a:latin typeface="Tahoma"/>
                <a:cs typeface="Tahoma"/>
              </a:rPr>
              <a:t>i</a:t>
            </a:r>
            <a:r>
              <a:rPr sz="1500" spc="-40" dirty="0">
                <a:latin typeface="Tahoma"/>
                <a:cs typeface="Tahoma"/>
              </a:rPr>
              <a:t>f</a:t>
            </a:r>
            <a:r>
              <a:rPr sz="1500" spc="25" dirty="0">
                <a:latin typeface="Tahoma"/>
                <a:cs typeface="Tahoma"/>
              </a:rPr>
              <a:t>i</a:t>
            </a:r>
            <a:r>
              <a:rPr sz="1500" spc="-50" dirty="0">
                <a:latin typeface="Tahoma"/>
                <a:cs typeface="Tahoma"/>
              </a:rPr>
              <a:t>e</a:t>
            </a:r>
            <a:r>
              <a:rPr sz="1500" spc="-30" dirty="0">
                <a:latin typeface="Tahoma"/>
                <a:cs typeface="Tahoma"/>
              </a:rPr>
              <a:t>z</a:t>
            </a:r>
            <a:r>
              <a:rPr sz="1500" spc="-170" dirty="0">
                <a:latin typeface="Tahoma"/>
                <a:cs typeface="Tahoma"/>
              </a:rPr>
              <a:t> </a:t>
            </a:r>
            <a:r>
              <a:rPr sz="1500" spc="-45" dirty="0">
                <a:latin typeface="Tahoma"/>
                <a:cs typeface="Tahoma"/>
              </a:rPr>
              <a:t>c</a:t>
            </a:r>
            <a:r>
              <a:rPr sz="1500" spc="-5" dirty="0">
                <a:latin typeface="Tahoma"/>
                <a:cs typeface="Tahoma"/>
              </a:rPr>
              <a:t>o</a:t>
            </a:r>
            <a:r>
              <a:rPr sz="1500" spc="-20" dirty="0">
                <a:latin typeface="Tahoma"/>
                <a:cs typeface="Tahoma"/>
              </a:rPr>
              <a:t>mm</a:t>
            </a:r>
            <a:r>
              <a:rPr sz="1500" spc="-50" dirty="0">
                <a:latin typeface="Tahoma"/>
                <a:cs typeface="Tahoma"/>
              </a:rPr>
              <a:t>e</a:t>
            </a:r>
            <a:r>
              <a:rPr sz="1500" spc="-20" dirty="0">
                <a:latin typeface="Tahoma"/>
                <a:cs typeface="Tahoma"/>
              </a:rPr>
              <a:t>n</a:t>
            </a:r>
            <a:r>
              <a:rPr sz="1500" spc="5" dirty="0">
                <a:latin typeface="Tahoma"/>
                <a:cs typeface="Tahoma"/>
              </a:rPr>
              <a:t>t</a:t>
            </a:r>
            <a:r>
              <a:rPr sz="1500" spc="-170" dirty="0">
                <a:latin typeface="Tahoma"/>
                <a:cs typeface="Tahoma"/>
              </a:rPr>
              <a:t> </a:t>
            </a:r>
            <a:r>
              <a:rPr sz="1500" spc="-50" dirty="0">
                <a:latin typeface="Tahoma"/>
                <a:cs typeface="Tahoma"/>
              </a:rPr>
              <a:t>e</a:t>
            </a:r>
            <a:r>
              <a:rPr sz="1500" spc="-20" dirty="0">
                <a:latin typeface="Tahoma"/>
                <a:cs typeface="Tahoma"/>
              </a:rPr>
              <a:t>n</a:t>
            </a:r>
            <a:r>
              <a:rPr sz="1500" spc="5" dirty="0">
                <a:latin typeface="Tahoma"/>
                <a:cs typeface="Tahoma"/>
              </a:rPr>
              <a:t>t</a:t>
            </a:r>
            <a:r>
              <a:rPr sz="1500" spc="-35" dirty="0">
                <a:latin typeface="Tahoma"/>
                <a:cs typeface="Tahoma"/>
              </a:rPr>
              <a:t>r</a:t>
            </a:r>
            <a:r>
              <a:rPr sz="1500" spc="-50" dirty="0">
                <a:latin typeface="Tahoma"/>
                <a:cs typeface="Tahoma"/>
              </a:rPr>
              <a:t>e</a:t>
            </a:r>
            <a:r>
              <a:rPr sz="1500" spc="-20" dirty="0">
                <a:latin typeface="Tahoma"/>
                <a:cs typeface="Tahoma"/>
              </a:rPr>
              <a:t>r  </a:t>
            </a:r>
            <a:r>
              <a:rPr sz="1500" spc="-50" dirty="0">
                <a:latin typeface="Tahoma"/>
                <a:cs typeface="Tahoma"/>
              </a:rPr>
              <a:t>e</a:t>
            </a:r>
            <a:r>
              <a:rPr sz="1500" spc="-20" dirty="0">
                <a:latin typeface="Tahoma"/>
                <a:cs typeface="Tahoma"/>
              </a:rPr>
              <a:t>n</a:t>
            </a:r>
            <a:r>
              <a:rPr sz="1500" spc="-170" dirty="0">
                <a:latin typeface="Tahoma"/>
                <a:cs typeface="Tahoma"/>
              </a:rPr>
              <a:t> </a:t>
            </a:r>
            <a:r>
              <a:rPr sz="1500" spc="-45" dirty="0">
                <a:latin typeface="Tahoma"/>
                <a:cs typeface="Tahoma"/>
              </a:rPr>
              <a:t>c</a:t>
            </a:r>
            <a:r>
              <a:rPr sz="1500" spc="-5" dirty="0">
                <a:latin typeface="Tahoma"/>
                <a:cs typeface="Tahoma"/>
              </a:rPr>
              <a:t>o</a:t>
            </a:r>
            <a:r>
              <a:rPr sz="1500" spc="-20" dirty="0">
                <a:latin typeface="Tahoma"/>
                <a:cs typeface="Tahoma"/>
              </a:rPr>
              <a:t>n</a:t>
            </a:r>
            <a:r>
              <a:rPr sz="1500" spc="-30" dirty="0">
                <a:latin typeface="Tahoma"/>
                <a:cs typeface="Tahoma"/>
              </a:rPr>
              <a:t>t</a:t>
            </a:r>
            <a:r>
              <a:rPr sz="1500" spc="-35" dirty="0">
                <a:latin typeface="Tahoma"/>
                <a:cs typeface="Tahoma"/>
              </a:rPr>
              <a:t>a</a:t>
            </a:r>
            <a:r>
              <a:rPr sz="1500" spc="-25" dirty="0">
                <a:latin typeface="Tahoma"/>
                <a:cs typeface="Tahoma"/>
              </a:rPr>
              <a:t>c</a:t>
            </a:r>
            <a:r>
              <a:rPr sz="1500" spc="5" dirty="0">
                <a:latin typeface="Tahoma"/>
                <a:cs typeface="Tahoma"/>
              </a:rPr>
              <a:t>t</a:t>
            </a:r>
            <a:r>
              <a:rPr sz="1500" spc="-170" dirty="0">
                <a:latin typeface="Tahoma"/>
                <a:cs typeface="Tahoma"/>
              </a:rPr>
              <a:t> </a:t>
            </a:r>
            <a:r>
              <a:rPr sz="1500" spc="-35" dirty="0">
                <a:latin typeface="Tahoma"/>
                <a:cs typeface="Tahoma"/>
              </a:rPr>
              <a:t>a</a:t>
            </a:r>
            <a:r>
              <a:rPr sz="1500" spc="-60" dirty="0">
                <a:latin typeface="Tahoma"/>
                <a:cs typeface="Tahoma"/>
              </a:rPr>
              <a:t>v</a:t>
            </a:r>
            <a:r>
              <a:rPr sz="1500" spc="-50" dirty="0">
                <a:latin typeface="Tahoma"/>
                <a:cs typeface="Tahoma"/>
              </a:rPr>
              <a:t>e</a:t>
            </a:r>
            <a:r>
              <a:rPr sz="1500" spc="-10" dirty="0">
                <a:latin typeface="Tahoma"/>
                <a:cs typeface="Tahoma"/>
              </a:rPr>
              <a:t>c</a:t>
            </a:r>
            <a:r>
              <a:rPr sz="1500" spc="-170" dirty="0">
                <a:latin typeface="Tahoma"/>
                <a:cs typeface="Tahoma"/>
              </a:rPr>
              <a:t> </a:t>
            </a:r>
            <a:r>
              <a:rPr sz="1500" spc="-35" dirty="0">
                <a:latin typeface="Tahoma"/>
                <a:cs typeface="Tahoma"/>
              </a:rPr>
              <a:t>a</a:t>
            </a:r>
            <a:r>
              <a:rPr sz="1500" spc="-25" dirty="0">
                <a:latin typeface="Tahoma"/>
                <a:cs typeface="Tahoma"/>
              </a:rPr>
              <a:t>u</a:t>
            </a:r>
            <a:r>
              <a:rPr sz="1500" spc="-170" dirty="0">
                <a:latin typeface="Tahoma"/>
                <a:cs typeface="Tahoma"/>
              </a:rPr>
              <a:t> </a:t>
            </a:r>
            <a:r>
              <a:rPr sz="1500" spc="-10" dirty="0">
                <a:latin typeface="Tahoma"/>
                <a:cs typeface="Tahoma"/>
              </a:rPr>
              <a:t>c</a:t>
            </a:r>
            <a:r>
              <a:rPr sz="1500" spc="-25" dirty="0">
                <a:latin typeface="Tahoma"/>
                <a:cs typeface="Tahoma"/>
              </a:rPr>
              <a:t>h</a:t>
            </a:r>
            <a:r>
              <a:rPr sz="1500" spc="-5" dirty="0">
                <a:latin typeface="Tahoma"/>
                <a:cs typeface="Tahoma"/>
              </a:rPr>
              <a:t>o</a:t>
            </a:r>
            <a:r>
              <a:rPr sz="1500" spc="25" dirty="0">
                <a:latin typeface="Tahoma"/>
                <a:cs typeface="Tahoma"/>
              </a:rPr>
              <a:t>i</a:t>
            </a:r>
            <a:r>
              <a:rPr sz="1500" spc="-60" dirty="0">
                <a:latin typeface="Tahoma"/>
                <a:cs typeface="Tahoma"/>
              </a:rPr>
              <a:t>x  </a:t>
            </a:r>
            <a:r>
              <a:rPr sz="1500" spc="-70" dirty="0">
                <a:latin typeface="Tahoma"/>
                <a:cs typeface="Tahoma"/>
              </a:rPr>
              <a:t>M</a:t>
            </a:r>
            <a:r>
              <a:rPr sz="1500" spc="25" dirty="0">
                <a:latin typeface="Tahoma"/>
                <a:cs typeface="Tahoma"/>
              </a:rPr>
              <a:t>i</a:t>
            </a:r>
            <a:r>
              <a:rPr sz="1500" spc="-10" dirty="0">
                <a:latin typeface="Tahoma"/>
                <a:cs typeface="Tahoma"/>
              </a:rPr>
              <a:t>c</a:t>
            </a:r>
            <a:r>
              <a:rPr sz="1500" spc="-25" dirty="0">
                <a:latin typeface="Tahoma"/>
                <a:cs typeface="Tahoma"/>
              </a:rPr>
              <a:t>h</a:t>
            </a:r>
            <a:r>
              <a:rPr sz="1500" spc="-50" dirty="0">
                <a:latin typeface="Tahoma"/>
                <a:cs typeface="Tahoma"/>
              </a:rPr>
              <a:t>e</a:t>
            </a:r>
            <a:r>
              <a:rPr sz="1500" spc="35" dirty="0">
                <a:latin typeface="Tahoma"/>
                <a:cs typeface="Tahoma"/>
              </a:rPr>
              <a:t>ll</a:t>
            </a:r>
            <a:r>
              <a:rPr sz="1500" spc="-50" dirty="0">
                <a:latin typeface="Tahoma"/>
                <a:cs typeface="Tahoma"/>
              </a:rPr>
              <a:t>e</a:t>
            </a:r>
            <a:r>
              <a:rPr sz="1500" spc="-170" dirty="0">
                <a:latin typeface="Tahoma"/>
                <a:cs typeface="Tahoma"/>
              </a:rPr>
              <a:t> </a:t>
            </a:r>
            <a:r>
              <a:rPr sz="1500" spc="-70" dirty="0">
                <a:latin typeface="Tahoma"/>
                <a:cs typeface="Tahoma"/>
              </a:rPr>
              <a:t>O</a:t>
            </a:r>
            <a:r>
              <a:rPr sz="1500" spc="-25" dirty="0">
                <a:latin typeface="Tahoma"/>
                <a:cs typeface="Tahoma"/>
              </a:rPr>
              <a:t>b</a:t>
            </a:r>
            <a:r>
              <a:rPr sz="1500" spc="-35" dirty="0">
                <a:latin typeface="Tahoma"/>
                <a:cs typeface="Tahoma"/>
              </a:rPr>
              <a:t>a</a:t>
            </a:r>
            <a:r>
              <a:rPr sz="1500" spc="-20" dirty="0">
                <a:latin typeface="Tahoma"/>
                <a:cs typeface="Tahoma"/>
              </a:rPr>
              <a:t>m</a:t>
            </a:r>
            <a:r>
              <a:rPr sz="1500" spc="-35" dirty="0">
                <a:latin typeface="Tahoma"/>
                <a:cs typeface="Tahoma"/>
              </a:rPr>
              <a:t>a</a:t>
            </a:r>
            <a:r>
              <a:rPr sz="1500" spc="-170" dirty="0">
                <a:latin typeface="Tahoma"/>
                <a:cs typeface="Tahoma"/>
              </a:rPr>
              <a:t> </a:t>
            </a:r>
            <a:r>
              <a:rPr sz="1500" spc="-5" dirty="0">
                <a:latin typeface="Tahoma"/>
                <a:cs typeface="Tahoma"/>
              </a:rPr>
              <a:t>o</a:t>
            </a:r>
            <a:r>
              <a:rPr sz="1500" spc="-25" dirty="0">
                <a:latin typeface="Tahoma"/>
                <a:cs typeface="Tahoma"/>
              </a:rPr>
              <a:t>u</a:t>
            </a:r>
            <a:r>
              <a:rPr sz="1500" spc="-170" dirty="0">
                <a:latin typeface="Tahoma"/>
                <a:cs typeface="Tahoma"/>
              </a:rPr>
              <a:t> </a:t>
            </a:r>
            <a:r>
              <a:rPr sz="1500" spc="-70" dirty="0">
                <a:latin typeface="Tahoma"/>
                <a:cs typeface="Tahoma"/>
              </a:rPr>
              <a:t>E</a:t>
            </a:r>
            <a:r>
              <a:rPr sz="1500" dirty="0">
                <a:latin typeface="Tahoma"/>
                <a:cs typeface="Tahoma"/>
              </a:rPr>
              <a:t>d  </a:t>
            </a:r>
            <a:r>
              <a:rPr sz="1500" spc="-35" dirty="0">
                <a:latin typeface="Tahoma"/>
                <a:cs typeface="Tahoma"/>
              </a:rPr>
              <a:t>S</a:t>
            </a:r>
            <a:r>
              <a:rPr sz="1500" spc="-25" dirty="0">
                <a:latin typeface="Tahoma"/>
                <a:cs typeface="Tahoma"/>
              </a:rPr>
              <a:t>h</a:t>
            </a:r>
            <a:r>
              <a:rPr sz="1500" spc="-50" dirty="0">
                <a:latin typeface="Tahoma"/>
                <a:cs typeface="Tahoma"/>
              </a:rPr>
              <a:t>ee</a:t>
            </a:r>
            <a:r>
              <a:rPr sz="1500" spc="-60" dirty="0">
                <a:latin typeface="Tahoma"/>
                <a:cs typeface="Tahoma"/>
              </a:rPr>
              <a:t>r</a:t>
            </a:r>
            <a:r>
              <a:rPr sz="1500" spc="-35" dirty="0">
                <a:latin typeface="Tahoma"/>
                <a:cs typeface="Tahoma"/>
              </a:rPr>
              <a:t>a</a:t>
            </a:r>
            <a:r>
              <a:rPr sz="1500" spc="-20" dirty="0">
                <a:latin typeface="Tahoma"/>
                <a:cs typeface="Tahoma"/>
              </a:rPr>
              <a:t>n</a:t>
            </a:r>
            <a:r>
              <a:rPr sz="1500" spc="-170" dirty="0">
                <a:latin typeface="Tahoma"/>
                <a:cs typeface="Tahoma"/>
              </a:rPr>
              <a:t> </a:t>
            </a:r>
            <a:r>
              <a:rPr sz="1500" spc="-5" dirty="0">
                <a:latin typeface="Tahoma"/>
                <a:cs typeface="Tahoma"/>
              </a:rPr>
              <a:t>o</a:t>
            </a:r>
            <a:r>
              <a:rPr sz="1500" spc="-25" dirty="0">
                <a:latin typeface="Tahoma"/>
                <a:cs typeface="Tahoma"/>
              </a:rPr>
              <a:t>u</a:t>
            </a:r>
            <a:r>
              <a:rPr sz="1500" spc="-170" dirty="0">
                <a:latin typeface="Tahoma"/>
                <a:cs typeface="Tahoma"/>
              </a:rPr>
              <a:t> </a:t>
            </a:r>
            <a:r>
              <a:rPr sz="1500" spc="35" dirty="0">
                <a:latin typeface="Tahoma"/>
                <a:cs typeface="Tahoma"/>
              </a:rPr>
              <a:t>l</a:t>
            </a:r>
            <a:r>
              <a:rPr sz="1500" spc="-50" dirty="0">
                <a:latin typeface="Tahoma"/>
                <a:cs typeface="Tahoma"/>
              </a:rPr>
              <a:t>e</a:t>
            </a:r>
            <a:r>
              <a:rPr sz="1500" spc="-170" dirty="0">
                <a:latin typeface="Tahoma"/>
                <a:cs typeface="Tahoma"/>
              </a:rPr>
              <a:t> </a:t>
            </a:r>
            <a:r>
              <a:rPr sz="1500" spc="-20" dirty="0">
                <a:latin typeface="Tahoma"/>
                <a:cs typeface="Tahoma"/>
              </a:rPr>
              <a:t>m</a:t>
            </a:r>
            <a:r>
              <a:rPr sz="1500" spc="25" dirty="0">
                <a:latin typeface="Tahoma"/>
                <a:cs typeface="Tahoma"/>
              </a:rPr>
              <a:t>i</a:t>
            </a:r>
            <a:r>
              <a:rPr sz="1500" spc="-45" dirty="0">
                <a:latin typeface="Tahoma"/>
                <a:cs typeface="Tahoma"/>
              </a:rPr>
              <a:t>s</a:t>
            </a:r>
            <a:r>
              <a:rPr sz="1500" spc="-20" dirty="0">
                <a:latin typeface="Tahoma"/>
                <a:cs typeface="Tahoma"/>
              </a:rPr>
              <a:t>n</a:t>
            </a:r>
            <a:r>
              <a:rPr sz="1500" spc="25" dirty="0">
                <a:latin typeface="Tahoma"/>
                <a:cs typeface="Tahoma"/>
              </a:rPr>
              <a:t>i</a:t>
            </a:r>
            <a:r>
              <a:rPr sz="1500" spc="-75" dirty="0">
                <a:latin typeface="Tahoma"/>
                <a:cs typeface="Tahoma"/>
              </a:rPr>
              <a:t>s</a:t>
            </a:r>
            <a:r>
              <a:rPr sz="1500" spc="5" dirty="0">
                <a:latin typeface="Tahoma"/>
                <a:cs typeface="Tahoma"/>
              </a:rPr>
              <a:t>t</a:t>
            </a:r>
            <a:r>
              <a:rPr sz="1500" spc="-35" dirty="0">
                <a:latin typeface="Tahoma"/>
                <a:cs typeface="Tahoma"/>
              </a:rPr>
              <a:t>r</a:t>
            </a:r>
            <a:r>
              <a:rPr sz="1500" spc="-50" dirty="0">
                <a:latin typeface="Tahoma"/>
                <a:cs typeface="Tahoma"/>
              </a:rPr>
              <a:t>e</a:t>
            </a:r>
            <a:r>
              <a:rPr sz="1500" spc="-170" dirty="0">
                <a:latin typeface="Tahoma"/>
                <a:cs typeface="Tahoma"/>
              </a:rPr>
              <a:t> </a:t>
            </a:r>
            <a:r>
              <a:rPr sz="1500" dirty="0">
                <a:latin typeface="Tahoma"/>
                <a:cs typeface="Tahoma"/>
              </a:rPr>
              <a:t>d</a:t>
            </a:r>
            <a:r>
              <a:rPr sz="1500" spc="-35" dirty="0">
                <a:latin typeface="Tahoma"/>
                <a:cs typeface="Tahoma"/>
              </a:rPr>
              <a:t>e  </a:t>
            </a:r>
            <a:r>
              <a:rPr sz="1500" spc="-10" dirty="0">
                <a:latin typeface="Tahoma"/>
                <a:cs typeface="Tahoma"/>
              </a:rPr>
              <a:t>l'économie</a:t>
            </a:r>
            <a:endParaRPr sz="1500">
              <a:latin typeface="Tahoma"/>
              <a:cs typeface="Tahoma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7381913" y="1266825"/>
            <a:ext cx="1400810" cy="963294"/>
          </a:xfrm>
          <a:custGeom>
            <a:avLst/>
            <a:gdLst/>
            <a:ahLst/>
            <a:cxnLst/>
            <a:rect l="l" t="t" r="r" b="b"/>
            <a:pathLst>
              <a:path w="1400809" h="963294">
                <a:moveTo>
                  <a:pt x="724004" y="391159"/>
                </a:moveTo>
                <a:lnTo>
                  <a:pt x="685648" y="391159"/>
                </a:lnTo>
                <a:lnTo>
                  <a:pt x="676128" y="389889"/>
                </a:lnTo>
                <a:lnTo>
                  <a:pt x="666655" y="387349"/>
                </a:lnTo>
                <a:lnTo>
                  <a:pt x="657273" y="386079"/>
                </a:lnTo>
                <a:lnTo>
                  <a:pt x="648029" y="383539"/>
                </a:lnTo>
                <a:lnTo>
                  <a:pt x="638921" y="379729"/>
                </a:lnTo>
                <a:lnTo>
                  <a:pt x="629951" y="377189"/>
                </a:lnTo>
                <a:lnTo>
                  <a:pt x="596124" y="358139"/>
                </a:lnTo>
                <a:lnTo>
                  <a:pt x="566475" y="334009"/>
                </a:lnTo>
                <a:lnTo>
                  <a:pt x="536997" y="295909"/>
                </a:lnTo>
                <a:lnTo>
                  <a:pt x="532269" y="288289"/>
                </a:lnTo>
                <a:lnTo>
                  <a:pt x="517591" y="252729"/>
                </a:lnTo>
                <a:lnTo>
                  <a:pt x="510108" y="214629"/>
                </a:lnTo>
                <a:lnTo>
                  <a:pt x="509168" y="195579"/>
                </a:lnTo>
                <a:lnTo>
                  <a:pt x="509417" y="185419"/>
                </a:lnTo>
                <a:lnTo>
                  <a:pt x="515091" y="147319"/>
                </a:lnTo>
                <a:lnTo>
                  <a:pt x="532355" y="102869"/>
                </a:lnTo>
                <a:lnTo>
                  <a:pt x="537086" y="95249"/>
                </a:lnTo>
                <a:lnTo>
                  <a:pt x="542232" y="86359"/>
                </a:lnTo>
                <a:lnTo>
                  <a:pt x="573520" y="50799"/>
                </a:lnTo>
                <a:lnTo>
                  <a:pt x="604311" y="27939"/>
                </a:lnTo>
                <a:lnTo>
                  <a:pt x="638960" y="11429"/>
                </a:lnTo>
                <a:lnTo>
                  <a:pt x="648062" y="7619"/>
                </a:lnTo>
                <a:lnTo>
                  <a:pt x="657300" y="5079"/>
                </a:lnTo>
                <a:lnTo>
                  <a:pt x="666675" y="3809"/>
                </a:lnTo>
                <a:lnTo>
                  <a:pt x="676143" y="1269"/>
                </a:lnTo>
                <a:lnTo>
                  <a:pt x="685657" y="0"/>
                </a:lnTo>
                <a:lnTo>
                  <a:pt x="724004" y="0"/>
                </a:lnTo>
                <a:lnTo>
                  <a:pt x="742997" y="2539"/>
                </a:lnTo>
                <a:lnTo>
                  <a:pt x="761623" y="7619"/>
                </a:lnTo>
                <a:lnTo>
                  <a:pt x="770731" y="11429"/>
                </a:lnTo>
                <a:lnTo>
                  <a:pt x="779701" y="13969"/>
                </a:lnTo>
                <a:lnTo>
                  <a:pt x="788492" y="17779"/>
                </a:lnTo>
                <a:lnTo>
                  <a:pt x="797060" y="22859"/>
                </a:lnTo>
                <a:lnTo>
                  <a:pt x="805405" y="26669"/>
                </a:lnTo>
                <a:lnTo>
                  <a:pt x="813528" y="33019"/>
                </a:lnTo>
                <a:lnTo>
                  <a:pt x="821389" y="38099"/>
                </a:lnTo>
                <a:lnTo>
                  <a:pt x="824414" y="40639"/>
                </a:lnTo>
                <a:lnTo>
                  <a:pt x="689671" y="40639"/>
                </a:lnTo>
                <a:lnTo>
                  <a:pt x="674662" y="43179"/>
                </a:lnTo>
                <a:lnTo>
                  <a:pt x="667248" y="45719"/>
                </a:lnTo>
                <a:lnTo>
                  <a:pt x="659943" y="46989"/>
                </a:lnTo>
                <a:lnTo>
                  <a:pt x="645657" y="52069"/>
                </a:lnTo>
                <a:lnTo>
                  <a:pt x="638711" y="55879"/>
                </a:lnTo>
                <a:lnTo>
                  <a:pt x="631940" y="58419"/>
                </a:lnTo>
                <a:lnTo>
                  <a:pt x="600999" y="81279"/>
                </a:lnTo>
                <a:lnTo>
                  <a:pt x="585306" y="97789"/>
                </a:lnTo>
                <a:lnTo>
                  <a:pt x="580643" y="102869"/>
                </a:lnTo>
                <a:lnTo>
                  <a:pt x="576268" y="109219"/>
                </a:lnTo>
                <a:lnTo>
                  <a:pt x="572203" y="115569"/>
                </a:lnTo>
                <a:lnTo>
                  <a:pt x="568466" y="121919"/>
                </a:lnTo>
                <a:lnTo>
                  <a:pt x="565059" y="129539"/>
                </a:lnTo>
                <a:lnTo>
                  <a:pt x="561980" y="135889"/>
                </a:lnTo>
                <a:lnTo>
                  <a:pt x="559245" y="143509"/>
                </a:lnTo>
                <a:lnTo>
                  <a:pt x="556867" y="151129"/>
                </a:lnTo>
                <a:lnTo>
                  <a:pt x="554846" y="157479"/>
                </a:lnTo>
                <a:lnTo>
                  <a:pt x="550211" y="195579"/>
                </a:lnTo>
                <a:lnTo>
                  <a:pt x="550397" y="203199"/>
                </a:lnTo>
                <a:lnTo>
                  <a:pt x="556867" y="240029"/>
                </a:lnTo>
                <a:lnTo>
                  <a:pt x="559245" y="247649"/>
                </a:lnTo>
                <a:lnTo>
                  <a:pt x="561980" y="255269"/>
                </a:lnTo>
                <a:lnTo>
                  <a:pt x="565059" y="261619"/>
                </a:lnTo>
                <a:lnTo>
                  <a:pt x="568466" y="267969"/>
                </a:lnTo>
                <a:lnTo>
                  <a:pt x="572203" y="275589"/>
                </a:lnTo>
                <a:lnTo>
                  <a:pt x="576268" y="281939"/>
                </a:lnTo>
                <a:lnTo>
                  <a:pt x="580643" y="288289"/>
                </a:lnTo>
                <a:lnTo>
                  <a:pt x="585306" y="293369"/>
                </a:lnTo>
                <a:lnTo>
                  <a:pt x="590257" y="299719"/>
                </a:lnTo>
                <a:lnTo>
                  <a:pt x="618926" y="323849"/>
                </a:lnTo>
                <a:lnTo>
                  <a:pt x="625345" y="328929"/>
                </a:lnTo>
                <a:lnTo>
                  <a:pt x="631940" y="332739"/>
                </a:lnTo>
                <a:lnTo>
                  <a:pt x="638711" y="335279"/>
                </a:lnTo>
                <a:lnTo>
                  <a:pt x="645657" y="339089"/>
                </a:lnTo>
                <a:lnTo>
                  <a:pt x="659943" y="344169"/>
                </a:lnTo>
                <a:lnTo>
                  <a:pt x="667248" y="345439"/>
                </a:lnTo>
                <a:lnTo>
                  <a:pt x="674662" y="347979"/>
                </a:lnTo>
                <a:lnTo>
                  <a:pt x="682148" y="349249"/>
                </a:lnTo>
                <a:lnTo>
                  <a:pt x="689671" y="349249"/>
                </a:lnTo>
                <a:lnTo>
                  <a:pt x="697230" y="350519"/>
                </a:lnTo>
                <a:lnTo>
                  <a:pt x="824414" y="350519"/>
                </a:lnTo>
                <a:lnTo>
                  <a:pt x="821389" y="353059"/>
                </a:lnTo>
                <a:lnTo>
                  <a:pt x="788492" y="373379"/>
                </a:lnTo>
                <a:lnTo>
                  <a:pt x="770731" y="379729"/>
                </a:lnTo>
                <a:lnTo>
                  <a:pt x="761623" y="383539"/>
                </a:lnTo>
                <a:lnTo>
                  <a:pt x="752379" y="386079"/>
                </a:lnTo>
                <a:lnTo>
                  <a:pt x="742997" y="387349"/>
                </a:lnTo>
                <a:lnTo>
                  <a:pt x="733524" y="389889"/>
                </a:lnTo>
                <a:lnTo>
                  <a:pt x="724004" y="391159"/>
                </a:lnTo>
                <a:close/>
              </a:path>
              <a:path w="1400809" h="963294">
                <a:moveTo>
                  <a:pt x="824414" y="350519"/>
                </a:moveTo>
                <a:lnTo>
                  <a:pt x="712422" y="350519"/>
                </a:lnTo>
                <a:lnTo>
                  <a:pt x="719981" y="349249"/>
                </a:lnTo>
                <a:lnTo>
                  <a:pt x="727504" y="349249"/>
                </a:lnTo>
                <a:lnTo>
                  <a:pt x="734990" y="347979"/>
                </a:lnTo>
                <a:lnTo>
                  <a:pt x="742403" y="345439"/>
                </a:lnTo>
                <a:lnTo>
                  <a:pt x="749709" y="344169"/>
                </a:lnTo>
                <a:lnTo>
                  <a:pt x="763995" y="339089"/>
                </a:lnTo>
                <a:lnTo>
                  <a:pt x="770941" y="335279"/>
                </a:lnTo>
                <a:lnTo>
                  <a:pt x="777712" y="332739"/>
                </a:lnTo>
                <a:lnTo>
                  <a:pt x="784307" y="328929"/>
                </a:lnTo>
                <a:lnTo>
                  <a:pt x="790725" y="323849"/>
                </a:lnTo>
                <a:lnTo>
                  <a:pt x="796938" y="320039"/>
                </a:lnTo>
                <a:lnTo>
                  <a:pt x="802914" y="314959"/>
                </a:lnTo>
                <a:lnTo>
                  <a:pt x="808653" y="309879"/>
                </a:lnTo>
                <a:lnTo>
                  <a:pt x="814155" y="304799"/>
                </a:lnTo>
                <a:lnTo>
                  <a:pt x="819395" y="299719"/>
                </a:lnTo>
                <a:lnTo>
                  <a:pt x="824346" y="293369"/>
                </a:lnTo>
                <a:lnTo>
                  <a:pt x="829009" y="288289"/>
                </a:lnTo>
                <a:lnTo>
                  <a:pt x="833384" y="281939"/>
                </a:lnTo>
                <a:lnTo>
                  <a:pt x="837449" y="275589"/>
                </a:lnTo>
                <a:lnTo>
                  <a:pt x="841186" y="267969"/>
                </a:lnTo>
                <a:lnTo>
                  <a:pt x="844593" y="261619"/>
                </a:lnTo>
                <a:lnTo>
                  <a:pt x="847672" y="255269"/>
                </a:lnTo>
                <a:lnTo>
                  <a:pt x="850407" y="247649"/>
                </a:lnTo>
                <a:lnTo>
                  <a:pt x="852785" y="240029"/>
                </a:lnTo>
                <a:lnTo>
                  <a:pt x="854806" y="233679"/>
                </a:lnTo>
                <a:lnTo>
                  <a:pt x="859441" y="195579"/>
                </a:lnTo>
                <a:lnTo>
                  <a:pt x="859244" y="187959"/>
                </a:lnTo>
                <a:lnTo>
                  <a:pt x="852733" y="151129"/>
                </a:lnTo>
                <a:lnTo>
                  <a:pt x="850349" y="143509"/>
                </a:lnTo>
                <a:lnTo>
                  <a:pt x="847609" y="135889"/>
                </a:lnTo>
                <a:lnTo>
                  <a:pt x="844527" y="129539"/>
                </a:lnTo>
                <a:lnTo>
                  <a:pt x="841117" y="121919"/>
                </a:lnTo>
                <a:lnTo>
                  <a:pt x="837379" y="115569"/>
                </a:lnTo>
                <a:lnTo>
                  <a:pt x="833312" y="109219"/>
                </a:lnTo>
                <a:lnTo>
                  <a:pt x="828937" y="102869"/>
                </a:lnTo>
                <a:lnTo>
                  <a:pt x="824275" y="97789"/>
                </a:lnTo>
                <a:lnTo>
                  <a:pt x="819325" y="91439"/>
                </a:lnTo>
                <a:lnTo>
                  <a:pt x="790670" y="67309"/>
                </a:lnTo>
                <a:lnTo>
                  <a:pt x="784256" y="62229"/>
                </a:lnTo>
                <a:lnTo>
                  <a:pt x="777666" y="58419"/>
                </a:lnTo>
                <a:lnTo>
                  <a:pt x="770900" y="55879"/>
                </a:lnTo>
                <a:lnTo>
                  <a:pt x="763958" y="52069"/>
                </a:lnTo>
                <a:lnTo>
                  <a:pt x="749683" y="46989"/>
                </a:lnTo>
                <a:lnTo>
                  <a:pt x="742382" y="45719"/>
                </a:lnTo>
                <a:lnTo>
                  <a:pt x="734974" y="43179"/>
                </a:lnTo>
                <a:lnTo>
                  <a:pt x="719974" y="40639"/>
                </a:lnTo>
                <a:lnTo>
                  <a:pt x="824414" y="40639"/>
                </a:lnTo>
                <a:lnTo>
                  <a:pt x="828952" y="44449"/>
                </a:lnTo>
                <a:lnTo>
                  <a:pt x="836214" y="49529"/>
                </a:lnTo>
                <a:lnTo>
                  <a:pt x="843177" y="57149"/>
                </a:lnTo>
                <a:lnTo>
                  <a:pt x="849808" y="63499"/>
                </a:lnTo>
                <a:lnTo>
                  <a:pt x="856073" y="71119"/>
                </a:lnTo>
                <a:lnTo>
                  <a:pt x="861974" y="78739"/>
                </a:lnTo>
                <a:lnTo>
                  <a:pt x="867510" y="86359"/>
                </a:lnTo>
                <a:lnTo>
                  <a:pt x="872655" y="95249"/>
                </a:lnTo>
                <a:lnTo>
                  <a:pt x="877383" y="102869"/>
                </a:lnTo>
                <a:lnTo>
                  <a:pt x="892061" y="138429"/>
                </a:lnTo>
                <a:lnTo>
                  <a:pt x="899544" y="176529"/>
                </a:lnTo>
                <a:lnTo>
                  <a:pt x="900484" y="195579"/>
                </a:lnTo>
                <a:lnTo>
                  <a:pt x="900249" y="205739"/>
                </a:lnTo>
                <a:lnTo>
                  <a:pt x="892061" y="252729"/>
                </a:lnTo>
                <a:lnTo>
                  <a:pt x="877383" y="288289"/>
                </a:lnTo>
                <a:lnTo>
                  <a:pt x="872655" y="295909"/>
                </a:lnTo>
                <a:lnTo>
                  <a:pt x="867510" y="304799"/>
                </a:lnTo>
                <a:lnTo>
                  <a:pt x="836214" y="340359"/>
                </a:lnTo>
                <a:lnTo>
                  <a:pt x="828952" y="346709"/>
                </a:lnTo>
                <a:lnTo>
                  <a:pt x="824414" y="350519"/>
                </a:lnTo>
                <a:close/>
              </a:path>
              <a:path w="1400809" h="963294">
                <a:moveTo>
                  <a:pt x="370492" y="508107"/>
                </a:moveTo>
                <a:lnTo>
                  <a:pt x="252707" y="508107"/>
                </a:lnTo>
                <a:lnTo>
                  <a:pt x="516914" y="409904"/>
                </a:lnTo>
                <a:lnTo>
                  <a:pt x="520921" y="409669"/>
                </a:lnTo>
                <a:lnTo>
                  <a:pt x="524999" y="410659"/>
                </a:lnTo>
                <a:lnTo>
                  <a:pt x="885904" y="410659"/>
                </a:lnTo>
                <a:lnTo>
                  <a:pt x="887175" y="410953"/>
                </a:lnTo>
                <a:lnTo>
                  <a:pt x="993928" y="450802"/>
                </a:lnTo>
                <a:lnTo>
                  <a:pt x="551970" y="450802"/>
                </a:lnTo>
                <a:lnTo>
                  <a:pt x="552353" y="455386"/>
                </a:lnTo>
                <a:lnTo>
                  <a:pt x="511279" y="455386"/>
                </a:lnTo>
                <a:lnTo>
                  <a:pt x="370492" y="508107"/>
                </a:lnTo>
                <a:close/>
              </a:path>
              <a:path w="1400809" h="963294">
                <a:moveTo>
                  <a:pt x="885904" y="410659"/>
                </a:moveTo>
                <a:lnTo>
                  <a:pt x="524999" y="410659"/>
                </a:lnTo>
                <a:lnTo>
                  <a:pt x="526540" y="410285"/>
                </a:lnTo>
                <a:lnTo>
                  <a:pt x="528104" y="410089"/>
                </a:lnTo>
                <a:lnTo>
                  <a:pt x="529689" y="410071"/>
                </a:lnTo>
                <a:lnTo>
                  <a:pt x="881370" y="410071"/>
                </a:lnTo>
                <a:lnTo>
                  <a:pt x="882132" y="410013"/>
                </a:lnTo>
                <a:lnTo>
                  <a:pt x="882894" y="410013"/>
                </a:lnTo>
                <a:lnTo>
                  <a:pt x="883766" y="410089"/>
                </a:lnTo>
                <a:lnTo>
                  <a:pt x="884338" y="410185"/>
                </a:lnTo>
                <a:lnTo>
                  <a:pt x="885002" y="410361"/>
                </a:lnTo>
                <a:lnTo>
                  <a:pt x="885650" y="410600"/>
                </a:lnTo>
                <a:lnTo>
                  <a:pt x="885904" y="410659"/>
                </a:lnTo>
                <a:close/>
              </a:path>
              <a:path w="1400809" h="963294">
                <a:moveTo>
                  <a:pt x="881370" y="410071"/>
                </a:moveTo>
                <a:lnTo>
                  <a:pt x="879963" y="410071"/>
                </a:lnTo>
                <a:lnTo>
                  <a:pt x="880432" y="410043"/>
                </a:lnTo>
                <a:lnTo>
                  <a:pt x="880901" y="410043"/>
                </a:lnTo>
                <a:lnTo>
                  <a:pt x="881370" y="410071"/>
                </a:lnTo>
                <a:close/>
              </a:path>
              <a:path w="1400809" h="963294">
                <a:moveTo>
                  <a:pt x="1272402" y="508107"/>
                </a:moveTo>
                <a:lnTo>
                  <a:pt x="1147446" y="508107"/>
                </a:lnTo>
                <a:lnTo>
                  <a:pt x="1372831" y="429525"/>
                </a:lnTo>
                <a:lnTo>
                  <a:pt x="1375416" y="428568"/>
                </a:lnTo>
                <a:lnTo>
                  <a:pt x="1378084" y="428150"/>
                </a:lnTo>
                <a:lnTo>
                  <a:pt x="1383590" y="428390"/>
                </a:lnTo>
                <a:lnTo>
                  <a:pt x="1386212" y="429040"/>
                </a:lnTo>
                <a:lnTo>
                  <a:pt x="1400598" y="447352"/>
                </a:lnTo>
                <a:lnTo>
                  <a:pt x="1400253" y="452865"/>
                </a:lnTo>
                <a:lnTo>
                  <a:pt x="1386317" y="468375"/>
                </a:lnTo>
                <a:lnTo>
                  <a:pt x="1272402" y="508107"/>
                </a:lnTo>
                <a:close/>
              </a:path>
              <a:path w="1400809" h="963294">
                <a:moveTo>
                  <a:pt x="255522" y="551081"/>
                </a:moveTo>
                <a:lnTo>
                  <a:pt x="250890" y="551081"/>
                </a:lnTo>
                <a:lnTo>
                  <a:pt x="13778" y="468375"/>
                </a:lnTo>
                <a:lnTo>
                  <a:pt x="256" y="447481"/>
                </a:lnTo>
                <a:lnTo>
                  <a:pt x="626" y="444863"/>
                </a:lnTo>
                <a:lnTo>
                  <a:pt x="22092" y="428368"/>
                </a:lnTo>
                <a:lnTo>
                  <a:pt x="24709" y="428689"/>
                </a:lnTo>
                <a:lnTo>
                  <a:pt x="27264" y="429525"/>
                </a:lnTo>
                <a:lnTo>
                  <a:pt x="252707" y="508107"/>
                </a:lnTo>
                <a:lnTo>
                  <a:pt x="370492" y="508107"/>
                </a:lnTo>
                <a:lnTo>
                  <a:pt x="260154" y="549426"/>
                </a:lnTo>
                <a:lnTo>
                  <a:pt x="255522" y="551081"/>
                </a:lnTo>
                <a:close/>
              </a:path>
              <a:path w="1400809" h="963294">
                <a:moveTo>
                  <a:pt x="872992" y="760839"/>
                </a:moveTo>
                <a:lnTo>
                  <a:pt x="831766" y="760839"/>
                </a:lnTo>
                <a:lnTo>
                  <a:pt x="857682" y="450802"/>
                </a:lnTo>
                <a:lnTo>
                  <a:pt x="993928" y="450802"/>
                </a:lnTo>
                <a:lnTo>
                  <a:pt x="1015814" y="458971"/>
                </a:lnTo>
                <a:lnTo>
                  <a:pt x="898198" y="458971"/>
                </a:lnTo>
                <a:lnTo>
                  <a:pt x="872992" y="760839"/>
                </a:lnTo>
                <a:close/>
              </a:path>
              <a:path w="1400809" h="963294">
                <a:moveTo>
                  <a:pt x="161874" y="912125"/>
                </a:moveTo>
                <a:lnTo>
                  <a:pt x="41043" y="912125"/>
                </a:lnTo>
                <a:lnTo>
                  <a:pt x="325512" y="808893"/>
                </a:lnTo>
                <a:lnTo>
                  <a:pt x="326391" y="808639"/>
                </a:lnTo>
                <a:lnTo>
                  <a:pt x="536960" y="762954"/>
                </a:lnTo>
                <a:lnTo>
                  <a:pt x="511279" y="455386"/>
                </a:lnTo>
                <a:lnTo>
                  <a:pt x="552353" y="455386"/>
                </a:lnTo>
                <a:lnTo>
                  <a:pt x="577886" y="760839"/>
                </a:lnTo>
                <a:lnTo>
                  <a:pt x="872992" y="760839"/>
                </a:lnTo>
                <a:lnTo>
                  <a:pt x="872634" y="765129"/>
                </a:lnTo>
                <a:lnTo>
                  <a:pt x="1040376" y="801511"/>
                </a:lnTo>
                <a:lnTo>
                  <a:pt x="553788" y="801511"/>
                </a:lnTo>
                <a:lnTo>
                  <a:pt x="337256" y="848530"/>
                </a:lnTo>
                <a:lnTo>
                  <a:pt x="161874" y="912125"/>
                </a:lnTo>
                <a:close/>
              </a:path>
              <a:path w="1400809" h="963294">
                <a:moveTo>
                  <a:pt x="1144747" y="550557"/>
                </a:moveTo>
                <a:lnTo>
                  <a:pt x="1142363" y="550126"/>
                </a:lnTo>
                <a:lnTo>
                  <a:pt x="898198" y="458971"/>
                </a:lnTo>
                <a:lnTo>
                  <a:pt x="1015814" y="458971"/>
                </a:lnTo>
                <a:lnTo>
                  <a:pt x="1147446" y="508107"/>
                </a:lnTo>
                <a:lnTo>
                  <a:pt x="1272402" y="508107"/>
                </a:lnTo>
                <a:lnTo>
                  <a:pt x="1151770" y="550182"/>
                </a:lnTo>
                <a:lnTo>
                  <a:pt x="1149593" y="550543"/>
                </a:lnTo>
                <a:lnTo>
                  <a:pt x="1144747" y="550557"/>
                </a:lnTo>
                <a:close/>
              </a:path>
              <a:path w="1400809" h="963294">
                <a:moveTo>
                  <a:pt x="1149522" y="550554"/>
                </a:moveTo>
                <a:lnTo>
                  <a:pt x="1147212" y="550543"/>
                </a:lnTo>
                <a:lnTo>
                  <a:pt x="1149593" y="550543"/>
                </a:lnTo>
                <a:close/>
              </a:path>
              <a:path w="1400809" h="963294">
                <a:moveTo>
                  <a:pt x="1382298" y="962209"/>
                </a:moveTo>
                <a:lnTo>
                  <a:pt x="1377176" y="962197"/>
                </a:lnTo>
                <a:lnTo>
                  <a:pt x="1374851" y="961785"/>
                </a:lnTo>
                <a:lnTo>
                  <a:pt x="1062814" y="848630"/>
                </a:lnTo>
                <a:lnTo>
                  <a:pt x="848477" y="802157"/>
                </a:lnTo>
                <a:lnTo>
                  <a:pt x="559006" y="802157"/>
                </a:lnTo>
                <a:lnTo>
                  <a:pt x="557398" y="802123"/>
                </a:lnTo>
                <a:lnTo>
                  <a:pt x="555815" y="801908"/>
                </a:lnTo>
                <a:lnTo>
                  <a:pt x="554257" y="801511"/>
                </a:lnTo>
                <a:lnTo>
                  <a:pt x="1040376" y="801511"/>
                </a:lnTo>
                <a:lnTo>
                  <a:pt x="1073819" y="808764"/>
                </a:lnTo>
                <a:lnTo>
                  <a:pt x="1074698" y="809019"/>
                </a:lnTo>
                <a:lnTo>
                  <a:pt x="1359052" y="912360"/>
                </a:lnTo>
                <a:lnTo>
                  <a:pt x="1400096" y="912360"/>
                </a:lnTo>
                <a:lnTo>
                  <a:pt x="1397510" y="952035"/>
                </a:lnTo>
                <a:lnTo>
                  <a:pt x="1384918" y="961692"/>
                </a:lnTo>
                <a:lnTo>
                  <a:pt x="1382298" y="962209"/>
                </a:lnTo>
                <a:close/>
              </a:path>
              <a:path w="1400809" h="963294">
                <a:moveTo>
                  <a:pt x="20819" y="963272"/>
                </a:moveTo>
                <a:lnTo>
                  <a:pt x="0" y="862377"/>
                </a:lnTo>
                <a:lnTo>
                  <a:pt x="520" y="859753"/>
                </a:lnTo>
                <a:lnTo>
                  <a:pt x="17800" y="844534"/>
                </a:lnTo>
                <a:lnTo>
                  <a:pt x="23242" y="844534"/>
                </a:lnTo>
                <a:lnTo>
                  <a:pt x="41043" y="912125"/>
                </a:lnTo>
                <a:lnTo>
                  <a:pt x="161874" y="912125"/>
                </a:lnTo>
                <a:lnTo>
                  <a:pt x="20819" y="963272"/>
                </a:lnTo>
                <a:close/>
              </a:path>
              <a:path w="1400809" h="963294">
                <a:moveTo>
                  <a:pt x="1400096" y="912360"/>
                </a:moveTo>
                <a:lnTo>
                  <a:pt x="1359052" y="912360"/>
                </a:lnTo>
                <a:lnTo>
                  <a:pt x="1359099" y="862377"/>
                </a:lnTo>
                <a:lnTo>
                  <a:pt x="1376853" y="844769"/>
                </a:lnTo>
                <a:lnTo>
                  <a:pt x="1382286" y="844769"/>
                </a:lnTo>
                <a:lnTo>
                  <a:pt x="1400096" y="912360"/>
                </a:lnTo>
                <a:close/>
              </a:path>
            </a:pathLst>
          </a:custGeom>
          <a:solidFill>
            <a:srgbClr val="232323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2" name="Picture 2">
            <a:extLst>
              <a:ext uri="{FF2B5EF4-FFF2-40B4-BE49-F238E27FC236}">
                <a16:creationId xmlns:a16="http://schemas.microsoft.com/office/drawing/2014/main" id="{CA4F261A-D96C-A7C2-4CD7-BEFAC8F8CB5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9981"/>
          <a:stretch/>
        </p:blipFill>
        <p:spPr bwMode="auto">
          <a:xfrm>
            <a:off x="0" y="317500"/>
            <a:ext cx="2784306" cy="7307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6452095" y="2568575"/>
            <a:ext cx="4306570" cy="1254125"/>
          </a:xfrm>
          <a:prstGeom prst="rect">
            <a:avLst/>
          </a:prstGeom>
        </p:spPr>
        <p:txBody>
          <a:bodyPr vert="horz" wrap="square" lIns="0" tIns="55244" rIns="0" bIns="0" rtlCol="0">
            <a:spAutoFit/>
          </a:bodyPr>
          <a:lstStyle/>
          <a:p>
            <a:pPr marL="12700" marR="5080" indent="420370">
              <a:lnSpc>
                <a:spcPts val="4720"/>
              </a:lnSpc>
              <a:spcBef>
                <a:spcPts val="434"/>
              </a:spcBef>
            </a:pPr>
            <a:r>
              <a:rPr sz="4100" b="1" spc="-290" dirty="0">
                <a:solidFill>
                  <a:srgbClr val="FFFFFF"/>
                </a:solidFill>
                <a:latin typeface="Tahoma"/>
                <a:cs typeface="Tahoma"/>
              </a:rPr>
              <a:t>U</a:t>
            </a:r>
            <a:r>
              <a:rPr sz="4100" b="1" spc="-125" dirty="0">
                <a:solidFill>
                  <a:srgbClr val="FFFFFF"/>
                </a:solidFill>
                <a:latin typeface="Tahoma"/>
                <a:cs typeface="Tahoma"/>
              </a:rPr>
              <a:t>t</a:t>
            </a:r>
            <a:r>
              <a:rPr sz="4100" b="1" spc="-100" dirty="0">
                <a:solidFill>
                  <a:srgbClr val="FFFFFF"/>
                </a:solidFill>
                <a:latin typeface="Tahoma"/>
                <a:cs typeface="Tahoma"/>
              </a:rPr>
              <a:t>i</a:t>
            </a:r>
            <a:r>
              <a:rPr sz="4100" b="1" spc="-60" dirty="0">
                <a:solidFill>
                  <a:srgbClr val="FFFFFF"/>
                </a:solidFill>
                <a:latin typeface="Tahoma"/>
                <a:cs typeface="Tahoma"/>
              </a:rPr>
              <a:t>l</a:t>
            </a:r>
            <a:r>
              <a:rPr sz="4100" b="1" spc="-100" dirty="0">
                <a:solidFill>
                  <a:srgbClr val="FFFFFF"/>
                </a:solidFill>
                <a:latin typeface="Tahoma"/>
                <a:cs typeface="Tahoma"/>
              </a:rPr>
              <a:t>i</a:t>
            </a:r>
            <a:r>
              <a:rPr sz="4100" b="1" spc="-285" dirty="0">
                <a:solidFill>
                  <a:srgbClr val="FFFFFF"/>
                </a:solidFill>
                <a:latin typeface="Tahoma"/>
                <a:cs typeface="Tahoma"/>
              </a:rPr>
              <a:t>s</a:t>
            </a:r>
            <a:r>
              <a:rPr sz="4100" b="1" spc="-300" dirty="0">
                <a:solidFill>
                  <a:srgbClr val="FFFFFF"/>
                </a:solidFill>
                <a:latin typeface="Tahoma"/>
                <a:cs typeface="Tahoma"/>
              </a:rPr>
              <a:t>e</a:t>
            </a:r>
            <a:r>
              <a:rPr sz="4100" b="1" spc="-140" dirty="0">
                <a:solidFill>
                  <a:srgbClr val="FFFFFF"/>
                </a:solidFill>
                <a:latin typeface="Tahoma"/>
                <a:cs typeface="Tahoma"/>
              </a:rPr>
              <a:t>r</a:t>
            </a:r>
            <a:r>
              <a:rPr sz="4100" b="1" spc="-38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4100" b="1" spc="-345" dirty="0">
                <a:solidFill>
                  <a:srgbClr val="FFFFFF"/>
                </a:solidFill>
                <a:latin typeface="Tahoma"/>
                <a:cs typeface="Tahoma"/>
              </a:rPr>
              <a:t>e</a:t>
            </a:r>
            <a:r>
              <a:rPr sz="4100" b="1" spc="-125" dirty="0">
                <a:solidFill>
                  <a:srgbClr val="FFFFFF"/>
                </a:solidFill>
                <a:latin typeface="Tahoma"/>
                <a:cs typeface="Tahoma"/>
              </a:rPr>
              <a:t>t</a:t>
            </a:r>
            <a:r>
              <a:rPr sz="4100" b="1" spc="-38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4100" b="1" spc="-250" dirty="0">
                <a:solidFill>
                  <a:srgbClr val="FFFFFF"/>
                </a:solidFill>
                <a:latin typeface="Tahoma"/>
                <a:cs typeface="Tahoma"/>
              </a:rPr>
              <a:t>f</a:t>
            </a:r>
            <a:r>
              <a:rPr sz="4100" b="1" spc="-285" dirty="0">
                <a:solidFill>
                  <a:srgbClr val="FFFFFF"/>
                </a:solidFill>
                <a:latin typeface="Tahoma"/>
                <a:cs typeface="Tahoma"/>
              </a:rPr>
              <a:t>a</a:t>
            </a:r>
            <a:r>
              <a:rPr sz="4100" b="1" spc="-100" dirty="0">
                <a:solidFill>
                  <a:srgbClr val="FFFFFF"/>
                </a:solidFill>
                <a:latin typeface="Tahoma"/>
                <a:cs typeface="Tahoma"/>
              </a:rPr>
              <a:t>i</a:t>
            </a:r>
            <a:r>
              <a:rPr sz="4100" b="1" spc="-185" dirty="0">
                <a:solidFill>
                  <a:srgbClr val="FFFFFF"/>
                </a:solidFill>
                <a:latin typeface="Tahoma"/>
                <a:cs typeface="Tahoma"/>
              </a:rPr>
              <a:t>r</a:t>
            </a:r>
            <a:r>
              <a:rPr sz="4100" b="1" spc="-200" dirty="0">
                <a:solidFill>
                  <a:srgbClr val="FFFFFF"/>
                </a:solidFill>
                <a:latin typeface="Tahoma"/>
                <a:cs typeface="Tahoma"/>
              </a:rPr>
              <a:t>e  </a:t>
            </a:r>
            <a:r>
              <a:rPr sz="4100" b="1" spc="-380" dirty="0">
                <a:solidFill>
                  <a:srgbClr val="FFFFFF"/>
                </a:solidFill>
                <a:latin typeface="Tahoma"/>
                <a:cs typeface="Tahoma"/>
              </a:rPr>
              <a:t>g</a:t>
            </a:r>
            <a:r>
              <a:rPr sz="4100" b="1" spc="-260" dirty="0">
                <a:solidFill>
                  <a:srgbClr val="FFFFFF"/>
                </a:solidFill>
                <a:latin typeface="Tahoma"/>
                <a:cs typeface="Tahoma"/>
              </a:rPr>
              <a:t>r</a:t>
            </a:r>
            <a:r>
              <a:rPr sz="4100" b="1" spc="-285" dirty="0">
                <a:solidFill>
                  <a:srgbClr val="FFFFFF"/>
                </a:solidFill>
                <a:latin typeface="Tahoma"/>
                <a:cs typeface="Tahoma"/>
              </a:rPr>
              <a:t>a</a:t>
            </a:r>
            <a:r>
              <a:rPr sz="4100" b="1" spc="-270" dirty="0">
                <a:solidFill>
                  <a:srgbClr val="FFFFFF"/>
                </a:solidFill>
                <a:latin typeface="Tahoma"/>
                <a:cs typeface="Tahoma"/>
              </a:rPr>
              <a:t>n</a:t>
            </a:r>
            <a:r>
              <a:rPr sz="4100" b="1" spc="-220" dirty="0">
                <a:solidFill>
                  <a:srgbClr val="FFFFFF"/>
                </a:solidFill>
                <a:latin typeface="Tahoma"/>
                <a:cs typeface="Tahoma"/>
              </a:rPr>
              <a:t>d</a:t>
            </a:r>
            <a:r>
              <a:rPr sz="4100" b="1" spc="-100" dirty="0">
                <a:solidFill>
                  <a:srgbClr val="FFFFFF"/>
                </a:solidFill>
                <a:latin typeface="Tahoma"/>
                <a:cs typeface="Tahoma"/>
              </a:rPr>
              <a:t>i</a:t>
            </a:r>
            <a:r>
              <a:rPr sz="4100" b="1" spc="-140" dirty="0">
                <a:solidFill>
                  <a:srgbClr val="FFFFFF"/>
                </a:solidFill>
                <a:latin typeface="Tahoma"/>
                <a:cs typeface="Tahoma"/>
              </a:rPr>
              <a:t>r</a:t>
            </a:r>
            <a:r>
              <a:rPr sz="4100" b="1" spc="-38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4100" b="1" spc="-285" dirty="0">
                <a:solidFill>
                  <a:srgbClr val="FFFFFF"/>
                </a:solidFill>
                <a:latin typeface="Tahoma"/>
                <a:cs typeface="Tahoma"/>
              </a:rPr>
              <a:t>s</a:t>
            </a:r>
            <a:r>
              <a:rPr sz="4100" b="1" spc="-245" dirty="0">
                <a:solidFill>
                  <a:srgbClr val="FFFFFF"/>
                </a:solidFill>
                <a:latin typeface="Tahoma"/>
                <a:cs typeface="Tahoma"/>
              </a:rPr>
              <a:t>o</a:t>
            </a:r>
            <a:r>
              <a:rPr sz="4100" b="1" spc="-270" dirty="0">
                <a:solidFill>
                  <a:srgbClr val="FFFFFF"/>
                </a:solidFill>
                <a:latin typeface="Tahoma"/>
                <a:cs typeface="Tahoma"/>
              </a:rPr>
              <a:t>n</a:t>
            </a:r>
            <a:r>
              <a:rPr sz="4100" b="1" spc="-38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4100" b="1" spc="-185" dirty="0">
                <a:solidFill>
                  <a:srgbClr val="FFFFFF"/>
                </a:solidFill>
                <a:latin typeface="Tahoma"/>
                <a:cs typeface="Tahoma"/>
              </a:rPr>
              <a:t>r</a:t>
            </a:r>
            <a:r>
              <a:rPr sz="4100" b="1" spc="-300" dirty="0">
                <a:solidFill>
                  <a:srgbClr val="FFFFFF"/>
                </a:solidFill>
                <a:latin typeface="Tahoma"/>
                <a:cs typeface="Tahoma"/>
              </a:rPr>
              <a:t>é</a:t>
            </a:r>
            <a:r>
              <a:rPr sz="4100" b="1" spc="-285" dirty="0">
                <a:solidFill>
                  <a:srgbClr val="FFFFFF"/>
                </a:solidFill>
                <a:latin typeface="Tahoma"/>
                <a:cs typeface="Tahoma"/>
              </a:rPr>
              <a:t>s</a:t>
            </a:r>
            <a:r>
              <a:rPr sz="4100" b="1" spc="-350" dirty="0">
                <a:solidFill>
                  <a:srgbClr val="FFFFFF"/>
                </a:solidFill>
                <a:latin typeface="Tahoma"/>
                <a:cs typeface="Tahoma"/>
              </a:rPr>
              <a:t>e</a:t>
            </a:r>
            <a:r>
              <a:rPr sz="4100" b="1" spc="-285" dirty="0">
                <a:solidFill>
                  <a:srgbClr val="FFFFFF"/>
                </a:solidFill>
                <a:latin typeface="Tahoma"/>
                <a:cs typeface="Tahoma"/>
              </a:rPr>
              <a:t>au</a:t>
            </a:r>
            <a:endParaRPr sz="4100">
              <a:latin typeface="Tahoma"/>
              <a:cs typeface="Tahoma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1552575"/>
            <a:ext cx="5714999" cy="3324224"/>
          </a:xfrm>
          <a:prstGeom prst="rect">
            <a:avLst/>
          </a:prstGeom>
        </p:spPr>
      </p:pic>
      <p:pic>
        <p:nvPicPr>
          <p:cNvPr id="4" name="Picture 2">
            <a:extLst>
              <a:ext uri="{FF2B5EF4-FFF2-40B4-BE49-F238E27FC236}">
                <a16:creationId xmlns:a16="http://schemas.microsoft.com/office/drawing/2014/main" id="{19702A31-A3D6-1AD3-1F00-CD0B68C9CF5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9981"/>
          <a:stretch/>
        </p:blipFill>
        <p:spPr bwMode="auto">
          <a:xfrm>
            <a:off x="52678" y="5270500"/>
            <a:ext cx="3074640" cy="8069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3419475" y="1028700"/>
            <a:ext cx="4219575" cy="3750310"/>
            <a:chOff x="3419475" y="1028700"/>
            <a:chExt cx="4219575" cy="3750310"/>
          </a:xfrm>
        </p:grpSpPr>
        <p:sp>
          <p:nvSpPr>
            <p:cNvPr id="3" name="object 3"/>
            <p:cNvSpPr/>
            <p:nvPr/>
          </p:nvSpPr>
          <p:spPr>
            <a:xfrm>
              <a:off x="4238625" y="1028700"/>
              <a:ext cx="2543175" cy="2540635"/>
            </a:xfrm>
            <a:custGeom>
              <a:avLst/>
              <a:gdLst/>
              <a:ahLst/>
              <a:cxnLst/>
              <a:rect l="l" t="t" r="r" b="b"/>
              <a:pathLst>
                <a:path w="2543175" h="2540635">
                  <a:moveTo>
                    <a:pt x="1271587" y="2540317"/>
                  </a:moveTo>
                  <a:lnTo>
                    <a:pt x="1209193" y="2538787"/>
                  </a:lnTo>
                  <a:lnTo>
                    <a:pt x="1146950" y="2534201"/>
                  </a:lnTo>
                  <a:lnTo>
                    <a:pt x="1085006" y="2526569"/>
                  </a:lnTo>
                  <a:lnTo>
                    <a:pt x="1023512" y="2515911"/>
                  </a:lnTo>
                  <a:lnTo>
                    <a:pt x="962616" y="2502251"/>
                  </a:lnTo>
                  <a:lnTo>
                    <a:pt x="902465" y="2485624"/>
                  </a:lnTo>
                  <a:lnTo>
                    <a:pt x="843202" y="2466068"/>
                  </a:lnTo>
                  <a:lnTo>
                    <a:pt x="784971" y="2443631"/>
                  </a:lnTo>
                  <a:lnTo>
                    <a:pt x="727913" y="2418368"/>
                  </a:lnTo>
                  <a:lnTo>
                    <a:pt x="672165" y="2390338"/>
                  </a:lnTo>
                  <a:lnTo>
                    <a:pt x="617860" y="2359609"/>
                  </a:lnTo>
                  <a:lnTo>
                    <a:pt x="565131" y="2326256"/>
                  </a:lnTo>
                  <a:lnTo>
                    <a:pt x="514103" y="2290359"/>
                  </a:lnTo>
                  <a:lnTo>
                    <a:pt x="464900" y="2252004"/>
                  </a:lnTo>
                  <a:lnTo>
                    <a:pt x="417641" y="2211284"/>
                  </a:lnTo>
                  <a:lnTo>
                    <a:pt x="372439" y="2168296"/>
                  </a:lnTo>
                  <a:lnTo>
                    <a:pt x="329403" y="2123144"/>
                  </a:lnTo>
                  <a:lnTo>
                    <a:pt x="288637" y="2075938"/>
                  </a:lnTo>
                  <a:lnTo>
                    <a:pt x="250238" y="2026791"/>
                  </a:lnTo>
                  <a:lnTo>
                    <a:pt x="214301" y="1975820"/>
                  </a:lnTo>
                  <a:lnTo>
                    <a:pt x="180910" y="1923150"/>
                  </a:lnTo>
                  <a:lnTo>
                    <a:pt x="150147" y="1868907"/>
                  </a:lnTo>
                  <a:lnTo>
                    <a:pt x="122085" y="1813221"/>
                  </a:lnTo>
                  <a:lnTo>
                    <a:pt x="96793" y="1756227"/>
                  </a:lnTo>
                  <a:lnTo>
                    <a:pt x="74331" y="1698062"/>
                  </a:lnTo>
                  <a:lnTo>
                    <a:pt x="54754" y="1638866"/>
                  </a:lnTo>
                  <a:lnTo>
                    <a:pt x="38107" y="1578781"/>
                  </a:lnTo>
                  <a:lnTo>
                    <a:pt x="24433" y="1517954"/>
                  </a:lnTo>
                  <a:lnTo>
                    <a:pt x="13763" y="1456529"/>
                  </a:lnTo>
                  <a:lnTo>
                    <a:pt x="6123" y="1394655"/>
                  </a:lnTo>
                  <a:lnTo>
                    <a:pt x="1531" y="1332482"/>
                  </a:lnTo>
                  <a:lnTo>
                    <a:pt x="0" y="1270158"/>
                  </a:lnTo>
                  <a:lnTo>
                    <a:pt x="382" y="1238987"/>
                  </a:lnTo>
                  <a:lnTo>
                    <a:pt x="3445" y="1176719"/>
                  </a:lnTo>
                  <a:lnTo>
                    <a:pt x="9562" y="1114677"/>
                  </a:lnTo>
                  <a:lnTo>
                    <a:pt x="18720" y="1053009"/>
                  </a:lnTo>
                  <a:lnTo>
                    <a:pt x="30896" y="991865"/>
                  </a:lnTo>
                  <a:lnTo>
                    <a:pt x="46061" y="931390"/>
                  </a:lnTo>
                  <a:lnTo>
                    <a:pt x="64179" y="871732"/>
                  </a:lnTo>
                  <a:lnTo>
                    <a:pt x="85205" y="813034"/>
                  </a:lnTo>
                  <a:lnTo>
                    <a:pt x="109089" y="755437"/>
                  </a:lnTo>
                  <a:lnTo>
                    <a:pt x="135774" y="699080"/>
                  </a:lnTo>
                  <a:lnTo>
                    <a:pt x="165195" y="644099"/>
                  </a:lnTo>
                  <a:lnTo>
                    <a:pt x="197282" y="590626"/>
                  </a:lnTo>
                  <a:lnTo>
                    <a:pt x="231956" y="538790"/>
                  </a:lnTo>
                  <a:lnTo>
                    <a:pt x="269135" y="488716"/>
                  </a:lnTo>
                  <a:lnTo>
                    <a:pt x="308730" y="440525"/>
                  </a:lnTo>
                  <a:lnTo>
                    <a:pt x="350643" y="394332"/>
                  </a:lnTo>
                  <a:lnTo>
                    <a:pt x="394776" y="350249"/>
                  </a:lnTo>
                  <a:lnTo>
                    <a:pt x="441020" y="308383"/>
                  </a:lnTo>
                  <a:lnTo>
                    <a:pt x="489266" y="268833"/>
                  </a:lnTo>
                  <a:lnTo>
                    <a:pt x="539396" y="231696"/>
                  </a:lnTo>
                  <a:lnTo>
                    <a:pt x="591291" y="197060"/>
                  </a:lnTo>
                  <a:lnTo>
                    <a:pt x="644824" y="165010"/>
                  </a:lnTo>
                  <a:lnTo>
                    <a:pt x="699867" y="135622"/>
                  </a:lnTo>
                  <a:lnTo>
                    <a:pt x="756287" y="108967"/>
                  </a:lnTo>
                  <a:lnTo>
                    <a:pt x="813949" y="85109"/>
                  </a:lnTo>
                  <a:lnTo>
                    <a:pt x="872713" y="64107"/>
                  </a:lnTo>
                  <a:lnTo>
                    <a:pt x="932438" y="46010"/>
                  </a:lnTo>
                  <a:lnTo>
                    <a:pt x="992980" y="30862"/>
                  </a:lnTo>
                  <a:lnTo>
                    <a:pt x="1054194" y="18699"/>
                  </a:lnTo>
                  <a:lnTo>
                    <a:pt x="1115931" y="9552"/>
                  </a:lnTo>
                  <a:lnTo>
                    <a:pt x="1178043" y="3441"/>
                  </a:lnTo>
                  <a:lnTo>
                    <a:pt x="1240381" y="382"/>
                  </a:lnTo>
                  <a:lnTo>
                    <a:pt x="1271587" y="0"/>
                  </a:lnTo>
                  <a:lnTo>
                    <a:pt x="1302793" y="382"/>
                  </a:lnTo>
                  <a:lnTo>
                    <a:pt x="1365131" y="3441"/>
                  </a:lnTo>
                  <a:lnTo>
                    <a:pt x="1427243" y="9552"/>
                  </a:lnTo>
                  <a:lnTo>
                    <a:pt x="1488980" y="18699"/>
                  </a:lnTo>
                  <a:lnTo>
                    <a:pt x="1550193" y="30862"/>
                  </a:lnTo>
                  <a:lnTo>
                    <a:pt x="1610735" y="46010"/>
                  </a:lnTo>
                  <a:lnTo>
                    <a:pt x="1670460" y="64107"/>
                  </a:lnTo>
                  <a:lnTo>
                    <a:pt x="1729225" y="85109"/>
                  </a:lnTo>
                  <a:lnTo>
                    <a:pt x="1786886" y="108967"/>
                  </a:lnTo>
                  <a:lnTo>
                    <a:pt x="1843307" y="135622"/>
                  </a:lnTo>
                  <a:lnTo>
                    <a:pt x="1898350" y="165010"/>
                  </a:lnTo>
                  <a:lnTo>
                    <a:pt x="1951883" y="197060"/>
                  </a:lnTo>
                  <a:lnTo>
                    <a:pt x="2003777" y="231696"/>
                  </a:lnTo>
                  <a:lnTo>
                    <a:pt x="2053908" y="268833"/>
                  </a:lnTo>
                  <a:lnTo>
                    <a:pt x="2102153" y="308383"/>
                  </a:lnTo>
                  <a:lnTo>
                    <a:pt x="2148398" y="350249"/>
                  </a:lnTo>
                  <a:lnTo>
                    <a:pt x="2192530" y="394332"/>
                  </a:lnTo>
                  <a:lnTo>
                    <a:pt x="2234444" y="440525"/>
                  </a:lnTo>
                  <a:lnTo>
                    <a:pt x="2274038" y="488716"/>
                  </a:lnTo>
                  <a:lnTo>
                    <a:pt x="2311217" y="538790"/>
                  </a:lnTo>
                  <a:lnTo>
                    <a:pt x="2345892" y="590626"/>
                  </a:lnTo>
                  <a:lnTo>
                    <a:pt x="2377978" y="644099"/>
                  </a:lnTo>
                  <a:lnTo>
                    <a:pt x="2407399" y="699080"/>
                  </a:lnTo>
                  <a:lnTo>
                    <a:pt x="2434084" y="755437"/>
                  </a:lnTo>
                  <a:lnTo>
                    <a:pt x="2457968" y="813034"/>
                  </a:lnTo>
                  <a:lnTo>
                    <a:pt x="2478995" y="871732"/>
                  </a:lnTo>
                  <a:lnTo>
                    <a:pt x="2497112" y="931391"/>
                  </a:lnTo>
                  <a:lnTo>
                    <a:pt x="2512277" y="991865"/>
                  </a:lnTo>
                  <a:lnTo>
                    <a:pt x="2524453" y="1053009"/>
                  </a:lnTo>
                  <a:lnTo>
                    <a:pt x="2533611" y="1114677"/>
                  </a:lnTo>
                  <a:lnTo>
                    <a:pt x="2539729" y="1176719"/>
                  </a:lnTo>
                  <a:lnTo>
                    <a:pt x="2542791" y="1238987"/>
                  </a:lnTo>
                  <a:lnTo>
                    <a:pt x="2543174" y="1270158"/>
                  </a:lnTo>
                  <a:lnTo>
                    <a:pt x="2542791" y="1301329"/>
                  </a:lnTo>
                  <a:lnTo>
                    <a:pt x="2539729" y="1363597"/>
                  </a:lnTo>
                  <a:lnTo>
                    <a:pt x="2533611" y="1425639"/>
                  </a:lnTo>
                  <a:lnTo>
                    <a:pt x="2524453" y="1487307"/>
                  </a:lnTo>
                  <a:lnTo>
                    <a:pt x="2512277" y="1548451"/>
                  </a:lnTo>
                  <a:lnTo>
                    <a:pt x="2497112" y="1608926"/>
                  </a:lnTo>
                  <a:lnTo>
                    <a:pt x="2478995" y="1668584"/>
                  </a:lnTo>
                  <a:lnTo>
                    <a:pt x="2457968" y="1727282"/>
                  </a:lnTo>
                  <a:lnTo>
                    <a:pt x="2434084" y="1784879"/>
                  </a:lnTo>
                  <a:lnTo>
                    <a:pt x="2407399" y="1841236"/>
                  </a:lnTo>
                  <a:lnTo>
                    <a:pt x="2377978" y="1896217"/>
                  </a:lnTo>
                  <a:lnTo>
                    <a:pt x="2345892" y="1949690"/>
                  </a:lnTo>
                  <a:lnTo>
                    <a:pt x="2311217" y="2001526"/>
                  </a:lnTo>
                  <a:lnTo>
                    <a:pt x="2274038" y="2051600"/>
                  </a:lnTo>
                  <a:lnTo>
                    <a:pt x="2234444" y="2099791"/>
                  </a:lnTo>
                  <a:lnTo>
                    <a:pt x="2192530" y="2145984"/>
                  </a:lnTo>
                  <a:lnTo>
                    <a:pt x="2148398" y="2190067"/>
                  </a:lnTo>
                  <a:lnTo>
                    <a:pt x="2102153" y="2231933"/>
                  </a:lnTo>
                  <a:lnTo>
                    <a:pt x="2053908" y="2271483"/>
                  </a:lnTo>
                  <a:lnTo>
                    <a:pt x="2003777" y="2308620"/>
                  </a:lnTo>
                  <a:lnTo>
                    <a:pt x="1951883" y="2343256"/>
                  </a:lnTo>
                  <a:lnTo>
                    <a:pt x="1898350" y="2375307"/>
                  </a:lnTo>
                  <a:lnTo>
                    <a:pt x="1843307" y="2404695"/>
                  </a:lnTo>
                  <a:lnTo>
                    <a:pt x="1786886" y="2431349"/>
                  </a:lnTo>
                  <a:lnTo>
                    <a:pt x="1729225" y="2455207"/>
                  </a:lnTo>
                  <a:lnTo>
                    <a:pt x="1670461" y="2476209"/>
                  </a:lnTo>
                  <a:lnTo>
                    <a:pt x="1610735" y="2494306"/>
                  </a:lnTo>
                  <a:lnTo>
                    <a:pt x="1550193" y="2509454"/>
                  </a:lnTo>
                  <a:lnTo>
                    <a:pt x="1488980" y="2521617"/>
                  </a:lnTo>
                  <a:lnTo>
                    <a:pt x="1427243" y="2530765"/>
                  </a:lnTo>
                  <a:lnTo>
                    <a:pt x="1365131" y="2536875"/>
                  </a:lnTo>
                  <a:lnTo>
                    <a:pt x="1302793" y="2539934"/>
                  </a:lnTo>
                  <a:lnTo>
                    <a:pt x="1271587" y="2540317"/>
                  </a:lnTo>
                  <a:close/>
                </a:path>
              </a:pathLst>
            </a:custGeom>
            <a:solidFill>
              <a:srgbClr val="E6A24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3419475" y="2238374"/>
              <a:ext cx="2543175" cy="2540635"/>
            </a:xfrm>
            <a:custGeom>
              <a:avLst/>
              <a:gdLst/>
              <a:ahLst/>
              <a:cxnLst/>
              <a:rect l="l" t="t" r="r" b="b"/>
              <a:pathLst>
                <a:path w="2543175" h="2540635">
                  <a:moveTo>
                    <a:pt x="1271587" y="2540317"/>
                  </a:moveTo>
                  <a:lnTo>
                    <a:pt x="1209193" y="2538787"/>
                  </a:lnTo>
                  <a:lnTo>
                    <a:pt x="1146950" y="2534201"/>
                  </a:lnTo>
                  <a:lnTo>
                    <a:pt x="1085006" y="2526569"/>
                  </a:lnTo>
                  <a:lnTo>
                    <a:pt x="1023512" y="2515911"/>
                  </a:lnTo>
                  <a:lnTo>
                    <a:pt x="962616" y="2502251"/>
                  </a:lnTo>
                  <a:lnTo>
                    <a:pt x="902465" y="2485624"/>
                  </a:lnTo>
                  <a:lnTo>
                    <a:pt x="843202" y="2466068"/>
                  </a:lnTo>
                  <a:lnTo>
                    <a:pt x="784971" y="2443631"/>
                  </a:lnTo>
                  <a:lnTo>
                    <a:pt x="727913" y="2418368"/>
                  </a:lnTo>
                  <a:lnTo>
                    <a:pt x="672165" y="2390338"/>
                  </a:lnTo>
                  <a:lnTo>
                    <a:pt x="617860" y="2359609"/>
                  </a:lnTo>
                  <a:lnTo>
                    <a:pt x="565131" y="2326256"/>
                  </a:lnTo>
                  <a:lnTo>
                    <a:pt x="514103" y="2290359"/>
                  </a:lnTo>
                  <a:lnTo>
                    <a:pt x="464900" y="2252004"/>
                  </a:lnTo>
                  <a:lnTo>
                    <a:pt x="417641" y="2211284"/>
                  </a:lnTo>
                  <a:lnTo>
                    <a:pt x="372439" y="2168296"/>
                  </a:lnTo>
                  <a:lnTo>
                    <a:pt x="329403" y="2123144"/>
                  </a:lnTo>
                  <a:lnTo>
                    <a:pt x="288637" y="2075938"/>
                  </a:lnTo>
                  <a:lnTo>
                    <a:pt x="250238" y="2026791"/>
                  </a:lnTo>
                  <a:lnTo>
                    <a:pt x="214301" y="1975820"/>
                  </a:lnTo>
                  <a:lnTo>
                    <a:pt x="180910" y="1923150"/>
                  </a:lnTo>
                  <a:lnTo>
                    <a:pt x="150147" y="1868907"/>
                  </a:lnTo>
                  <a:lnTo>
                    <a:pt x="122085" y="1813221"/>
                  </a:lnTo>
                  <a:lnTo>
                    <a:pt x="96793" y="1756227"/>
                  </a:lnTo>
                  <a:lnTo>
                    <a:pt x="74331" y="1698062"/>
                  </a:lnTo>
                  <a:lnTo>
                    <a:pt x="54754" y="1638866"/>
                  </a:lnTo>
                  <a:lnTo>
                    <a:pt x="38107" y="1578781"/>
                  </a:lnTo>
                  <a:lnTo>
                    <a:pt x="24433" y="1517954"/>
                  </a:lnTo>
                  <a:lnTo>
                    <a:pt x="13763" y="1456529"/>
                  </a:lnTo>
                  <a:lnTo>
                    <a:pt x="6123" y="1394655"/>
                  </a:lnTo>
                  <a:lnTo>
                    <a:pt x="1531" y="1332482"/>
                  </a:lnTo>
                  <a:lnTo>
                    <a:pt x="0" y="1270158"/>
                  </a:lnTo>
                  <a:lnTo>
                    <a:pt x="382" y="1238987"/>
                  </a:lnTo>
                  <a:lnTo>
                    <a:pt x="3445" y="1176719"/>
                  </a:lnTo>
                  <a:lnTo>
                    <a:pt x="9562" y="1114677"/>
                  </a:lnTo>
                  <a:lnTo>
                    <a:pt x="18720" y="1053009"/>
                  </a:lnTo>
                  <a:lnTo>
                    <a:pt x="30896" y="991865"/>
                  </a:lnTo>
                  <a:lnTo>
                    <a:pt x="46061" y="931390"/>
                  </a:lnTo>
                  <a:lnTo>
                    <a:pt x="64179" y="871732"/>
                  </a:lnTo>
                  <a:lnTo>
                    <a:pt x="85205" y="813034"/>
                  </a:lnTo>
                  <a:lnTo>
                    <a:pt x="109089" y="755437"/>
                  </a:lnTo>
                  <a:lnTo>
                    <a:pt x="135774" y="699080"/>
                  </a:lnTo>
                  <a:lnTo>
                    <a:pt x="165195" y="644099"/>
                  </a:lnTo>
                  <a:lnTo>
                    <a:pt x="197282" y="590626"/>
                  </a:lnTo>
                  <a:lnTo>
                    <a:pt x="231956" y="538790"/>
                  </a:lnTo>
                  <a:lnTo>
                    <a:pt x="269135" y="488716"/>
                  </a:lnTo>
                  <a:lnTo>
                    <a:pt x="308730" y="440525"/>
                  </a:lnTo>
                  <a:lnTo>
                    <a:pt x="350643" y="394332"/>
                  </a:lnTo>
                  <a:lnTo>
                    <a:pt x="394776" y="350249"/>
                  </a:lnTo>
                  <a:lnTo>
                    <a:pt x="441020" y="308383"/>
                  </a:lnTo>
                  <a:lnTo>
                    <a:pt x="489266" y="268833"/>
                  </a:lnTo>
                  <a:lnTo>
                    <a:pt x="539396" y="231696"/>
                  </a:lnTo>
                  <a:lnTo>
                    <a:pt x="591291" y="197060"/>
                  </a:lnTo>
                  <a:lnTo>
                    <a:pt x="644824" y="165010"/>
                  </a:lnTo>
                  <a:lnTo>
                    <a:pt x="699867" y="135622"/>
                  </a:lnTo>
                  <a:lnTo>
                    <a:pt x="756287" y="108967"/>
                  </a:lnTo>
                  <a:lnTo>
                    <a:pt x="813949" y="85109"/>
                  </a:lnTo>
                  <a:lnTo>
                    <a:pt x="872713" y="64107"/>
                  </a:lnTo>
                  <a:lnTo>
                    <a:pt x="932438" y="46010"/>
                  </a:lnTo>
                  <a:lnTo>
                    <a:pt x="992980" y="30862"/>
                  </a:lnTo>
                  <a:lnTo>
                    <a:pt x="1054194" y="18699"/>
                  </a:lnTo>
                  <a:lnTo>
                    <a:pt x="1115931" y="9552"/>
                  </a:lnTo>
                  <a:lnTo>
                    <a:pt x="1178043" y="3441"/>
                  </a:lnTo>
                  <a:lnTo>
                    <a:pt x="1240381" y="382"/>
                  </a:lnTo>
                  <a:lnTo>
                    <a:pt x="1271587" y="0"/>
                  </a:lnTo>
                  <a:lnTo>
                    <a:pt x="1302793" y="382"/>
                  </a:lnTo>
                  <a:lnTo>
                    <a:pt x="1365131" y="3441"/>
                  </a:lnTo>
                  <a:lnTo>
                    <a:pt x="1427243" y="9552"/>
                  </a:lnTo>
                  <a:lnTo>
                    <a:pt x="1488980" y="18699"/>
                  </a:lnTo>
                  <a:lnTo>
                    <a:pt x="1550193" y="30862"/>
                  </a:lnTo>
                  <a:lnTo>
                    <a:pt x="1610735" y="46010"/>
                  </a:lnTo>
                  <a:lnTo>
                    <a:pt x="1670460" y="64107"/>
                  </a:lnTo>
                  <a:lnTo>
                    <a:pt x="1729225" y="85109"/>
                  </a:lnTo>
                  <a:lnTo>
                    <a:pt x="1786886" y="108967"/>
                  </a:lnTo>
                  <a:lnTo>
                    <a:pt x="1843307" y="135622"/>
                  </a:lnTo>
                  <a:lnTo>
                    <a:pt x="1898350" y="165010"/>
                  </a:lnTo>
                  <a:lnTo>
                    <a:pt x="1951883" y="197060"/>
                  </a:lnTo>
                  <a:lnTo>
                    <a:pt x="2003777" y="231696"/>
                  </a:lnTo>
                  <a:lnTo>
                    <a:pt x="2053908" y="268833"/>
                  </a:lnTo>
                  <a:lnTo>
                    <a:pt x="2102153" y="308383"/>
                  </a:lnTo>
                  <a:lnTo>
                    <a:pt x="2148398" y="350249"/>
                  </a:lnTo>
                  <a:lnTo>
                    <a:pt x="2192530" y="394332"/>
                  </a:lnTo>
                  <a:lnTo>
                    <a:pt x="2234444" y="440525"/>
                  </a:lnTo>
                  <a:lnTo>
                    <a:pt x="2274038" y="488716"/>
                  </a:lnTo>
                  <a:lnTo>
                    <a:pt x="2311217" y="538790"/>
                  </a:lnTo>
                  <a:lnTo>
                    <a:pt x="2345892" y="590626"/>
                  </a:lnTo>
                  <a:lnTo>
                    <a:pt x="2377978" y="644099"/>
                  </a:lnTo>
                  <a:lnTo>
                    <a:pt x="2407399" y="699080"/>
                  </a:lnTo>
                  <a:lnTo>
                    <a:pt x="2434084" y="755437"/>
                  </a:lnTo>
                  <a:lnTo>
                    <a:pt x="2457968" y="813034"/>
                  </a:lnTo>
                  <a:lnTo>
                    <a:pt x="2478995" y="871732"/>
                  </a:lnTo>
                  <a:lnTo>
                    <a:pt x="2497112" y="931391"/>
                  </a:lnTo>
                  <a:lnTo>
                    <a:pt x="2512277" y="991865"/>
                  </a:lnTo>
                  <a:lnTo>
                    <a:pt x="2524453" y="1053009"/>
                  </a:lnTo>
                  <a:lnTo>
                    <a:pt x="2533611" y="1114677"/>
                  </a:lnTo>
                  <a:lnTo>
                    <a:pt x="2539729" y="1176719"/>
                  </a:lnTo>
                  <a:lnTo>
                    <a:pt x="2542791" y="1238987"/>
                  </a:lnTo>
                  <a:lnTo>
                    <a:pt x="2543174" y="1270158"/>
                  </a:lnTo>
                  <a:lnTo>
                    <a:pt x="2542791" y="1301329"/>
                  </a:lnTo>
                  <a:lnTo>
                    <a:pt x="2539729" y="1363597"/>
                  </a:lnTo>
                  <a:lnTo>
                    <a:pt x="2533611" y="1425639"/>
                  </a:lnTo>
                  <a:lnTo>
                    <a:pt x="2524453" y="1487307"/>
                  </a:lnTo>
                  <a:lnTo>
                    <a:pt x="2512277" y="1548451"/>
                  </a:lnTo>
                  <a:lnTo>
                    <a:pt x="2497112" y="1608926"/>
                  </a:lnTo>
                  <a:lnTo>
                    <a:pt x="2478995" y="1668584"/>
                  </a:lnTo>
                  <a:lnTo>
                    <a:pt x="2457968" y="1727282"/>
                  </a:lnTo>
                  <a:lnTo>
                    <a:pt x="2434084" y="1784879"/>
                  </a:lnTo>
                  <a:lnTo>
                    <a:pt x="2407399" y="1841236"/>
                  </a:lnTo>
                  <a:lnTo>
                    <a:pt x="2377978" y="1896217"/>
                  </a:lnTo>
                  <a:lnTo>
                    <a:pt x="2345892" y="1949690"/>
                  </a:lnTo>
                  <a:lnTo>
                    <a:pt x="2311217" y="2001526"/>
                  </a:lnTo>
                  <a:lnTo>
                    <a:pt x="2274038" y="2051600"/>
                  </a:lnTo>
                  <a:lnTo>
                    <a:pt x="2234444" y="2099791"/>
                  </a:lnTo>
                  <a:lnTo>
                    <a:pt x="2192530" y="2145984"/>
                  </a:lnTo>
                  <a:lnTo>
                    <a:pt x="2148398" y="2190067"/>
                  </a:lnTo>
                  <a:lnTo>
                    <a:pt x="2102153" y="2231933"/>
                  </a:lnTo>
                  <a:lnTo>
                    <a:pt x="2053908" y="2271483"/>
                  </a:lnTo>
                  <a:lnTo>
                    <a:pt x="2003777" y="2308620"/>
                  </a:lnTo>
                  <a:lnTo>
                    <a:pt x="1951883" y="2343256"/>
                  </a:lnTo>
                  <a:lnTo>
                    <a:pt x="1898350" y="2375307"/>
                  </a:lnTo>
                  <a:lnTo>
                    <a:pt x="1843307" y="2404695"/>
                  </a:lnTo>
                  <a:lnTo>
                    <a:pt x="1786886" y="2431349"/>
                  </a:lnTo>
                  <a:lnTo>
                    <a:pt x="1729225" y="2455207"/>
                  </a:lnTo>
                  <a:lnTo>
                    <a:pt x="1670461" y="2476209"/>
                  </a:lnTo>
                  <a:lnTo>
                    <a:pt x="1610735" y="2494306"/>
                  </a:lnTo>
                  <a:lnTo>
                    <a:pt x="1550193" y="2509454"/>
                  </a:lnTo>
                  <a:lnTo>
                    <a:pt x="1488980" y="2521617"/>
                  </a:lnTo>
                  <a:lnTo>
                    <a:pt x="1427243" y="2530765"/>
                  </a:lnTo>
                  <a:lnTo>
                    <a:pt x="1365131" y="2536875"/>
                  </a:lnTo>
                  <a:lnTo>
                    <a:pt x="1302793" y="2539934"/>
                  </a:lnTo>
                  <a:lnTo>
                    <a:pt x="1271587" y="2540317"/>
                  </a:lnTo>
                  <a:close/>
                </a:path>
              </a:pathLst>
            </a:custGeom>
            <a:solidFill>
              <a:srgbClr val="A0D9D9">
                <a:alpha val="8470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5095875" y="2219324"/>
              <a:ext cx="2543175" cy="2531110"/>
            </a:xfrm>
            <a:custGeom>
              <a:avLst/>
              <a:gdLst/>
              <a:ahLst/>
              <a:cxnLst/>
              <a:rect l="l" t="t" r="r" b="b"/>
              <a:pathLst>
                <a:path w="2543175" h="2531110">
                  <a:moveTo>
                    <a:pt x="1271587" y="2530803"/>
                  </a:moveTo>
                  <a:lnTo>
                    <a:pt x="1209193" y="2529278"/>
                  </a:lnTo>
                  <a:lnTo>
                    <a:pt x="1146950" y="2524709"/>
                  </a:lnTo>
                  <a:lnTo>
                    <a:pt x="1085006" y="2517107"/>
                  </a:lnTo>
                  <a:lnTo>
                    <a:pt x="1023512" y="2506488"/>
                  </a:lnTo>
                  <a:lnTo>
                    <a:pt x="962616" y="2492880"/>
                  </a:lnTo>
                  <a:lnTo>
                    <a:pt x="902465" y="2476315"/>
                  </a:lnTo>
                  <a:lnTo>
                    <a:pt x="843202" y="2456832"/>
                  </a:lnTo>
                  <a:lnTo>
                    <a:pt x="784971" y="2434479"/>
                  </a:lnTo>
                  <a:lnTo>
                    <a:pt x="727913" y="2409310"/>
                  </a:lnTo>
                  <a:lnTo>
                    <a:pt x="672165" y="2381385"/>
                  </a:lnTo>
                  <a:lnTo>
                    <a:pt x="617860" y="2350772"/>
                  </a:lnTo>
                  <a:lnTo>
                    <a:pt x="565131" y="2317544"/>
                  </a:lnTo>
                  <a:lnTo>
                    <a:pt x="514103" y="2281781"/>
                  </a:lnTo>
                  <a:lnTo>
                    <a:pt x="464900" y="2243570"/>
                  </a:lnTo>
                  <a:lnTo>
                    <a:pt x="417641" y="2203002"/>
                  </a:lnTo>
                  <a:lnTo>
                    <a:pt x="372439" y="2160175"/>
                  </a:lnTo>
                  <a:lnTo>
                    <a:pt x="329403" y="2115193"/>
                  </a:lnTo>
                  <a:lnTo>
                    <a:pt x="288637" y="2068163"/>
                  </a:lnTo>
                  <a:lnTo>
                    <a:pt x="250238" y="2019200"/>
                  </a:lnTo>
                  <a:lnTo>
                    <a:pt x="214301" y="1968420"/>
                  </a:lnTo>
                  <a:lnTo>
                    <a:pt x="180910" y="1915947"/>
                  </a:lnTo>
                  <a:lnTo>
                    <a:pt x="150147" y="1861907"/>
                  </a:lnTo>
                  <a:lnTo>
                    <a:pt x="122085" y="1806430"/>
                  </a:lnTo>
                  <a:lnTo>
                    <a:pt x="96793" y="1749649"/>
                  </a:lnTo>
                  <a:lnTo>
                    <a:pt x="74331" y="1691702"/>
                  </a:lnTo>
                  <a:lnTo>
                    <a:pt x="54754" y="1632728"/>
                  </a:lnTo>
                  <a:lnTo>
                    <a:pt x="38107" y="1572868"/>
                  </a:lnTo>
                  <a:lnTo>
                    <a:pt x="24433" y="1512268"/>
                  </a:lnTo>
                  <a:lnTo>
                    <a:pt x="13763" y="1451074"/>
                  </a:lnTo>
                  <a:lnTo>
                    <a:pt x="6123" y="1389432"/>
                  </a:lnTo>
                  <a:lnTo>
                    <a:pt x="1531" y="1327491"/>
                  </a:lnTo>
                  <a:lnTo>
                    <a:pt x="0" y="1265401"/>
                  </a:lnTo>
                  <a:lnTo>
                    <a:pt x="382" y="1234347"/>
                  </a:lnTo>
                  <a:lnTo>
                    <a:pt x="3445" y="1172312"/>
                  </a:lnTo>
                  <a:lnTo>
                    <a:pt x="9562" y="1110502"/>
                  </a:lnTo>
                  <a:lnTo>
                    <a:pt x="18720" y="1049066"/>
                  </a:lnTo>
                  <a:lnTo>
                    <a:pt x="30896" y="988150"/>
                  </a:lnTo>
                  <a:lnTo>
                    <a:pt x="46061" y="927902"/>
                  </a:lnTo>
                  <a:lnTo>
                    <a:pt x="64179" y="868468"/>
                  </a:lnTo>
                  <a:lnTo>
                    <a:pt x="85205" y="809989"/>
                  </a:lnTo>
                  <a:lnTo>
                    <a:pt x="109089" y="752608"/>
                  </a:lnTo>
                  <a:lnTo>
                    <a:pt x="135774" y="696462"/>
                  </a:lnTo>
                  <a:lnTo>
                    <a:pt x="165195" y="641687"/>
                  </a:lnTo>
                  <a:lnTo>
                    <a:pt x="197282" y="588414"/>
                  </a:lnTo>
                  <a:lnTo>
                    <a:pt x="231956" y="536772"/>
                  </a:lnTo>
                  <a:lnTo>
                    <a:pt x="269135" y="486886"/>
                  </a:lnTo>
                  <a:lnTo>
                    <a:pt x="308730" y="438875"/>
                  </a:lnTo>
                  <a:lnTo>
                    <a:pt x="350643" y="392855"/>
                  </a:lnTo>
                  <a:lnTo>
                    <a:pt x="394776" y="348938"/>
                  </a:lnTo>
                  <a:lnTo>
                    <a:pt x="441020" y="307228"/>
                  </a:lnTo>
                  <a:lnTo>
                    <a:pt x="489266" y="267826"/>
                  </a:lnTo>
                  <a:lnTo>
                    <a:pt x="539396" y="230828"/>
                  </a:lnTo>
                  <a:lnTo>
                    <a:pt x="591291" y="196322"/>
                  </a:lnTo>
                  <a:lnTo>
                    <a:pt x="644824" y="164392"/>
                  </a:lnTo>
                  <a:lnTo>
                    <a:pt x="699867" y="135114"/>
                  </a:lnTo>
                  <a:lnTo>
                    <a:pt x="756287" y="108559"/>
                  </a:lnTo>
                  <a:lnTo>
                    <a:pt x="813949" y="84790"/>
                  </a:lnTo>
                  <a:lnTo>
                    <a:pt x="872713" y="63867"/>
                  </a:lnTo>
                  <a:lnTo>
                    <a:pt x="932438" y="45837"/>
                  </a:lnTo>
                  <a:lnTo>
                    <a:pt x="992980" y="30746"/>
                  </a:lnTo>
                  <a:lnTo>
                    <a:pt x="1054194" y="18629"/>
                  </a:lnTo>
                  <a:lnTo>
                    <a:pt x="1115931" y="9516"/>
                  </a:lnTo>
                  <a:lnTo>
                    <a:pt x="1178043" y="3428"/>
                  </a:lnTo>
                  <a:lnTo>
                    <a:pt x="1240381" y="381"/>
                  </a:lnTo>
                  <a:lnTo>
                    <a:pt x="1271587" y="0"/>
                  </a:lnTo>
                  <a:lnTo>
                    <a:pt x="1302793" y="381"/>
                  </a:lnTo>
                  <a:lnTo>
                    <a:pt x="1365131" y="3428"/>
                  </a:lnTo>
                  <a:lnTo>
                    <a:pt x="1427243" y="9516"/>
                  </a:lnTo>
                  <a:lnTo>
                    <a:pt x="1488980" y="18629"/>
                  </a:lnTo>
                  <a:lnTo>
                    <a:pt x="1550193" y="30746"/>
                  </a:lnTo>
                  <a:lnTo>
                    <a:pt x="1610735" y="45837"/>
                  </a:lnTo>
                  <a:lnTo>
                    <a:pt x="1670460" y="63867"/>
                  </a:lnTo>
                  <a:lnTo>
                    <a:pt x="1729225" y="84790"/>
                  </a:lnTo>
                  <a:lnTo>
                    <a:pt x="1786886" y="108559"/>
                  </a:lnTo>
                  <a:lnTo>
                    <a:pt x="1843307" y="135114"/>
                  </a:lnTo>
                  <a:lnTo>
                    <a:pt x="1898350" y="164392"/>
                  </a:lnTo>
                  <a:lnTo>
                    <a:pt x="1951883" y="196322"/>
                  </a:lnTo>
                  <a:lnTo>
                    <a:pt x="2003777" y="230828"/>
                  </a:lnTo>
                  <a:lnTo>
                    <a:pt x="2053908" y="267826"/>
                  </a:lnTo>
                  <a:lnTo>
                    <a:pt x="2102153" y="307228"/>
                  </a:lnTo>
                  <a:lnTo>
                    <a:pt x="2148398" y="348938"/>
                  </a:lnTo>
                  <a:lnTo>
                    <a:pt x="2192530" y="392855"/>
                  </a:lnTo>
                  <a:lnTo>
                    <a:pt x="2234444" y="438875"/>
                  </a:lnTo>
                  <a:lnTo>
                    <a:pt x="2274038" y="486886"/>
                  </a:lnTo>
                  <a:lnTo>
                    <a:pt x="2311217" y="536772"/>
                  </a:lnTo>
                  <a:lnTo>
                    <a:pt x="2345892" y="588414"/>
                  </a:lnTo>
                  <a:lnTo>
                    <a:pt x="2377978" y="641687"/>
                  </a:lnTo>
                  <a:lnTo>
                    <a:pt x="2407399" y="696462"/>
                  </a:lnTo>
                  <a:lnTo>
                    <a:pt x="2434084" y="752608"/>
                  </a:lnTo>
                  <a:lnTo>
                    <a:pt x="2457968" y="809989"/>
                  </a:lnTo>
                  <a:lnTo>
                    <a:pt x="2478995" y="868468"/>
                  </a:lnTo>
                  <a:lnTo>
                    <a:pt x="2497112" y="927902"/>
                  </a:lnTo>
                  <a:lnTo>
                    <a:pt x="2512277" y="988150"/>
                  </a:lnTo>
                  <a:lnTo>
                    <a:pt x="2524453" y="1049066"/>
                  </a:lnTo>
                  <a:lnTo>
                    <a:pt x="2533611" y="1110502"/>
                  </a:lnTo>
                  <a:lnTo>
                    <a:pt x="2539729" y="1172312"/>
                  </a:lnTo>
                  <a:lnTo>
                    <a:pt x="2542791" y="1234346"/>
                  </a:lnTo>
                  <a:lnTo>
                    <a:pt x="2543174" y="1265401"/>
                  </a:lnTo>
                  <a:lnTo>
                    <a:pt x="2542791" y="1296456"/>
                  </a:lnTo>
                  <a:lnTo>
                    <a:pt x="2539729" y="1358490"/>
                  </a:lnTo>
                  <a:lnTo>
                    <a:pt x="2533611" y="1420300"/>
                  </a:lnTo>
                  <a:lnTo>
                    <a:pt x="2524453" y="1481736"/>
                  </a:lnTo>
                  <a:lnTo>
                    <a:pt x="2512277" y="1542652"/>
                  </a:lnTo>
                  <a:lnTo>
                    <a:pt x="2497112" y="1602900"/>
                  </a:lnTo>
                  <a:lnTo>
                    <a:pt x="2478995" y="1662334"/>
                  </a:lnTo>
                  <a:lnTo>
                    <a:pt x="2457968" y="1720813"/>
                  </a:lnTo>
                  <a:lnTo>
                    <a:pt x="2434084" y="1778194"/>
                  </a:lnTo>
                  <a:lnTo>
                    <a:pt x="2407399" y="1834340"/>
                  </a:lnTo>
                  <a:lnTo>
                    <a:pt x="2377978" y="1889115"/>
                  </a:lnTo>
                  <a:lnTo>
                    <a:pt x="2345892" y="1942388"/>
                  </a:lnTo>
                  <a:lnTo>
                    <a:pt x="2311217" y="1994029"/>
                  </a:lnTo>
                  <a:lnTo>
                    <a:pt x="2274038" y="2043916"/>
                  </a:lnTo>
                  <a:lnTo>
                    <a:pt x="2234444" y="2091927"/>
                  </a:lnTo>
                  <a:lnTo>
                    <a:pt x="2192530" y="2137946"/>
                  </a:lnTo>
                  <a:lnTo>
                    <a:pt x="2148398" y="2181864"/>
                  </a:lnTo>
                  <a:lnTo>
                    <a:pt x="2102153" y="2223574"/>
                  </a:lnTo>
                  <a:lnTo>
                    <a:pt x="2053908" y="2262976"/>
                  </a:lnTo>
                  <a:lnTo>
                    <a:pt x="2003777" y="2299974"/>
                  </a:lnTo>
                  <a:lnTo>
                    <a:pt x="1951883" y="2334480"/>
                  </a:lnTo>
                  <a:lnTo>
                    <a:pt x="1898350" y="2366410"/>
                  </a:lnTo>
                  <a:lnTo>
                    <a:pt x="1843307" y="2395688"/>
                  </a:lnTo>
                  <a:lnTo>
                    <a:pt x="1786886" y="2422243"/>
                  </a:lnTo>
                  <a:lnTo>
                    <a:pt x="1729225" y="2446011"/>
                  </a:lnTo>
                  <a:lnTo>
                    <a:pt x="1670461" y="2466935"/>
                  </a:lnTo>
                  <a:lnTo>
                    <a:pt x="1610735" y="2484965"/>
                  </a:lnTo>
                  <a:lnTo>
                    <a:pt x="1550193" y="2500056"/>
                  </a:lnTo>
                  <a:lnTo>
                    <a:pt x="1488980" y="2512173"/>
                  </a:lnTo>
                  <a:lnTo>
                    <a:pt x="1427243" y="2521286"/>
                  </a:lnTo>
                  <a:lnTo>
                    <a:pt x="1365131" y="2527374"/>
                  </a:lnTo>
                  <a:lnTo>
                    <a:pt x="1302793" y="2530421"/>
                  </a:lnTo>
                  <a:lnTo>
                    <a:pt x="1271587" y="2530803"/>
                  </a:lnTo>
                  <a:close/>
                </a:path>
              </a:pathLst>
            </a:custGeom>
            <a:solidFill>
              <a:srgbClr val="BFC2CC">
                <a:alpha val="8470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 txBox="1"/>
          <p:nvPr/>
        </p:nvSpPr>
        <p:spPr>
          <a:xfrm>
            <a:off x="6254600" y="3565456"/>
            <a:ext cx="1025525" cy="2584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1500" spc="70" dirty="0">
                <a:solidFill>
                  <a:srgbClr val="FFFFFF"/>
                </a:solidFill>
                <a:latin typeface="Lucida Sans Unicode"/>
                <a:cs typeface="Lucida Sans Unicode"/>
              </a:rPr>
              <a:t>Processus</a:t>
            </a:r>
            <a:endParaRPr sz="1500">
              <a:latin typeface="Lucida Sans Unicode"/>
              <a:cs typeface="Lucida Sans Unicode"/>
            </a:endParaRPr>
          </a:p>
        </p:txBody>
      </p:sp>
      <p:pic>
        <p:nvPicPr>
          <p:cNvPr id="7" name="object 7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095875" y="2533650"/>
            <a:ext cx="866774" cy="1038224"/>
          </a:xfrm>
          <a:prstGeom prst="rect">
            <a:avLst/>
          </a:prstGeom>
        </p:spPr>
      </p:pic>
      <p:sp>
        <p:nvSpPr>
          <p:cNvPr id="8" name="object 8"/>
          <p:cNvSpPr txBox="1"/>
          <p:nvPr/>
        </p:nvSpPr>
        <p:spPr>
          <a:xfrm>
            <a:off x="5140473" y="1641406"/>
            <a:ext cx="773430" cy="2584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1500" spc="55" dirty="0">
                <a:solidFill>
                  <a:srgbClr val="FFFFFF"/>
                </a:solidFill>
                <a:latin typeface="Lucida Sans Unicode"/>
                <a:cs typeface="Lucida Sans Unicode"/>
              </a:rPr>
              <a:t>Activité</a:t>
            </a:r>
            <a:endParaRPr sz="1500">
              <a:latin typeface="Lucida Sans Unicode"/>
              <a:cs typeface="Lucida Sans Unicode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3724225" y="3584506"/>
            <a:ext cx="1217930" cy="2584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1500" spc="145" dirty="0">
                <a:solidFill>
                  <a:srgbClr val="FFFFFF"/>
                </a:solidFill>
                <a:latin typeface="Lucida Sans Unicode"/>
                <a:cs typeface="Lucida Sans Unicode"/>
              </a:rPr>
              <a:t>E</a:t>
            </a:r>
            <a:r>
              <a:rPr sz="1500" spc="55" dirty="0">
                <a:solidFill>
                  <a:srgbClr val="FFFFFF"/>
                </a:solidFill>
                <a:latin typeface="Lucida Sans Unicode"/>
                <a:cs typeface="Lucida Sans Unicode"/>
              </a:rPr>
              <a:t>t</a:t>
            </a:r>
            <a:r>
              <a:rPr sz="1500" spc="90" dirty="0">
                <a:solidFill>
                  <a:srgbClr val="FFFFFF"/>
                </a:solidFill>
                <a:latin typeface="Lucida Sans Unicode"/>
                <a:cs typeface="Lucida Sans Unicode"/>
              </a:rPr>
              <a:t>a</a:t>
            </a:r>
            <a:r>
              <a:rPr sz="1500" spc="60" dirty="0">
                <a:solidFill>
                  <a:srgbClr val="FFFFFF"/>
                </a:solidFill>
                <a:latin typeface="Lucida Sans Unicode"/>
                <a:cs typeface="Lucida Sans Unicode"/>
              </a:rPr>
              <a:t>t</a:t>
            </a:r>
            <a:r>
              <a:rPr sz="1500" spc="-90" dirty="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sz="1500" spc="90" dirty="0">
                <a:solidFill>
                  <a:srgbClr val="FFFFFF"/>
                </a:solidFill>
                <a:latin typeface="Lucida Sans Unicode"/>
                <a:cs typeface="Lucida Sans Unicode"/>
              </a:rPr>
              <a:t>d</a:t>
            </a:r>
            <a:r>
              <a:rPr sz="1500" spc="30" dirty="0">
                <a:solidFill>
                  <a:srgbClr val="FFFFFF"/>
                </a:solidFill>
                <a:latin typeface="Lucida Sans Unicode"/>
                <a:cs typeface="Lucida Sans Unicode"/>
              </a:rPr>
              <a:t>'</a:t>
            </a:r>
            <a:r>
              <a:rPr sz="1500" spc="150" dirty="0">
                <a:solidFill>
                  <a:srgbClr val="FFFFFF"/>
                </a:solidFill>
                <a:latin typeface="Lucida Sans Unicode"/>
                <a:cs typeface="Lucida Sans Unicode"/>
              </a:rPr>
              <a:t>E</a:t>
            </a:r>
            <a:r>
              <a:rPr sz="1500" spc="25" dirty="0">
                <a:solidFill>
                  <a:srgbClr val="FFFFFF"/>
                </a:solidFill>
                <a:latin typeface="Lucida Sans Unicode"/>
                <a:cs typeface="Lucida Sans Unicode"/>
              </a:rPr>
              <a:t>s</a:t>
            </a:r>
            <a:r>
              <a:rPr sz="1500" spc="75" dirty="0">
                <a:solidFill>
                  <a:srgbClr val="FFFFFF"/>
                </a:solidFill>
                <a:latin typeface="Lucida Sans Unicode"/>
                <a:cs typeface="Lucida Sans Unicode"/>
              </a:rPr>
              <a:t>p</a:t>
            </a:r>
            <a:r>
              <a:rPr sz="1500" spc="5" dirty="0">
                <a:solidFill>
                  <a:srgbClr val="FFFFFF"/>
                </a:solidFill>
                <a:latin typeface="Lucida Sans Unicode"/>
                <a:cs typeface="Lucida Sans Unicode"/>
              </a:rPr>
              <a:t>r</a:t>
            </a:r>
            <a:r>
              <a:rPr sz="1500" spc="-30" dirty="0">
                <a:solidFill>
                  <a:srgbClr val="FFFFFF"/>
                </a:solidFill>
                <a:latin typeface="Lucida Sans Unicode"/>
                <a:cs typeface="Lucida Sans Unicode"/>
              </a:rPr>
              <a:t>i</a:t>
            </a:r>
            <a:r>
              <a:rPr sz="1500" spc="60" dirty="0">
                <a:solidFill>
                  <a:srgbClr val="FFFFFF"/>
                </a:solidFill>
                <a:latin typeface="Lucida Sans Unicode"/>
                <a:cs typeface="Lucida Sans Unicode"/>
              </a:rPr>
              <a:t>t</a:t>
            </a:r>
            <a:endParaRPr sz="1500">
              <a:latin typeface="Lucida Sans Unicode"/>
              <a:cs typeface="Lucida Sans Unicode"/>
            </a:endParaRPr>
          </a:p>
        </p:txBody>
      </p:sp>
      <p:sp>
        <p:nvSpPr>
          <p:cNvPr id="10" name="object 10"/>
          <p:cNvSpPr txBox="1">
            <a:spLocks noGrp="1"/>
          </p:cNvSpPr>
          <p:nvPr>
            <p:ph type="title"/>
          </p:nvPr>
        </p:nvSpPr>
        <p:spPr>
          <a:xfrm>
            <a:off x="2911623" y="425450"/>
            <a:ext cx="1056005" cy="4368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170" dirty="0"/>
              <a:t>R</a:t>
            </a:r>
            <a:r>
              <a:rPr spc="-85" dirty="0"/>
              <a:t>é</a:t>
            </a:r>
            <a:r>
              <a:rPr spc="-75" dirty="0"/>
              <a:t>s</a:t>
            </a:r>
            <a:r>
              <a:rPr spc="-125" dirty="0"/>
              <a:t>e</a:t>
            </a:r>
            <a:r>
              <a:rPr spc="-60" dirty="0"/>
              <a:t>a</a:t>
            </a:r>
            <a:r>
              <a:rPr spc="-40" dirty="0"/>
              <a:t>u</a:t>
            </a:r>
          </a:p>
        </p:txBody>
      </p:sp>
      <p:pic>
        <p:nvPicPr>
          <p:cNvPr id="11" name="Picture 2">
            <a:extLst>
              <a:ext uri="{FF2B5EF4-FFF2-40B4-BE49-F238E27FC236}">
                <a16:creationId xmlns:a16="http://schemas.microsoft.com/office/drawing/2014/main" id="{15B5F47B-A1A4-FEB6-82A7-0765C3A15C0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9981"/>
          <a:stretch/>
        </p:blipFill>
        <p:spPr bwMode="auto">
          <a:xfrm>
            <a:off x="0" y="317500"/>
            <a:ext cx="2784306" cy="7307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911623" y="425450"/>
            <a:ext cx="1056005" cy="4368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170" dirty="0"/>
              <a:t>R</a:t>
            </a:r>
            <a:r>
              <a:rPr spc="-85" dirty="0"/>
              <a:t>é</a:t>
            </a:r>
            <a:r>
              <a:rPr spc="-75" dirty="0"/>
              <a:t>s</a:t>
            </a:r>
            <a:r>
              <a:rPr spc="-125" dirty="0"/>
              <a:t>e</a:t>
            </a:r>
            <a:r>
              <a:rPr spc="-60" dirty="0"/>
              <a:t>a</a:t>
            </a:r>
            <a:r>
              <a:rPr spc="-40" dirty="0"/>
              <a:t>u</a:t>
            </a:r>
          </a:p>
        </p:txBody>
      </p:sp>
      <p:sp>
        <p:nvSpPr>
          <p:cNvPr id="3" name="object 3"/>
          <p:cNvSpPr/>
          <p:nvPr/>
        </p:nvSpPr>
        <p:spPr>
          <a:xfrm>
            <a:off x="514350" y="1495425"/>
            <a:ext cx="1400175" cy="1398905"/>
          </a:xfrm>
          <a:custGeom>
            <a:avLst/>
            <a:gdLst/>
            <a:ahLst/>
            <a:cxnLst/>
            <a:rect l="l" t="t" r="r" b="b"/>
            <a:pathLst>
              <a:path w="1400175" h="1398905">
                <a:moveTo>
                  <a:pt x="700087" y="1398601"/>
                </a:moveTo>
                <a:lnTo>
                  <a:pt x="648591" y="1396707"/>
                </a:lnTo>
                <a:lnTo>
                  <a:pt x="597363" y="1391033"/>
                </a:lnTo>
                <a:lnTo>
                  <a:pt x="546692" y="1381609"/>
                </a:lnTo>
                <a:lnTo>
                  <a:pt x="496862" y="1368490"/>
                </a:lnTo>
                <a:lnTo>
                  <a:pt x="448134" y="1351745"/>
                </a:lnTo>
                <a:lnTo>
                  <a:pt x="400761" y="1331461"/>
                </a:lnTo>
                <a:lnTo>
                  <a:pt x="355010" y="1307751"/>
                </a:lnTo>
                <a:lnTo>
                  <a:pt x="311139" y="1280748"/>
                </a:lnTo>
                <a:lnTo>
                  <a:pt x="269375" y="1250595"/>
                </a:lnTo>
                <a:lnTo>
                  <a:pt x="229937" y="1217449"/>
                </a:lnTo>
                <a:lnTo>
                  <a:pt x="193047" y="1181493"/>
                </a:lnTo>
                <a:lnTo>
                  <a:pt x="158912" y="1142932"/>
                </a:lnTo>
                <a:lnTo>
                  <a:pt x="127709" y="1101968"/>
                </a:lnTo>
                <a:lnTo>
                  <a:pt x="99601" y="1058813"/>
                </a:lnTo>
                <a:lnTo>
                  <a:pt x="74749" y="1013709"/>
                </a:lnTo>
                <a:lnTo>
                  <a:pt x="53290" y="966911"/>
                </a:lnTo>
                <a:lnTo>
                  <a:pt x="35336" y="918663"/>
                </a:lnTo>
                <a:lnTo>
                  <a:pt x="20980" y="869217"/>
                </a:lnTo>
                <a:lnTo>
                  <a:pt x="10305" y="818849"/>
                </a:lnTo>
                <a:lnTo>
                  <a:pt x="3371" y="767844"/>
                </a:lnTo>
                <a:lnTo>
                  <a:pt x="210" y="716467"/>
                </a:lnTo>
                <a:lnTo>
                  <a:pt x="0" y="699300"/>
                </a:lnTo>
                <a:lnTo>
                  <a:pt x="210" y="682134"/>
                </a:lnTo>
                <a:lnTo>
                  <a:pt x="3371" y="630757"/>
                </a:lnTo>
                <a:lnTo>
                  <a:pt x="10305" y="579752"/>
                </a:lnTo>
                <a:lnTo>
                  <a:pt x="20980" y="529384"/>
                </a:lnTo>
                <a:lnTo>
                  <a:pt x="35336" y="479937"/>
                </a:lnTo>
                <a:lnTo>
                  <a:pt x="53290" y="431689"/>
                </a:lnTo>
                <a:lnTo>
                  <a:pt x="74749" y="384891"/>
                </a:lnTo>
                <a:lnTo>
                  <a:pt x="99601" y="339788"/>
                </a:lnTo>
                <a:lnTo>
                  <a:pt x="127709" y="296633"/>
                </a:lnTo>
                <a:lnTo>
                  <a:pt x="158912" y="255669"/>
                </a:lnTo>
                <a:lnTo>
                  <a:pt x="193047" y="217108"/>
                </a:lnTo>
                <a:lnTo>
                  <a:pt x="229937" y="181152"/>
                </a:lnTo>
                <a:lnTo>
                  <a:pt x="269375" y="148006"/>
                </a:lnTo>
                <a:lnTo>
                  <a:pt x="311139" y="117853"/>
                </a:lnTo>
                <a:lnTo>
                  <a:pt x="355010" y="90850"/>
                </a:lnTo>
                <a:lnTo>
                  <a:pt x="400761" y="67139"/>
                </a:lnTo>
                <a:lnTo>
                  <a:pt x="448134" y="46856"/>
                </a:lnTo>
                <a:lnTo>
                  <a:pt x="496862" y="30111"/>
                </a:lnTo>
                <a:lnTo>
                  <a:pt x="546692" y="16992"/>
                </a:lnTo>
                <a:lnTo>
                  <a:pt x="597363" y="7568"/>
                </a:lnTo>
                <a:lnTo>
                  <a:pt x="648591" y="1894"/>
                </a:lnTo>
                <a:lnTo>
                  <a:pt x="700087" y="0"/>
                </a:lnTo>
                <a:lnTo>
                  <a:pt x="717273" y="210"/>
                </a:lnTo>
                <a:lnTo>
                  <a:pt x="768708" y="3367"/>
                </a:lnTo>
                <a:lnTo>
                  <a:pt x="819770" y="10294"/>
                </a:lnTo>
                <a:lnTo>
                  <a:pt x="870194" y="20956"/>
                </a:lnTo>
                <a:lnTo>
                  <a:pt x="919696" y="35296"/>
                </a:lnTo>
                <a:lnTo>
                  <a:pt x="967999" y="53231"/>
                </a:lnTo>
                <a:lnTo>
                  <a:pt x="1014850" y="74665"/>
                </a:lnTo>
                <a:lnTo>
                  <a:pt x="1060004" y="99490"/>
                </a:lnTo>
                <a:lnTo>
                  <a:pt x="1103207" y="127565"/>
                </a:lnTo>
                <a:lnTo>
                  <a:pt x="1144218" y="158733"/>
                </a:lnTo>
                <a:lnTo>
                  <a:pt x="1182822" y="192830"/>
                </a:lnTo>
                <a:lnTo>
                  <a:pt x="1218818" y="229678"/>
                </a:lnTo>
                <a:lnTo>
                  <a:pt x="1252002" y="269072"/>
                </a:lnTo>
                <a:lnTo>
                  <a:pt x="1282188" y="310790"/>
                </a:lnTo>
                <a:lnTo>
                  <a:pt x="1309222" y="354612"/>
                </a:lnTo>
                <a:lnTo>
                  <a:pt x="1332959" y="400310"/>
                </a:lnTo>
                <a:lnTo>
                  <a:pt x="1353265" y="447630"/>
                </a:lnTo>
                <a:lnTo>
                  <a:pt x="1370029" y="496304"/>
                </a:lnTo>
                <a:lnTo>
                  <a:pt x="1383163" y="546078"/>
                </a:lnTo>
                <a:lnTo>
                  <a:pt x="1392597" y="596692"/>
                </a:lnTo>
                <a:lnTo>
                  <a:pt x="1398278" y="647862"/>
                </a:lnTo>
                <a:lnTo>
                  <a:pt x="1400174" y="699300"/>
                </a:lnTo>
                <a:lnTo>
                  <a:pt x="1399964" y="716467"/>
                </a:lnTo>
                <a:lnTo>
                  <a:pt x="1396803" y="767844"/>
                </a:lnTo>
                <a:lnTo>
                  <a:pt x="1389869" y="818849"/>
                </a:lnTo>
                <a:lnTo>
                  <a:pt x="1379194" y="869217"/>
                </a:lnTo>
                <a:lnTo>
                  <a:pt x="1364838" y="918663"/>
                </a:lnTo>
                <a:lnTo>
                  <a:pt x="1346883" y="966911"/>
                </a:lnTo>
                <a:lnTo>
                  <a:pt x="1325425" y="1013709"/>
                </a:lnTo>
                <a:lnTo>
                  <a:pt x="1300572" y="1058813"/>
                </a:lnTo>
                <a:lnTo>
                  <a:pt x="1272465" y="1101968"/>
                </a:lnTo>
                <a:lnTo>
                  <a:pt x="1241262" y="1142932"/>
                </a:lnTo>
                <a:lnTo>
                  <a:pt x="1207127" y="1181493"/>
                </a:lnTo>
                <a:lnTo>
                  <a:pt x="1170237" y="1217448"/>
                </a:lnTo>
                <a:lnTo>
                  <a:pt x="1130799" y="1250595"/>
                </a:lnTo>
                <a:lnTo>
                  <a:pt x="1089035" y="1280748"/>
                </a:lnTo>
                <a:lnTo>
                  <a:pt x="1045163" y="1307751"/>
                </a:lnTo>
                <a:lnTo>
                  <a:pt x="999413" y="1331461"/>
                </a:lnTo>
                <a:lnTo>
                  <a:pt x="952040" y="1351745"/>
                </a:lnTo>
                <a:lnTo>
                  <a:pt x="903312" y="1368490"/>
                </a:lnTo>
                <a:lnTo>
                  <a:pt x="853482" y="1381609"/>
                </a:lnTo>
                <a:lnTo>
                  <a:pt x="802811" y="1391033"/>
                </a:lnTo>
                <a:lnTo>
                  <a:pt x="751583" y="1396707"/>
                </a:lnTo>
                <a:lnTo>
                  <a:pt x="700087" y="1398601"/>
                </a:lnTo>
                <a:close/>
              </a:path>
            </a:pathLst>
          </a:custGeom>
          <a:solidFill>
            <a:srgbClr val="E6A24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682922" y="2061845"/>
            <a:ext cx="1066165" cy="279400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1650" spc="330" dirty="0">
                <a:solidFill>
                  <a:srgbClr val="FFFFFF"/>
                </a:solidFill>
                <a:latin typeface="Lucida Sans Unicode"/>
                <a:cs typeface="Lucida Sans Unicode"/>
              </a:rPr>
              <a:t>A</a:t>
            </a:r>
            <a:r>
              <a:rPr sz="1650" spc="420" dirty="0">
                <a:solidFill>
                  <a:srgbClr val="FFFFFF"/>
                </a:solidFill>
                <a:latin typeface="Lucida Sans Unicode"/>
                <a:cs typeface="Lucida Sans Unicode"/>
              </a:rPr>
              <a:t>c</a:t>
            </a:r>
            <a:r>
              <a:rPr sz="1650" spc="245" dirty="0">
                <a:solidFill>
                  <a:srgbClr val="FFFFFF"/>
                </a:solidFill>
                <a:latin typeface="Lucida Sans Unicode"/>
                <a:cs typeface="Lucida Sans Unicode"/>
              </a:rPr>
              <a:t>t</a:t>
            </a:r>
            <a:r>
              <a:rPr sz="1650" spc="95" dirty="0">
                <a:solidFill>
                  <a:srgbClr val="FFFFFF"/>
                </a:solidFill>
                <a:latin typeface="Lucida Sans Unicode"/>
                <a:cs typeface="Lucida Sans Unicode"/>
              </a:rPr>
              <a:t>i</a:t>
            </a:r>
            <a:r>
              <a:rPr sz="1650" spc="380" dirty="0">
                <a:solidFill>
                  <a:srgbClr val="FFFFFF"/>
                </a:solidFill>
                <a:latin typeface="Lucida Sans Unicode"/>
                <a:cs typeface="Lucida Sans Unicode"/>
              </a:rPr>
              <a:t>v</a:t>
            </a:r>
            <a:r>
              <a:rPr sz="1650" spc="95" dirty="0">
                <a:solidFill>
                  <a:srgbClr val="FFFFFF"/>
                </a:solidFill>
                <a:latin typeface="Lucida Sans Unicode"/>
                <a:cs typeface="Lucida Sans Unicode"/>
              </a:rPr>
              <a:t>i</a:t>
            </a:r>
            <a:r>
              <a:rPr sz="1650" spc="229" dirty="0">
                <a:solidFill>
                  <a:srgbClr val="FFFFFF"/>
                </a:solidFill>
                <a:latin typeface="Lucida Sans Unicode"/>
                <a:cs typeface="Lucida Sans Unicode"/>
              </a:rPr>
              <a:t>t</a:t>
            </a:r>
            <a:r>
              <a:rPr sz="1650" spc="425" dirty="0">
                <a:solidFill>
                  <a:srgbClr val="FFFFFF"/>
                </a:solidFill>
                <a:latin typeface="Lucida Sans Unicode"/>
                <a:cs typeface="Lucida Sans Unicode"/>
              </a:rPr>
              <a:t>é</a:t>
            </a:r>
            <a:endParaRPr sz="1650">
              <a:latin typeface="Lucida Sans Unicode"/>
              <a:cs typeface="Lucida Sans Unicode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2446535" y="1462817"/>
            <a:ext cx="6015990" cy="2712720"/>
          </a:xfrm>
          <a:prstGeom prst="rect">
            <a:avLst/>
          </a:prstGeom>
        </p:spPr>
        <p:txBody>
          <a:bodyPr vert="horz" wrap="square" lIns="0" tIns="38100" rIns="0" bIns="0" rtlCol="0">
            <a:spAutoFit/>
          </a:bodyPr>
          <a:lstStyle/>
          <a:p>
            <a:pPr marL="12700" marR="329565">
              <a:lnSpc>
                <a:spcPts val="2100"/>
              </a:lnSpc>
              <a:spcBef>
                <a:spcPts val="300"/>
              </a:spcBef>
            </a:pPr>
            <a:r>
              <a:rPr sz="1850" spc="-55" dirty="0">
                <a:latin typeface="Tahoma"/>
                <a:cs typeface="Tahoma"/>
              </a:rPr>
              <a:t>E</a:t>
            </a:r>
            <a:r>
              <a:rPr sz="1850" spc="-10" dirty="0">
                <a:latin typeface="Tahoma"/>
                <a:cs typeface="Tahoma"/>
              </a:rPr>
              <a:t>n</a:t>
            </a:r>
            <a:r>
              <a:rPr sz="1850" spc="-45" dirty="0">
                <a:latin typeface="Tahoma"/>
                <a:cs typeface="Tahoma"/>
              </a:rPr>
              <a:t>s</a:t>
            </a:r>
            <a:r>
              <a:rPr sz="1850" spc="-50" dirty="0">
                <a:latin typeface="Tahoma"/>
                <a:cs typeface="Tahoma"/>
              </a:rPr>
              <a:t>e</a:t>
            </a:r>
            <a:r>
              <a:rPr sz="1850" dirty="0">
                <a:latin typeface="Tahoma"/>
                <a:cs typeface="Tahoma"/>
              </a:rPr>
              <a:t>m</a:t>
            </a:r>
            <a:r>
              <a:rPr sz="1850" spc="10" dirty="0">
                <a:latin typeface="Tahoma"/>
                <a:cs typeface="Tahoma"/>
              </a:rPr>
              <a:t>b</a:t>
            </a:r>
            <a:r>
              <a:rPr sz="1850" spc="50" dirty="0">
                <a:latin typeface="Tahoma"/>
                <a:cs typeface="Tahoma"/>
              </a:rPr>
              <a:t>l</a:t>
            </a:r>
            <a:r>
              <a:rPr sz="1850" spc="-45" dirty="0">
                <a:latin typeface="Tahoma"/>
                <a:cs typeface="Tahoma"/>
              </a:rPr>
              <a:t>e</a:t>
            </a:r>
            <a:r>
              <a:rPr sz="1850" spc="-204" dirty="0">
                <a:latin typeface="Tahoma"/>
                <a:cs typeface="Tahoma"/>
              </a:rPr>
              <a:t> </a:t>
            </a:r>
            <a:r>
              <a:rPr sz="1850" spc="15" dirty="0">
                <a:latin typeface="Tahoma"/>
                <a:cs typeface="Tahoma"/>
              </a:rPr>
              <a:t>d</a:t>
            </a:r>
            <a:r>
              <a:rPr sz="1850" spc="-50" dirty="0">
                <a:latin typeface="Tahoma"/>
                <a:cs typeface="Tahoma"/>
              </a:rPr>
              <a:t>e</a:t>
            </a:r>
            <a:r>
              <a:rPr sz="1850" spc="-40" dirty="0">
                <a:latin typeface="Tahoma"/>
                <a:cs typeface="Tahoma"/>
              </a:rPr>
              <a:t>s</a:t>
            </a:r>
            <a:r>
              <a:rPr sz="1850" spc="-204" dirty="0">
                <a:latin typeface="Tahoma"/>
                <a:cs typeface="Tahoma"/>
              </a:rPr>
              <a:t> </a:t>
            </a:r>
            <a:r>
              <a:rPr sz="1850" spc="-65" dirty="0">
                <a:latin typeface="Tahoma"/>
                <a:cs typeface="Tahoma"/>
              </a:rPr>
              <a:t>é</a:t>
            </a:r>
            <a:r>
              <a:rPr sz="1850" spc="-25" dirty="0">
                <a:latin typeface="Tahoma"/>
                <a:cs typeface="Tahoma"/>
              </a:rPr>
              <a:t>t</a:t>
            </a:r>
            <a:r>
              <a:rPr sz="1850" spc="-30" dirty="0">
                <a:latin typeface="Tahoma"/>
                <a:cs typeface="Tahoma"/>
              </a:rPr>
              <a:t>a</a:t>
            </a:r>
            <a:r>
              <a:rPr sz="1850" spc="15" dirty="0">
                <a:latin typeface="Tahoma"/>
                <a:cs typeface="Tahoma"/>
              </a:rPr>
              <a:t>p</a:t>
            </a:r>
            <a:r>
              <a:rPr sz="1850" spc="-50" dirty="0">
                <a:latin typeface="Tahoma"/>
                <a:cs typeface="Tahoma"/>
              </a:rPr>
              <a:t>e</a:t>
            </a:r>
            <a:r>
              <a:rPr sz="1850" spc="-40" dirty="0">
                <a:latin typeface="Tahoma"/>
                <a:cs typeface="Tahoma"/>
              </a:rPr>
              <a:t>s</a:t>
            </a:r>
            <a:r>
              <a:rPr sz="1850" spc="-204" dirty="0">
                <a:latin typeface="Tahoma"/>
                <a:cs typeface="Tahoma"/>
              </a:rPr>
              <a:t> </a:t>
            </a:r>
            <a:r>
              <a:rPr sz="1850" spc="-50" dirty="0">
                <a:latin typeface="Tahoma"/>
                <a:cs typeface="Tahoma"/>
              </a:rPr>
              <a:t>e</a:t>
            </a:r>
            <a:r>
              <a:rPr sz="1850" spc="-10" dirty="0">
                <a:latin typeface="Tahoma"/>
                <a:cs typeface="Tahoma"/>
              </a:rPr>
              <a:t>n</a:t>
            </a:r>
            <a:r>
              <a:rPr sz="1850" spc="10" dirty="0">
                <a:latin typeface="Tahoma"/>
                <a:cs typeface="Tahoma"/>
              </a:rPr>
              <a:t>t</a:t>
            </a:r>
            <a:r>
              <a:rPr sz="1850" spc="-35" dirty="0">
                <a:latin typeface="Tahoma"/>
                <a:cs typeface="Tahoma"/>
              </a:rPr>
              <a:t>r</a:t>
            </a:r>
            <a:r>
              <a:rPr sz="1850" spc="-50" dirty="0">
                <a:latin typeface="Tahoma"/>
                <a:cs typeface="Tahoma"/>
              </a:rPr>
              <a:t>e</a:t>
            </a:r>
            <a:r>
              <a:rPr sz="1850" spc="15" dirty="0">
                <a:latin typeface="Tahoma"/>
                <a:cs typeface="Tahoma"/>
              </a:rPr>
              <a:t>p</a:t>
            </a:r>
            <a:r>
              <a:rPr sz="1850" spc="-20" dirty="0">
                <a:latin typeface="Tahoma"/>
                <a:cs typeface="Tahoma"/>
              </a:rPr>
              <a:t>r</a:t>
            </a:r>
            <a:r>
              <a:rPr sz="1850" spc="35" dirty="0">
                <a:latin typeface="Tahoma"/>
                <a:cs typeface="Tahoma"/>
              </a:rPr>
              <a:t>i</a:t>
            </a:r>
            <a:r>
              <a:rPr sz="1850" spc="-45" dirty="0">
                <a:latin typeface="Tahoma"/>
                <a:cs typeface="Tahoma"/>
              </a:rPr>
              <a:t>s</a:t>
            </a:r>
            <a:r>
              <a:rPr sz="1850" spc="-50" dirty="0">
                <a:latin typeface="Tahoma"/>
                <a:cs typeface="Tahoma"/>
              </a:rPr>
              <a:t>e</a:t>
            </a:r>
            <a:r>
              <a:rPr sz="1850" spc="-40" dirty="0">
                <a:latin typeface="Tahoma"/>
                <a:cs typeface="Tahoma"/>
              </a:rPr>
              <a:t>s</a:t>
            </a:r>
            <a:r>
              <a:rPr sz="1850" spc="-204" dirty="0">
                <a:latin typeface="Tahoma"/>
                <a:cs typeface="Tahoma"/>
              </a:rPr>
              <a:t> </a:t>
            </a:r>
            <a:r>
              <a:rPr sz="1850" spc="50" dirty="0">
                <a:latin typeface="Tahoma"/>
                <a:cs typeface="Tahoma"/>
              </a:rPr>
              <a:t>l</a:t>
            </a:r>
            <a:r>
              <a:rPr sz="1850" spc="10" dirty="0">
                <a:latin typeface="Tahoma"/>
                <a:cs typeface="Tahoma"/>
              </a:rPr>
              <a:t>o</a:t>
            </a:r>
            <a:r>
              <a:rPr sz="1850" spc="-25" dirty="0">
                <a:latin typeface="Tahoma"/>
                <a:cs typeface="Tahoma"/>
              </a:rPr>
              <a:t>r</a:t>
            </a:r>
            <a:r>
              <a:rPr sz="1850" spc="-40" dirty="0">
                <a:latin typeface="Tahoma"/>
                <a:cs typeface="Tahoma"/>
              </a:rPr>
              <a:t>s</a:t>
            </a:r>
            <a:r>
              <a:rPr sz="1850" spc="-204" dirty="0">
                <a:latin typeface="Tahoma"/>
                <a:cs typeface="Tahoma"/>
              </a:rPr>
              <a:t> </a:t>
            </a:r>
            <a:r>
              <a:rPr sz="1850" spc="15" dirty="0">
                <a:latin typeface="Tahoma"/>
                <a:cs typeface="Tahoma"/>
              </a:rPr>
              <a:t>d</a:t>
            </a:r>
            <a:r>
              <a:rPr sz="1850" spc="70" dirty="0">
                <a:latin typeface="Tahoma"/>
                <a:cs typeface="Tahoma"/>
              </a:rPr>
              <a:t>ʼ</a:t>
            </a:r>
            <a:r>
              <a:rPr sz="1850" spc="-15" dirty="0">
                <a:latin typeface="Tahoma"/>
                <a:cs typeface="Tahoma"/>
              </a:rPr>
              <a:t>u</a:t>
            </a:r>
            <a:r>
              <a:rPr sz="1850" spc="-5" dirty="0">
                <a:latin typeface="Tahoma"/>
                <a:cs typeface="Tahoma"/>
              </a:rPr>
              <a:t>n</a:t>
            </a:r>
            <a:r>
              <a:rPr sz="1850" spc="-204" dirty="0">
                <a:latin typeface="Tahoma"/>
                <a:cs typeface="Tahoma"/>
              </a:rPr>
              <a:t> </a:t>
            </a:r>
            <a:r>
              <a:rPr sz="1850" spc="-40" dirty="0">
                <a:latin typeface="Tahoma"/>
                <a:cs typeface="Tahoma"/>
              </a:rPr>
              <a:t>é</a:t>
            </a:r>
            <a:r>
              <a:rPr sz="1850" spc="-55" dirty="0">
                <a:latin typeface="Tahoma"/>
                <a:cs typeface="Tahoma"/>
              </a:rPr>
              <a:t>v</a:t>
            </a:r>
            <a:r>
              <a:rPr sz="1850" spc="-50" dirty="0">
                <a:latin typeface="Tahoma"/>
                <a:cs typeface="Tahoma"/>
              </a:rPr>
              <a:t>é</a:t>
            </a:r>
            <a:r>
              <a:rPr sz="1850" spc="-10" dirty="0">
                <a:latin typeface="Tahoma"/>
                <a:cs typeface="Tahoma"/>
              </a:rPr>
              <a:t>n</a:t>
            </a:r>
            <a:r>
              <a:rPr sz="1850" spc="-50" dirty="0">
                <a:latin typeface="Tahoma"/>
                <a:cs typeface="Tahoma"/>
              </a:rPr>
              <a:t>e</a:t>
            </a:r>
            <a:r>
              <a:rPr sz="1850" dirty="0">
                <a:latin typeface="Tahoma"/>
                <a:cs typeface="Tahoma"/>
              </a:rPr>
              <a:t>m</a:t>
            </a:r>
            <a:r>
              <a:rPr sz="1850" spc="-50" dirty="0">
                <a:latin typeface="Tahoma"/>
                <a:cs typeface="Tahoma"/>
              </a:rPr>
              <a:t>e</a:t>
            </a:r>
            <a:r>
              <a:rPr sz="1850" spc="-10" dirty="0">
                <a:latin typeface="Tahoma"/>
                <a:cs typeface="Tahoma"/>
              </a:rPr>
              <a:t>n</a:t>
            </a:r>
            <a:r>
              <a:rPr sz="1850" spc="15" dirty="0">
                <a:latin typeface="Tahoma"/>
                <a:cs typeface="Tahoma"/>
              </a:rPr>
              <a:t>t</a:t>
            </a:r>
            <a:r>
              <a:rPr sz="1850" spc="-204" dirty="0">
                <a:latin typeface="Tahoma"/>
                <a:cs typeface="Tahoma"/>
              </a:rPr>
              <a:t> </a:t>
            </a:r>
            <a:r>
              <a:rPr sz="1850" spc="10" dirty="0">
                <a:latin typeface="Tahoma"/>
                <a:cs typeface="Tahoma"/>
              </a:rPr>
              <a:t>o</a:t>
            </a:r>
            <a:r>
              <a:rPr sz="1850" spc="-10" dirty="0">
                <a:latin typeface="Tahoma"/>
                <a:cs typeface="Tahoma"/>
              </a:rPr>
              <a:t>ù  </a:t>
            </a:r>
            <a:r>
              <a:rPr sz="1850" spc="-25" dirty="0">
                <a:latin typeface="Tahoma"/>
                <a:cs typeface="Tahoma"/>
              </a:rPr>
              <a:t>des</a:t>
            </a:r>
            <a:r>
              <a:rPr sz="1850" spc="-204" dirty="0">
                <a:latin typeface="Tahoma"/>
                <a:cs typeface="Tahoma"/>
              </a:rPr>
              <a:t> </a:t>
            </a:r>
            <a:r>
              <a:rPr sz="1850" spc="-50" dirty="0">
                <a:latin typeface="Tahoma"/>
                <a:cs typeface="Tahoma"/>
              </a:rPr>
              <a:t>gens</a:t>
            </a:r>
            <a:r>
              <a:rPr sz="1850" spc="-204" dirty="0">
                <a:latin typeface="Tahoma"/>
                <a:cs typeface="Tahoma"/>
              </a:rPr>
              <a:t> </a:t>
            </a:r>
            <a:r>
              <a:rPr sz="1850" spc="-45" dirty="0">
                <a:latin typeface="Tahoma"/>
                <a:cs typeface="Tahoma"/>
              </a:rPr>
              <a:t>se</a:t>
            </a:r>
            <a:r>
              <a:rPr sz="1850" spc="-204" dirty="0">
                <a:latin typeface="Tahoma"/>
                <a:cs typeface="Tahoma"/>
              </a:rPr>
              <a:t> </a:t>
            </a:r>
            <a:r>
              <a:rPr sz="1850" spc="-20" dirty="0">
                <a:latin typeface="Tahoma"/>
                <a:cs typeface="Tahoma"/>
              </a:rPr>
              <a:t>réunissent</a:t>
            </a:r>
            <a:r>
              <a:rPr sz="1850" spc="-204" dirty="0">
                <a:latin typeface="Tahoma"/>
                <a:cs typeface="Tahoma"/>
              </a:rPr>
              <a:t> </a:t>
            </a:r>
            <a:r>
              <a:rPr sz="1850" spc="-15" dirty="0">
                <a:latin typeface="Tahoma"/>
                <a:cs typeface="Tahoma"/>
              </a:rPr>
              <a:t>dans</a:t>
            </a:r>
            <a:r>
              <a:rPr sz="1850" spc="-200" dirty="0">
                <a:latin typeface="Tahoma"/>
                <a:cs typeface="Tahoma"/>
              </a:rPr>
              <a:t> </a:t>
            </a:r>
            <a:r>
              <a:rPr sz="1850" spc="-10" dirty="0">
                <a:latin typeface="Tahoma"/>
                <a:cs typeface="Tahoma"/>
              </a:rPr>
              <a:t>un</a:t>
            </a:r>
            <a:r>
              <a:rPr sz="1850" spc="-204" dirty="0">
                <a:latin typeface="Tahoma"/>
                <a:cs typeface="Tahoma"/>
              </a:rPr>
              <a:t> </a:t>
            </a:r>
            <a:r>
              <a:rPr sz="1850" spc="-25" dirty="0">
                <a:latin typeface="Tahoma"/>
                <a:cs typeface="Tahoma"/>
              </a:rPr>
              <a:t>cadre</a:t>
            </a:r>
            <a:r>
              <a:rPr sz="1850" spc="-204" dirty="0">
                <a:latin typeface="Tahoma"/>
                <a:cs typeface="Tahoma"/>
              </a:rPr>
              <a:t> </a:t>
            </a:r>
            <a:r>
              <a:rPr sz="1850" spc="5" dirty="0">
                <a:latin typeface="Tahoma"/>
                <a:cs typeface="Tahoma"/>
              </a:rPr>
              <a:t>professionnel…</a:t>
            </a:r>
            <a:endParaRPr sz="1850">
              <a:latin typeface="Tahoma"/>
              <a:cs typeface="Tahoma"/>
            </a:endParaRPr>
          </a:p>
          <a:p>
            <a:pPr>
              <a:lnSpc>
                <a:spcPct val="100000"/>
              </a:lnSpc>
              <a:spcBef>
                <a:spcPts val="45"/>
              </a:spcBef>
            </a:pPr>
            <a:endParaRPr sz="1700">
              <a:latin typeface="Tahoma"/>
              <a:cs typeface="Tahoma"/>
            </a:endParaRPr>
          </a:p>
          <a:p>
            <a:pPr marL="12700" marR="160020">
              <a:lnSpc>
                <a:spcPts val="2100"/>
              </a:lnSpc>
              <a:spcBef>
                <a:spcPts val="5"/>
              </a:spcBef>
            </a:pPr>
            <a:r>
              <a:rPr sz="1850" spc="-40" dirty="0">
                <a:latin typeface="Tahoma"/>
                <a:cs typeface="Tahoma"/>
              </a:rPr>
              <a:t>Et</a:t>
            </a:r>
            <a:r>
              <a:rPr sz="1850" spc="-204" dirty="0">
                <a:latin typeface="Tahoma"/>
                <a:cs typeface="Tahoma"/>
              </a:rPr>
              <a:t> </a:t>
            </a:r>
            <a:r>
              <a:rPr sz="1850" spc="-40" dirty="0">
                <a:latin typeface="Tahoma"/>
                <a:cs typeface="Tahoma"/>
              </a:rPr>
              <a:t>ce</a:t>
            </a:r>
            <a:r>
              <a:rPr sz="1850" spc="-200" dirty="0">
                <a:latin typeface="Tahoma"/>
                <a:cs typeface="Tahoma"/>
              </a:rPr>
              <a:t> </a:t>
            </a:r>
            <a:r>
              <a:rPr sz="1850" spc="-5" dirty="0">
                <a:latin typeface="Tahoma"/>
                <a:cs typeface="Tahoma"/>
              </a:rPr>
              <a:t>quʼon</a:t>
            </a:r>
            <a:r>
              <a:rPr sz="1850" spc="-200" dirty="0">
                <a:latin typeface="Tahoma"/>
                <a:cs typeface="Tahoma"/>
              </a:rPr>
              <a:t> </a:t>
            </a:r>
            <a:r>
              <a:rPr sz="1850" spc="-10" dirty="0">
                <a:latin typeface="Tahoma"/>
                <a:cs typeface="Tahoma"/>
              </a:rPr>
              <a:t>peut</a:t>
            </a:r>
            <a:r>
              <a:rPr sz="1850" spc="-204" dirty="0">
                <a:latin typeface="Tahoma"/>
                <a:cs typeface="Tahoma"/>
              </a:rPr>
              <a:t> </a:t>
            </a:r>
            <a:r>
              <a:rPr sz="1850" spc="-25" dirty="0">
                <a:latin typeface="Tahoma"/>
                <a:cs typeface="Tahoma"/>
              </a:rPr>
              <a:t>entreprendre</a:t>
            </a:r>
            <a:r>
              <a:rPr sz="1850" spc="-200" dirty="0">
                <a:latin typeface="Tahoma"/>
                <a:cs typeface="Tahoma"/>
              </a:rPr>
              <a:t> </a:t>
            </a:r>
            <a:r>
              <a:rPr sz="1850" dirty="0">
                <a:latin typeface="Tahoma"/>
                <a:cs typeface="Tahoma"/>
              </a:rPr>
              <a:t>pour</a:t>
            </a:r>
            <a:r>
              <a:rPr sz="1850" spc="-200" dirty="0">
                <a:latin typeface="Tahoma"/>
                <a:cs typeface="Tahoma"/>
              </a:rPr>
              <a:t> </a:t>
            </a:r>
            <a:r>
              <a:rPr sz="1850" spc="-25" dirty="0">
                <a:latin typeface="Tahoma"/>
                <a:cs typeface="Tahoma"/>
              </a:rPr>
              <a:t>sʼaider</a:t>
            </a:r>
            <a:r>
              <a:rPr sz="1850" spc="-200" dirty="0">
                <a:latin typeface="Tahoma"/>
                <a:cs typeface="Tahoma"/>
              </a:rPr>
              <a:t> </a:t>
            </a:r>
            <a:r>
              <a:rPr sz="1850" spc="25" dirty="0">
                <a:latin typeface="Tahoma"/>
                <a:cs typeface="Tahoma"/>
              </a:rPr>
              <a:t>lʼun</a:t>
            </a:r>
            <a:r>
              <a:rPr sz="1850" spc="-204" dirty="0">
                <a:latin typeface="Tahoma"/>
                <a:cs typeface="Tahoma"/>
              </a:rPr>
              <a:t> </a:t>
            </a:r>
            <a:r>
              <a:rPr sz="1850" spc="-15" dirty="0">
                <a:latin typeface="Tahoma"/>
                <a:cs typeface="Tahoma"/>
              </a:rPr>
              <a:t>lʼautre</a:t>
            </a:r>
            <a:r>
              <a:rPr sz="1850" spc="-200" dirty="0">
                <a:latin typeface="Tahoma"/>
                <a:cs typeface="Tahoma"/>
              </a:rPr>
              <a:t> </a:t>
            </a:r>
            <a:r>
              <a:rPr sz="1850" spc="-15" dirty="0">
                <a:latin typeface="Tahoma"/>
                <a:cs typeface="Tahoma"/>
              </a:rPr>
              <a:t>dans </a:t>
            </a:r>
            <a:r>
              <a:rPr sz="1850" spc="-565" dirty="0">
                <a:latin typeface="Tahoma"/>
                <a:cs typeface="Tahoma"/>
              </a:rPr>
              <a:t> </a:t>
            </a:r>
            <a:r>
              <a:rPr sz="1850" spc="-15" dirty="0">
                <a:latin typeface="Tahoma"/>
                <a:cs typeface="Tahoma"/>
              </a:rPr>
              <a:t>u</a:t>
            </a:r>
            <a:r>
              <a:rPr sz="1850" spc="-5" dirty="0">
                <a:latin typeface="Tahoma"/>
                <a:cs typeface="Tahoma"/>
              </a:rPr>
              <a:t>n</a:t>
            </a:r>
            <a:r>
              <a:rPr sz="1850" spc="-204" dirty="0">
                <a:latin typeface="Tahoma"/>
                <a:cs typeface="Tahoma"/>
              </a:rPr>
              <a:t> </a:t>
            </a:r>
            <a:r>
              <a:rPr sz="1850" spc="-50" dirty="0">
                <a:latin typeface="Tahoma"/>
                <a:cs typeface="Tahoma"/>
              </a:rPr>
              <a:t>e</a:t>
            </a:r>
            <a:r>
              <a:rPr sz="1850" spc="-10" dirty="0">
                <a:latin typeface="Tahoma"/>
                <a:cs typeface="Tahoma"/>
              </a:rPr>
              <a:t>n</a:t>
            </a:r>
            <a:r>
              <a:rPr sz="1850" spc="-50" dirty="0">
                <a:latin typeface="Tahoma"/>
                <a:cs typeface="Tahoma"/>
              </a:rPr>
              <a:t>v</a:t>
            </a:r>
            <a:r>
              <a:rPr sz="1850" spc="35" dirty="0">
                <a:latin typeface="Tahoma"/>
                <a:cs typeface="Tahoma"/>
              </a:rPr>
              <a:t>i</a:t>
            </a:r>
            <a:r>
              <a:rPr sz="1850" spc="-35" dirty="0">
                <a:latin typeface="Tahoma"/>
                <a:cs typeface="Tahoma"/>
              </a:rPr>
              <a:t>r</a:t>
            </a:r>
            <a:r>
              <a:rPr sz="1850" spc="10" dirty="0">
                <a:latin typeface="Tahoma"/>
                <a:cs typeface="Tahoma"/>
              </a:rPr>
              <a:t>o</a:t>
            </a:r>
            <a:r>
              <a:rPr sz="1850" spc="-10" dirty="0">
                <a:latin typeface="Tahoma"/>
                <a:cs typeface="Tahoma"/>
              </a:rPr>
              <a:t>nn</a:t>
            </a:r>
            <a:r>
              <a:rPr sz="1850" spc="-50" dirty="0">
                <a:latin typeface="Tahoma"/>
                <a:cs typeface="Tahoma"/>
              </a:rPr>
              <a:t>e</a:t>
            </a:r>
            <a:r>
              <a:rPr sz="1850" dirty="0">
                <a:latin typeface="Tahoma"/>
                <a:cs typeface="Tahoma"/>
              </a:rPr>
              <a:t>m</a:t>
            </a:r>
            <a:r>
              <a:rPr sz="1850" spc="-50" dirty="0">
                <a:latin typeface="Tahoma"/>
                <a:cs typeface="Tahoma"/>
              </a:rPr>
              <a:t>e</a:t>
            </a:r>
            <a:r>
              <a:rPr sz="1850" spc="-10" dirty="0">
                <a:latin typeface="Tahoma"/>
                <a:cs typeface="Tahoma"/>
              </a:rPr>
              <a:t>n</a:t>
            </a:r>
            <a:r>
              <a:rPr sz="1850" spc="15" dirty="0">
                <a:latin typeface="Tahoma"/>
                <a:cs typeface="Tahoma"/>
              </a:rPr>
              <a:t>t</a:t>
            </a:r>
            <a:r>
              <a:rPr sz="1850" spc="-204" dirty="0">
                <a:latin typeface="Tahoma"/>
                <a:cs typeface="Tahoma"/>
              </a:rPr>
              <a:t> </a:t>
            </a:r>
            <a:r>
              <a:rPr sz="1850" spc="15" dirty="0">
                <a:latin typeface="Tahoma"/>
                <a:cs typeface="Tahoma"/>
              </a:rPr>
              <a:t>p</a:t>
            </a:r>
            <a:r>
              <a:rPr sz="1850" spc="-50" dirty="0">
                <a:latin typeface="Tahoma"/>
                <a:cs typeface="Tahoma"/>
              </a:rPr>
              <a:t>e</a:t>
            </a:r>
            <a:r>
              <a:rPr sz="1850" spc="-25" dirty="0">
                <a:latin typeface="Tahoma"/>
                <a:cs typeface="Tahoma"/>
              </a:rPr>
              <a:t>r</a:t>
            </a:r>
            <a:r>
              <a:rPr sz="1850" spc="-45" dirty="0">
                <a:latin typeface="Tahoma"/>
                <a:cs typeface="Tahoma"/>
              </a:rPr>
              <a:t>s</a:t>
            </a:r>
            <a:r>
              <a:rPr sz="1850" spc="10" dirty="0">
                <a:latin typeface="Tahoma"/>
                <a:cs typeface="Tahoma"/>
              </a:rPr>
              <a:t>o</a:t>
            </a:r>
            <a:r>
              <a:rPr sz="1850" spc="-10" dirty="0">
                <a:latin typeface="Tahoma"/>
                <a:cs typeface="Tahoma"/>
              </a:rPr>
              <a:t>nn</a:t>
            </a:r>
            <a:r>
              <a:rPr sz="1850" spc="-50" dirty="0">
                <a:latin typeface="Tahoma"/>
                <a:cs typeface="Tahoma"/>
              </a:rPr>
              <a:t>e</a:t>
            </a:r>
            <a:r>
              <a:rPr sz="1850" spc="55" dirty="0">
                <a:latin typeface="Tahoma"/>
                <a:cs typeface="Tahoma"/>
              </a:rPr>
              <a:t>l</a:t>
            </a:r>
            <a:endParaRPr sz="1850">
              <a:latin typeface="Tahoma"/>
              <a:cs typeface="Tahoma"/>
            </a:endParaRPr>
          </a:p>
          <a:p>
            <a:pPr>
              <a:lnSpc>
                <a:spcPct val="100000"/>
              </a:lnSpc>
              <a:spcBef>
                <a:spcPts val="45"/>
              </a:spcBef>
            </a:pPr>
            <a:endParaRPr sz="1700">
              <a:latin typeface="Tahoma"/>
              <a:cs typeface="Tahoma"/>
            </a:endParaRPr>
          </a:p>
          <a:p>
            <a:pPr marL="12700" marR="5080">
              <a:lnSpc>
                <a:spcPts val="2100"/>
              </a:lnSpc>
            </a:pPr>
            <a:r>
              <a:rPr sz="1850" spc="-20" dirty="0">
                <a:latin typeface="Tahoma"/>
                <a:cs typeface="Tahoma"/>
              </a:rPr>
              <a:t>Souvent </a:t>
            </a:r>
            <a:r>
              <a:rPr sz="1850" spc="5" dirty="0">
                <a:latin typeface="Tahoma"/>
                <a:cs typeface="Tahoma"/>
              </a:rPr>
              <a:t>le </a:t>
            </a:r>
            <a:r>
              <a:rPr sz="1850" spc="-40" dirty="0">
                <a:latin typeface="Tahoma"/>
                <a:cs typeface="Tahoma"/>
              </a:rPr>
              <a:t>réseau est </a:t>
            </a:r>
            <a:r>
              <a:rPr sz="1850" spc="-10" dirty="0">
                <a:latin typeface="Tahoma"/>
                <a:cs typeface="Tahoma"/>
              </a:rPr>
              <a:t>uniquement </a:t>
            </a:r>
            <a:r>
              <a:rPr sz="1850" spc="-15" dirty="0">
                <a:latin typeface="Tahoma"/>
                <a:cs typeface="Tahoma"/>
              </a:rPr>
              <a:t>perçu dans </a:t>
            </a:r>
            <a:r>
              <a:rPr sz="1850" spc="-10" dirty="0">
                <a:latin typeface="Tahoma"/>
                <a:cs typeface="Tahoma"/>
              </a:rPr>
              <a:t>un </a:t>
            </a:r>
            <a:r>
              <a:rPr sz="1850" spc="-25" dirty="0">
                <a:latin typeface="Tahoma"/>
                <a:cs typeface="Tahoma"/>
              </a:rPr>
              <a:t>cadre </a:t>
            </a:r>
            <a:r>
              <a:rPr sz="1850" spc="-20" dirty="0">
                <a:latin typeface="Tahoma"/>
                <a:cs typeface="Tahoma"/>
              </a:rPr>
              <a:t> professionnel,</a:t>
            </a:r>
            <a:r>
              <a:rPr sz="1850" spc="-204" dirty="0">
                <a:latin typeface="Tahoma"/>
                <a:cs typeface="Tahoma"/>
              </a:rPr>
              <a:t> </a:t>
            </a:r>
            <a:r>
              <a:rPr sz="1850" spc="-25" dirty="0">
                <a:latin typeface="Tahoma"/>
                <a:cs typeface="Tahoma"/>
              </a:rPr>
              <a:t>et</a:t>
            </a:r>
            <a:r>
              <a:rPr sz="1850" spc="-200" dirty="0">
                <a:latin typeface="Tahoma"/>
                <a:cs typeface="Tahoma"/>
              </a:rPr>
              <a:t> </a:t>
            </a:r>
            <a:r>
              <a:rPr sz="1850" spc="-40" dirty="0">
                <a:latin typeface="Tahoma"/>
                <a:cs typeface="Tahoma"/>
              </a:rPr>
              <a:t>ce</a:t>
            </a:r>
            <a:r>
              <a:rPr sz="1850" spc="-200" dirty="0">
                <a:latin typeface="Tahoma"/>
                <a:cs typeface="Tahoma"/>
              </a:rPr>
              <a:t> </a:t>
            </a:r>
            <a:r>
              <a:rPr sz="1850" spc="-20" dirty="0">
                <a:latin typeface="Tahoma"/>
                <a:cs typeface="Tahoma"/>
              </a:rPr>
              <a:t>concept</a:t>
            </a:r>
            <a:r>
              <a:rPr sz="1850" spc="-204" dirty="0">
                <a:latin typeface="Tahoma"/>
                <a:cs typeface="Tahoma"/>
              </a:rPr>
              <a:t> </a:t>
            </a:r>
            <a:r>
              <a:rPr sz="1850" spc="-50" dirty="0">
                <a:latin typeface="Tahoma"/>
                <a:cs typeface="Tahoma"/>
              </a:rPr>
              <a:t>génère</a:t>
            </a:r>
            <a:r>
              <a:rPr sz="1850" spc="-200" dirty="0">
                <a:latin typeface="Tahoma"/>
                <a:cs typeface="Tahoma"/>
              </a:rPr>
              <a:t> </a:t>
            </a:r>
            <a:r>
              <a:rPr sz="1850" spc="-15" dirty="0">
                <a:latin typeface="Tahoma"/>
                <a:cs typeface="Tahoma"/>
              </a:rPr>
              <a:t>beaucoup</a:t>
            </a:r>
            <a:r>
              <a:rPr sz="1850" spc="-200" dirty="0">
                <a:latin typeface="Tahoma"/>
                <a:cs typeface="Tahoma"/>
              </a:rPr>
              <a:t> </a:t>
            </a:r>
            <a:r>
              <a:rPr sz="1850" spc="-15" dirty="0">
                <a:latin typeface="Tahoma"/>
                <a:cs typeface="Tahoma"/>
              </a:rPr>
              <a:t>de</a:t>
            </a:r>
            <a:r>
              <a:rPr sz="1850" spc="-204" dirty="0">
                <a:latin typeface="Tahoma"/>
                <a:cs typeface="Tahoma"/>
              </a:rPr>
              <a:t> </a:t>
            </a:r>
            <a:r>
              <a:rPr sz="1850" spc="-30" dirty="0">
                <a:latin typeface="Tahoma"/>
                <a:cs typeface="Tahoma"/>
              </a:rPr>
              <a:t>craintes,</a:t>
            </a:r>
            <a:r>
              <a:rPr sz="1850" spc="-200" dirty="0">
                <a:latin typeface="Tahoma"/>
                <a:cs typeface="Tahoma"/>
              </a:rPr>
              <a:t> </a:t>
            </a:r>
            <a:r>
              <a:rPr sz="1850" spc="-25" dirty="0">
                <a:latin typeface="Tahoma"/>
                <a:cs typeface="Tahoma"/>
              </a:rPr>
              <a:t>et </a:t>
            </a:r>
            <a:r>
              <a:rPr sz="1850" spc="-565" dirty="0">
                <a:latin typeface="Tahoma"/>
                <a:cs typeface="Tahoma"/>
              </a:rPr>
              <a:t> </a:t>
            </a:r>
            <a:r>
              <a:rPr sz="1850" spc="-15" dirty="0">
                <a:latin typeface="Tahoma"/>
                <a:cs typeface="Tahoma"/>
              </a:rPr>
              <a:t>notamment</a:t>
            </a:r>
            <a:r>
              <a:rPr sz="1850" spc="-200" dirty="0">
                <a:latin typeface="Tahoma"/>
                <a:cs typeface="Tahoma"/>
              </a:rPr>
              <a:t> </a:t>
            </a:r>
            <a:r>
              <a:rPr sz="1850" spc="-5" dirty="0">
                <a:latin typeface="Tahoma"/>
                <a:cs typeface="Tahoma"/>
              </a:rPr>
              <a:t>celle</a:t>
            </a:r>
            <a:r>
              <a:rPr sz="1850" spc="-200" dirty="0">
                <a:latin typeface="Tahoma"/>
                <a:cs typeface="Tahoma"/>
              </a:rPr>
              <a:t> </a:t>
            </a:r>
            <a:r>
              <a:rPr sz="1850" spc="-25" dirty="0">
                <a:latin typeface="Tahoma"/>
                <a:cs typeface="Tahoma"/>
              </a:rPr>
              <a:t>dʼêtre</a:t>
            </a:r>
            <a:r>
              <a:rPr sz="1850" spc="-195" dirty="0">
                <a:latin typeface="Tahoma"/>
                <a:cs typeface="Tahoma"/>
              </a:rPr>
              <a:t> </a:t>
            </a:r>
            <a:r>
              <a:rPr sz="1850" spc="-55" dirty="0">
                <a:latin typeface="Tahoma"/>
                <a:cs typeface="Tahoma"/>
              </a:rPr>
              <a:t>jugé</a:t>
            </a:r>
            <a:r>
              <a:rPr sz="1850" spc="-200" dirty="0">
                <a:latin typeface="Tahoma"/>
                <a:cs typeface="Tahoma"/>
              </a:rPr>
              <a:t> </a:t>
            </a:r>
            <a:r>
              <a:rPr sz="1850" spc="-35" dirty="0">
                <a:latin typeface="Tahoma"/>
                <a:cs typeface="Tahoma"/>
              </a:rPr>
              <a:t>négativement.</a:t>
            </a:r>
            <a:r>
              <a:rPr sz="1850" spc="-195" dirty="0">
                <a:latin typeface="Tahoma"/>
                <a:cs typeface="Tahoma"/>
              </a:rPr>
              <a:t> </a:t>
            </a:r>
            <a:r>
              <a:rPr sz="1850" spc="-25" dirty="0">
                <a:latin typeface="Tahoma"/>
                <a:cs typeface="Tahoma"/>
              </a:rPr>
              <a:t>Notre</a:t>
            </a:r>
            <a:r>
              <a:rPr sz="1850" spc="-200" dirty="0">
                <a:latin typeface="Tahoma"/>
                <a:cs typeface="Tahoma"/>
              </a:rPr>
              <a:t> </a:t>
            </a:r>
            <a:r>
              <a:rPr sz="1850" spc="-10" dirty="0">
                <a:latin typeface="Tahoma"/>
                <a:cs typeface="Tahoma"/>
              </a:rPr>
              <a:t>culture</a:t>
            </a:r>
            <a:r>
              <a:rPr sz="1850" spc="-195" dirty="0">
                <a:latin typeface="Tahoma"/>
                <a:cs typeface="Tahoma"/>
              </a:rPr>
              <a:t> </a:t>
            </a:r>
            <a:r>
              <a:rPr sz="1850" spc="-25" dirty="0">
                <a:latin typeface="Tahoma"/>
                <a:cs typeface="Tahoma"/>
              </a:rPr>
              <a:t>ne </a:t>
            </a:r>
            <a:r>
              <a:rPr sz="1850" spc="-20" dirty="0">
                <a:latin typeface="Tahoma"/>
                <a:cs typeface="Tahoma"/>
              </a:rPr>
              <a:t> </a:t>
            </a:r>
            <a:r>
              <a:rPr sz="1850" spc="-10" dirty="0">
                <a:latin typeface="Tahoma"/>
                <a:cs typeface="Tahoma"/>
              </a:rPr>
              <a:t>n</a:t>
            </a:r>
            <a:r>
              <a:rPr sz="1850" spc="10" dirty="0">
                <a:latin typeface="Tahoma"/>
                <a:cs typeface="Tahoma"/>
              </a:rPr>
              <a:t>o</a:t>
            </a:r>
            <a:r>
              <a:rPr sz="1850" spc="-15" dirty="0">
                <a:latin typeface="Tahoma"/>
                <a:cs typeface="Tahoma"/>
              </a:rPr>
              <a:t>u</a:t>
            </a:r>
            <a:r>
              <a:rPr sz="1850" spc="-40" dirty="0">
                <a:latin typeface="Tahoma"/>
                <a:cs typeface="Tahoma"/>
              </a:rPr>
              <a:t>s</a:t>
            </a:r>
            <a:r>
              <a:rPr sz="1850" spc="-204" dirty="0">
                <a:latin typeface="Tahoma"/>
                <a:cs typeface="Tahoma"/>
              </a:rPr>
              <a:t> </a:t>
            </a:r>
            <a:r>
              <a:rPr sz="1850" spc="15" dirty="0">
                <a:latin typeface="Tahoma"/>
                <a:cs typeface="Tahoma"/>
              </a:rPr>
              <a:t>p</a:t>
            </a:r>
            <a:r>
              <a:rPr sz="1850" spc="10" dirty="0">
                <a:latin typeface="Tahoma"/>
                <a:cs typeface="Tahoma"/>
              </a:rPr>
              <a:t>o</a:t>
            </a:r>
            <a:r>
              <a:rPr sz="1850" spc="-20" dirty="0">
                <a:latin typeface="Tahoma"/>
                <a:cs typeface="Tahoma"/>
              </a:rPr>
              <a:t>r</a:t>
            </a:r>
            <a:r>
              <a:rPr sz="1850" spc="-15" dirty="0">
                <a:latin typeface="Tahoma"/>
                <a:cs typeface="Tahoma"/>
              </a:rPr>
              <a:t>t</a:t>
            </a:r>
            <a:r>
              <a:rPr sz="1850" spc="-45" dirty="0">
                <a:latin typeface="Tahoma"/>
                <a:cs typeface="Tahoma"/>
              </a:rPr>
              <a:t>e</a:t>
            </a:r>
            <a:r>
              <a:rPr sz="1850" spc="-204" dirty="0">
                <a:latin typeface="Tahoma"/>
                <a:cs typeface="Tahoma"/>
              </a:rPr>
              <a:t> </a:t>
            </a:r>
            <a:r>
              <a:rPr sz="1850" spc="-10" dirty="0">
                <a:latin typeface="Tahoma"/>
                <a:cs typeface="Tahoma"/>
              </a:rPr>
              <a:t>p</a:t>
            </a:r>
            <a:r>
              <a:rPr sz="1850" spc="-30" dirty="0">
                <a:latin typeface="Tahoma"/>
                <a:cs typeface="Tahoma"/>
              </a:rPr>
              <a:t>a</a:t>
            </a:r>
            <a:r>
              <a:rPr sz="1850" spc="-40" dirty="0">
                <a:latin typeface="Tahoma"/>
                <a:cs typeface="Tahoma"/>
              </a:rPr>
              <a:t>s</a:t>
            </a:r>
            <a:r>
              <a:rPr sz="1850" spc="-204" dirty="0">
                <a:latin typeface="Tahoma"/>
                <a:cs typeface="Tahoma"/>
              </a:rPr>
              <a:t> </a:t>
            </a:r>
            <a:r>
              <a:rPr sz="1850" spc="-25" dirty="0">
                <a:latin typeface="Tahoma"/>
                <a:cs typeface="Tahoma"/>
              </a:rPr>
              <a:t>à</a:t>
            </a:r>
            <a:r>
              <a:rPr sz="1850" spc="-204" dirty="0">
                <a:latin typeface="Tahoma"/>
                <a:cs typeface="Tahoma"/>
              </a:rPr>
              <a:t> </a:t>
            </a:r>
            <a:r>
              <a:rPr sz="1850" spc="15" dirty="0">
                <a:latin typeface="Tahoma"/>
                <a:cs typeface="Tahoma"/>
              </a:rPr>
              <a:t>d</a:t>
            </a:r>
            <a:r>
              <a:rPr sz="1850" spc="-50" dirty="0">
                <a:latin typeface="Tahoma"/>
                <a:cs typeface="Tahoma"/>
              </a:rPr>
              <a:t>e</a:t>
            </a:r>
            <a:r>
              <a:rPr sz="1850" dirty="0">
                <a:latin typeface="Tahoma"/>
                <a:cs typeface="Tahoma"/>
              </a:rPr>
              <a:t>m</a:t>
            </a:r>
            <a:r>
              <a:rPr sz="1850" spc="-30" dirty="0">
                <a:latin typeface="Tahoma"/>
                <a:cs typeface="Tahoma"/>
              </a:rPr>
              <a:t>a</a:t>
            </a:r>
            <a:r>
              <a:rPr sz="1850" spc="-10" dirty="0">
                <a:latin typeface="Tahoma"/>
                <a:cs typeface="Tahoma"/>
              </a:rPr>
              <a:t>n</a:t>
            </a:r>
            <a:r>
              <a:rPr sz="1850" spc="15" dirty="0">
                <a:latin typeface="Tahoma"/>
                <a:cs typeface="Tahoma"/>
              </a:rPr>
              <a:t>d</a:t>
            </a:r>
            <a:r>
              <a:rPr sz="1850" spc="-50" dirty="0">
                <a:latin typeface="Tahoma"/>
                <a:cs typeface="Tahoma"/>
              </a:rPr>
              <a:t>e</a:t>
            </a:r>
            <a:r>
              <a:rPr sz="1850" spc="-15" dirty="0">
                <a:latin typeface="Tahoma"/>
                <a:cs typeface="Tahoma"/>
              </a:rPr>
              <a:t>r</a:t>
            </a:r>
            <a:r>
              <a:rPr sz="1850" spc="-204" dirty="0">
                <a:latin typeface="Tahoma"/>
                <a:cs typeface="Tahoma"/>
              </a:rPr>
              <a:t> </a:t>
            </a:r>
            <a:r>
              <a:rPr sz="1850" spc="15" dirty="0">
                <a:latin typeface="Tahoma"/>
                <a:cs typeface="Tahoma"/>
              </a:rPr>
              <a:t>d</a:t>
            </a:r>
            <a:r>
              <a:rPr sz="1850" spc="-45" dirty="0">
                <a:latin typeface="Tahoma"/>
                <a:cs typeface="Tahoma"/>
              </a:rPr>
              <a:t>e</a:t>
            </a:r>
            <a:r>
              <a:rPr sz="1850" spc="-204" dirty="0">
                <a:latin typeface="Tahoma"/>
                <a:cs typeface="Tahoma"/>
              </a:rPr>
              <a:t> </a:t>
            </a:r>
            <a:r>
              <a:rPr sz="1850" spc="50" dirty="0">
                <a:latin typeface="Tahoma"/>
                <a:cs typeface="Tahoma"/>
              </a:rPr>
              <a:t>l</a:t>
            </a:r>
            <a:r>
              <a:rPr sz="1850" spc="-50" dirty="0">
                <a:latin typeface="Tahoma"/>
                <a:cs typeface="Tahoma"/>
              </a:rPr>
              <a:t>ʼ</a:t>
            </a:r>
            <a:r>
              <a:rPr sz="1850" spc="-30" dirty="0">
                <a:latin typeface="Tahoma"/>
                <a:cs typeface="Tahoma"/>
              </a:rPr>
              <a:t>a</a:t>
            </a:r>
            <a:r>
              <a:rPr sz="1850" spc="35" dirty="0">
                <a:latin typeface="Tahoma"/>
                <a:cs typeface="Tahoma"/>
              </a:rPr>
              <a:t>i</a:t>
            </a:r>
            <a:r>
              <a:rPr sz="1850" spc="15" dirty="0">
                <a:latin typeface="Tahoma"/>
                <a:cs typeface="Tahoma"/>
              </a:rPr>
              <a:t>d</a:t>
            </a:r>
            <a:r>
              <a:rPr sz="1850" spc="-45" dirty="0">
                <a:latin typeface="Tahoma"/>
                <a:cs typeface="Tahoma"/>
              </a:rPr>
              <a:t>e</a:t>
            </a:r>
            <a:r>
              <a:rPr sz="1850" spc="-204" dirty="0">
                <a:latin typeface="Tahoma"/>
                <a:cs typeface="Tahoma"/>
              </a:rPr>
              <a:t> </a:t>
            </a:r>
            <a:r>
              <a:rPr sz="1850" spc="-80" dirty="0">
                <a:latin typeface="Tahoma"/>
                <a:cs typeface="Tahoma"/>
              </a:rPr>
              <a:t>f</a:t>
            </a:r>
            <a:r>
              <a:rPr sz="1850" spc="-30" dirty="0">
                <a:latin typeface="Tahoma"/>
                <a:cs typeface="Tahoma"/>
              </a:rPr>
              <a:t>a</a:t>
            </a:r>
            <a:r>
              <a:rPr sz="1850" spc="-5" dirty="0">
                <a:latin typeface="Tahoma"/>
                <a:cs typeface="Tahoma"/>
              </a:rPr>
              <a:t>c</a:t>
            </a:r>
            <a:r>
              <a:rPr sz="1850" spc="35" dirty="0">
                <a:latin typeface="Tahoma"/>
                <a:cs typeface="Tahoma"/>
              </a:rPr>
              <a:t>i</a:t>
            </a:r>
            <a:r>
              <a:rPr sz="1850" spc="50" dirty="0">
                <a:latin typeface="Tahoma"/>
                <a:cs typeface="Tahoma"/>
              </a:rPr>
              <a:t>l</a:t>
            </a:r>
            <a:r>
              <a:rPr sz="1850" spc="-50" dirty="0">
                <a:latin typeface="Tahoma"/>
                <a:cs typeface="Tahoma"/>
              </a:rPr>
              <a:t>e</a:t>
            </a:r>
            <a:r>
              <a:rPr sz="1850" dirty="0">
                <a:latin typeface="Tahoma"/>
                <a:cs typeface="Tahoma"/>
              </a:rPr>
              <a:t>m</a:t>
            </a:r>
            <a:r>
              <a:rPr sz="1850" spc="-50" dirty="0">
                <a:latin typeface="Tahoma"/>
                <a:cs typeface="Tahoma"/>
              </a:rPr>
              <a:t>e</a:t>
            </a:r>
            <a:r>
              <a:rPr sz="1850" spc="-10" dirty="0">
                <a:latin typeface="Tahoma"/>
                <a:cs typeface="Tahoma"/>
              </a:rPr>
              <a:t>n</a:t>
            </a:r>
            <a:r>
              <a:rPr sz="1850" spc="15" dirty="0">
                <a:latin typeface="Tahoma"/>
                <a:cs typeface="Tahoma"/>
              </a:rPr>
              <a:t>t</a:t>
            </a:r>
            <a:endParaRPr sz="1850">
              <a:latin typeface="Tahoma"/>
              <a:cs typeface="Tahoma"/>
            </a:endParaRPr>
          </a:p>
        </p:txBody>
      </p:sp>
      <p:pic>
        <p:nvPicPr>
          <p:cNvPr id="6" name="Picture 2">
            <a:extLst>
              <a:ext uri="{FF2B5EF4-FFF2-40B4-BE49-F238E27FC236}">
                <a16:creationId xmlns:a16="http://schemas.microsoft.com/office/drawing/2014/main" id="{1D5B96B1-D20C-BD67-DE34-DBAA8DC9F26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9981"/>
          <a:stretch/>
        </p:blipFill>
        <p:spPr bwMode="auto">
          <a:xfrm>
            <a:off x="0" y="317500"/>
            <a:ext cx="2784306" cy="7307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911623" y="425450"/>
            <a:ext cx="1056005" cy="4368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170" dirty="0"/>
              <a:t>R</a:t>
            </a:r>
            <a:r>
              <a:rPr spc="-85" dirty="0"/>
              <a:t>é</a:t>
            </a:r>
            <a:r>
              <a:rPr spc="-75" dirty="0"/>
              <a:t>s</a:t>
            </a:r>
            <a:r>
              <a:rPr spc="-125" dirty="0"/>
              <a:t>e</a:t>
            </a:r>
            <a:r>
              <a:rPr spc="-60" dirty="0"/>
              <a:t>a</a:t>
            </a:r>
            <a:r>
              <a:rPr spc="-40" dirty="0"/>
              <a:t>u</a:t>
            </a:r>
          </a:p>
        </p:txBody>
      </p:sp>
      <p:sp>
        <p:nvSpPr>
          <p:cNvPr id="3" name="object 3"/>
          <p:cNvSpPr/>
          <p:nvPr/>
        </p:nvSpPr>
        <p:spPr>
          <a:xfrm>
            <a:off x="514350" y="1495425"/>
            <a:ext cx="1400175" cy="1398905"/>
          </a:xfrm>
          <a:custGeom>
            <a:avLst/>
            <a:gdLst/>
            <a:ahLst/>
            <a:cxnLst/>
            <a:rect l="l" t="t" r="r" b="b"/>
            <a:pathLst>
              <a:path w="1400175" h="1398905">
                <a:moveTo>
                  <a:pt x="700087" y="1398601"/>
                </a:moveTo>
                <a:lnTo>
                  <a:pt x="648591" y="1396707"/>
                </a:lnTo>
                <a:lnTo>
                  <a:pt x="597363" y="1391033"/>
                </a:lnTo>
                <a:lnTo>
                  <a:pt x="546692" y="1381609"/>
                </a:lnTo>
                <a:lnTo>
                  <a:pt x="496862" y="1368490"/>
                </a:lnTo>
                <a:lnTo>
                  <a:pt x="448134" y="1351745"/>
                </a:lnTo>
                <a:lnTo>
                  <a:pt x="400761" y="1331461"/>
                </a:lnTo>
                <a:lnTo>
                  <a:pt x="355010" y="1307751"/>
                </a:lnTo>
                <a:lnTo>
                  <a:pt x="311139" y="1280748"/>
                </a:lnTo>
                <a:lnTo>
                  <a:pt x="269375" y="1250595"/>
                </a:lnTo>
                <a:lnTo>
                  <a:pt x="229937" y="1217449"/>
                </a:lnTo>
                <a:lnTo>
                  <a:pt x="193047" y="1181493"/>
                </a:lnTo>
                <a:lnTo>
                  <a:pt x="158912" y="1142932"/>
                </a:lnTo>
                <a:lnTo>
                  <a:pt x="127709" y="1101968"/>
                </a:lnTo>
                <a:lnTo>
                  <a:pt x="99601" y="1058813"/>
                </a:lnTo>
                <a:lnTo>
                  <a:pt x="74749" y="1013709"/>
                </a:lnTo>
                <a:lnTo>
                  <a:pt x="53290" y="966911"/>
                </a:lnTo>
                <a:lnTo>
                  <a:pt x="35336" y="918663"/>
                </a:lnTo>
                <a:lnTo>
                  <a:pt x="20980" y="869217"/>
                </a:lnTo>
                <a:lnTo>
                  <a:pt x="10305" y="818849"/>
                </a:lnTo>
                <a:lnTo>
                  <a:pt x="3371" y="767844"/>
                </a:lnTo>
                <a:lnTo>
                  <a:pt x="210" y="716467"/>
                </a:lnTo>
                <a:lnTo>
                  <a:pt x="0" y="699300"/>
                </a:lnTo>
                <a:lnTo>
                  <a:pt x="210" y="682134"/>
                </a:lnTo>
                <a:lnTo>
                  <a:pt x="3371" y="630757"/>
                </a:lnTo>
                <a:lnTo>
                  <a:pt x="10305" y="579752"/>
                </a:lnTo>
                <a:lnTo>
                  <a:pt x="20980" y="529384"/>
                </a:lnTo>
                <a:lnTo>
                  <a:pt x="35336" y="479937"/>
                </a:lnTo>
                <a:lnTo>
                  <a:pt x="53290" y="431689"/>
                </a:lnTo>
                <a:lnTo>
                  <a:pt x="74749" y="384891"/>
                </a:lnTo>
                <a:lnTo>
                  <a:pt x="99601" y="339788"/>
                </a:lnTo>
                <a:lnTo>
                  <a:pt x="127709" y="296633"/>
                </a:lnTo>
                <a:lnTo>
                  <a:pt x="158912" y="255669"/>
                </a:lnTo>
                <a:lnTo>
                  <a:pt x="193047" y="217108"/>
                </a:lnTo>
                <a:lnTo>
                  <a:pt x="229937" y="181152"/>
                </a:lnTo>
                <a:lnTo>
                  <a:pt x="269375" y="148006"/>
                </a:lnTo>
                <a:lnTo>
                  <a:pt x="311139" y="117853"/>
                </a:lnTo>
                <a:lnTo>
                  <a:pt x="355010" y="90850"/>
                </a:lnTo>
                <a:lnTo>
                  <a:pt x="400761" y="67139"/>
                </a:lnTo>
                <a:lnTo>
                  <a:pt x="448134" y="46856"/>
                </a:lnTo>
                <a:lnTo>
                  <a:pt x="496862" y="30111"/>
                </a:lnTo>
                <a:lnTo>
                  <a:pt x="546692" y="16992"/>
                </a:lnTo>
                <a:lnTo>
                  <a:pt x="597363" y="7568"/>
                </a:lnTo>
                <a:lnTo>
                  <a:pt x="648591" y="1894"/>
                </a:lnTo>
                <a:lnTo>
                  <a:pt x="700087" y="0"/>
                </a:lnTo>
                <a:lnTo>
                  <a:pt x="717273" y="210"/>
                </a:lnTo>
                <a:lnTo>
                  <a:pt x="768708" y="3367"/>
                </a:lnTo>
                <a:lnTo>
                  <a:pt x="819770" y="10294"/>
                </a:lnTo>
                <a:lnTo>
                  <a:pt x="870194" y="20956"/>
                </a:lnTo>
                <a:lnTo>
                  <a:pt x="919696" y="35296"/>
                </a:lnTo>
                <a:lnTo>
                  <a:pt x="967999" y="53231"/>
                </a:lnTo>
                <a:lnTo>
                  <a:pt x="1014850" y="74665"/>
                </a:lnTo>
                <a:lnTo>
                  <a:pt x="1060004" y="99490"/>
                </a:lnTo>
                <a:lnTo>
                  <a:pt x="1103207" y="127565"/>
                </a:lnTo>
                <a:lnTo>
                  <a:pt x="1144218" y="158733"/>
                </a:lnTo>
                <a:lnTo>
                  <a:pt x="1182822" y="192830"/>
                </a:lnTo>
                <a:lnTo>
                  <a:pt x="1218818" y="229678"/>
                </a:lnTo>
                <a:lnTo>
                  <a:pt x="1252002" y="269072"/>
                </a:lnTo>
                <a:lnTo>
                  <a:pt x="1282188" y="310790"/>
                </a:lnTo>
                <a:lnTo>
                  <a:pt x="1309222" y="354612"/>
                </a:lnTo>
                <a:lnTo>
                  <a:pt x="1332959" y="400310"/>
                </a:lnTo>
                <a:lnTo>
                  <a:pt x="1353265" y="447630"/>
                </a:lnTo>
                <a:lnTo>
                  <a:pt x="1370029" y="496304"/>
                </a:lnTo>
                <a:lnTo>
                  <a:pt x="1383163" y="546078"/>
                </a:lnTo>
                <a:lnTo>
                  <a:pt x="1392597" y="596692"/>
                </a:lnTo>
                <a:lnTo>
                  <a:pt x="1398278" y="647862"/>
                </a:lnTo>
                <a:lnTo>
                  <a:pt x="1400174" y="699300"/>
                </a:lnTo>
                <a:lnTo>
                  <a:pt x="1399964" y="716467"/>
                </a:lnTo>
                <a:lnTo>
                  <a:pt x="1396803" y="767844"/>
                </a:lnTo>
                <a:lnTo>
                  <a:pt x="1389869" y="818849"/>
                </a:lnTo>
                <a:lnTo>
                  <a:pt x="1379194" y="869217"/>
                </a:lnTo>
                <a:lnTo>
                  <a:pt x="1364838" y="918663"/>
                </a:lnTo>
                <a:lnTo>
                  <a:pt x="1346883" y="966911"/>
                </a:lnTo>
                <a:lnTo>
                  <a:pt x="1325425" y="1013709"/>
                </a:lnTo>
                <a:lnTo>
                  <a:pt x="1300572" y="1058813"/>
                </a:lnTo>
                <a:lnTo>
                  <a:pt x="1272465" y="1101968"/>
                </a:lnTo>
                <a:lnTo>
                  <a:pt x="1241262" y="1142932"/>
                </a:lnTo>
                <a:lnTo>
                  <a:pt x="1207127" y="1181493"/>
                </a:lnTo>
                <a:lnTo>
                  <a:pt x="1170237" y="1217448"/>
                </a:lnTo>
                <a:lnTo>
                  <a:pt x="1130799" y="1250595"/>
                </a:lnTo>
                <a:lnTo>
                  <a:pt x="1089035" y="1280748"/>
                </a:lnTo>
                <a:lnTo>
                  <a:pt x="1045163" y="1307751"/>
                </a:lnTo>
                <a:lnTo>
                  <a:pt x="999413" y="1331461"/>
                </a:lnTo>
                <a:lnTo>
                  <a:pt x="952040" y="1351745"/>
                </a:lnTo>
                <a:lnTo>
                  <a:pt x="903312" y="1368490"/>
                </a:lnTo>
                <a:lnTo>
                  <a:pt x="853482" y="1381609"/>
                </a:lnTo>
                <a:lnTo>
                  <a:pt x="802811" y="1391033"/>
                </a:lnTo>
                <a:lnTo>
                  <a:pt x="751583" y="1396707"/>
                </a:lnTo>
                <a:lnTo>
                  <a:pt x="700087" y="1398601"/>
                </a:lnTo>
                <a:close/>
              </a:path>
            </a:pathLst>
          </a:custGeom>
          <a:solidFill>
            <a:srgbClr val="A0D9D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683964" y="1765217"/>
            <a:ext cx="1063625" cy="76835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indent="242570">
              <a:lnSpc>
                <a:spcPct val="116100"/>
              </a:lnSpc>
              <a:spcBef>
                <a:spcPts val="95"/>
              </a:spcBef>
            </a:pPr>
            <a:r>
              <a:rPr sz="2100" spc="114" dirty="0">
                <a:solidFill>
                  <a:srgbClr val="FFFFFF"/>
                </a:solidFill>
                <a:latin typeface="Lucida Sans Unicode"/>
                <a:cs typeface="Lucida Sans Unicode"/>
              </a:rPr>
              <a:t>Etat </a:t>
            </a:r>
            <a:r>
              <a:rPr sz="2100" spc="120" dirty="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sz="2100" spc="125" dirty="0">
                <a:solidFill>
                  <a:srgbClr val="FFFFFF"/>
                </a:solidFill>
                <a:latin typeface="Lucida Sans Unicode"/>
                <a:cs typeface="Lucida Sans Unicode"/>
              </a:rPr>
              <a:t>d</a:t>
            </a:r>
            <a:r>
              <a:rPr sz="2100" spc="45" dirty="0">
                <a:solidFill>
                  <a:srgbClr val="FFFFFF"/>
                </a:solidFill>
                <a:latin typeface="Lucida Sans Unicode"/>
                <a:cs typeface="Lucida Sans Unicode"/>
              </a:rPr>
              <a:t>'</a:t>
            </a:r>
            <a:r>
              <a:rPr sz="2100" spc="200" dirty="0">
                <a:solidFill>
                  <a:srgbClr val="FFFFFF"/>
                </a:solidFill>
                <a:latin typeface="Lucida Sans Unicode"/>
                <a:cs typeface="Lucida Sans Unicode"/>
              </a:rPr>
              <a:t>E</a:t>
            </a:r>
            <a:r>
              <a:rPr sz="2100" spc="40" dirty="0">
                <a:solidFill>
                  <a:srgbClr val="FFFFFF"/>
                </a:solidFill>
                <a:latin typeface="Lucida Sans Unicode"/>
                <a:cs typeface="Lucida Sans Unicode"/>
              </a:rPr>
              <a:t>s</a:t>
            </a:r>
            <a:r>
              <a:rPr sz="2100" spc="100" dirty="0">
                <a:solidFill>
                  <a:srgbClr val="FFFFFF"/>
                </a:solidFill>
                <a:latin typeface="Lucida Sans Unicode"/>
                <a:cs typeface="Lucida Sans Unicode"/>
              </a:rPr>
              <a:t>p</a:t>
            </a:r>
            <a:r>
              <a:rPr sz="2100" spc="10" dirty="0">
                <a:solidFill>
                  <a:srgbClr val="FFFFFF"/>
                </a:solidFill>
                <a:latin typeface="Lucida Sans Unicode"/>
                <a:cs typeface="Lucida Sans Unicode"/>
              </a:rPr>
              <a:t>r</a:t>
            </a:r>
            <a:r>
              <a:rPr sz="2100" spc="-35" dirty="0">
                <a:solidFill>
                  <a:srgbClr val="FFFFFF"/>
                </a:solidFill>
                <a:latin typeface="Lucida Sans Unicode"/>
                <a:cs typeface="Lucida Sans Unicode"/>
              </a:rPr>
              <a:t>i</a:t>
            </a:r>
            <a:r>
              <a:rPr sz="2100" spc="75" dirty="0">
                <a:solidFill>
                  <a:srgbClr val="FFFFFF"/>
                </a:solidFill>
                <a:latin typeface="Lucida Sans Unicode"/>
                <a:cs typeface="Lucida Sans Unicode"/>
              </a:rPr>
              <a:t>t</a:t>
            </a:r>
            <a:endParaRPr sz="2100">
              <a:latin typeface="Lucida Sans Unicode"/>
              <a:cs typeface="Lucida Sans Unicode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2446535" y="1462817"/>
            <a:ext cx="5982970" cy="3246120"/>
          </a:xfrm>
          <a:prstGeom prst="rect">
            <a:avLst/>
          </a:prstGeom>
        </p:spPr>
        <p:txBody>
          <a:bodyPr vert="horz" wrap="square" lIns="0" tIns="38100" rIns="0" bIns="0" rtlCol="0">
            <a:spAutoFit/>
          </a:bodyPr>
          <a:lstStyle/>
          <a:p>
            <a:pPr marL="12700" marR="226695">
              <a:lnSpc>
                <a:spcPts val="2100"/>
              </a:lnSpc>
              <a:spcBef>
                <a:spcPts val="300"/>
              </a:spcBef>
            </a:pPr>
            <a:r>
              <a:rPr sz="1850" spc="-20" dirty="0">
                <a:latin typeface="Tahoma"/>
                <a:cs typeface="Tahoma"/>
              </a:rPr>
              <a:t>Souvent</a:t>
            </a:r>
            <a:r>
              <a:rPr sz="1850" spc="-204" dirty="0">
                <a:latin typeface="Tahoma"/>
                <a:cs typeface="Tahoma"/>
              </a:rPr>
              <a:t> </a:t>
            </a:r>
            <a:r>
              <a:rPr sz="1850" dirty="0">
                <a:latin typeface="Tahoma"/>
                <a:cs typeface="Tahoma"/>
              </a:rPr>
              <a:t>on</a:t>
            </a:r>
            <a:r>
              <a:rPr sz="1850" spc="-204" dirty="0">
                <a:latin typeface="Tahoma"/>
                <a:cs typeface="Tahoma"/>
              </a:rPr>
              <a:t> </a:t>
            </a:r>
            <a:r>
              <a:rPr sz="1850" spc="-25" dirty="0">
                <a:latin typeface="Tahoma"/>
                <a:cs typeface="Tahoma"/>
              </a:rPr>
              <a:t>sʼempêche</a:t>
            </a:r>
            <a:r>
              <a:rPr sz="1850" spc="-204" dirty="0">
                <a:latin typeface="Tahoma"/>
                <a:cs typeface="Tahoma"/>
              </a:rPr>
              <a:t> </a:t>
            </a:r>
            <a:r>
              <a:rPr sz="1850" spc="-15" dirty="0">
                <a:latin typeface="Tahoma"/>
                <a:cs typeface="Tahoma"/>
              </a:rPr>
              <a:t>de</a:t>
            </a:r>
            <a:r>
              <a:rPr sz="1850" spc="-204" dirty="0">
                <a:latin typeface="Tahoma"/>
                <a:cs typeface="Tahoma"/>
              </a:rPr>
              <a:t> </a:t>
            </a:r>
            <a:r>
              <a:rPr sz="1850" spc="-10" dirty="0">
                <a:latin typeface="Tahoma"/>
                <a:cs typeface="Tahoma"/>
              </a:rPr>
              <a:t>dire</a:t>
            </a:r>
            <a:r>
              <a:rPr sz="1850" spc="-200" dirty="0">
                <a:latin typeface="Tahoma"/>
                <a:cs typeface="Tahoma"/>
              </a:rPr>
              <a:t> </a:t>
            </a:r>
            <a:r>
              <a:rPr sz="1850" spc="-254" dirty="0">
                <a:latin typeface="Tahoma"/>
                <a:cs typeface="Tahoma"/>
              </a:rPr>
              <a:t>«</a:t>
            </a:r>
            <a:r>
              <a:rPr sz="1850" spc="-204" dirty="0">
                <a:latin typeface="Tahoma"/>
                <a:cs typeface="Tahoma"/>
              </a:rPr>
              <a:t> </a:t>
            </a:r>
            <a:r>
              <a:rPr sz="1850" spc="-25" dirty="0">
                <a:latin typeface="Tahoma"/>
                <a:cs typeface="Tahoma"/>
              </a:rPr>
              <a:t>jʼai</a:t>
            </a:r>
            <a:r>
              <a:rPr sz="1850" spc="-204" dirty="0">
                <a:latin typeface="Tahoma"/>
                <a:cs typeface="Tahoma"/>
              </a:rPr>
              <a:t> </a:t>
            </a:r>
            <a:r>
              <a:rPr sz="1850" spc="-10" dirty="0">
                <a:latin typeface="Tahoma"/>
                <a:cs typeface="Tahoma"/>
              </a:rPr>
              <a:t>besoin</a:t>
            </a:r>
            <a:r>
              <a:rPr sz="1850" spc="-204" dirty="0">
                <a:latin typeface="Tahoma"/>
                <a:cs typeface="Tahoma"/>
              </a:rPr>
              <a:t> </a:t>
            </a:r>
            <a:r>
              <a:rPr sz="1850" spc="-15" dirty="0">
                <a:latin typeface="Tahoma"/>
                <a:cs typeface="Tahoma"/>
              </a:rPr>
              <a:t>de</a:t>
            </a:r>
            <a:r>
              <a:rPr sz="1850" spc="-200" dirty="0">
                <a:latin typeface="Tahoma"/>
                <a:cs typeface="Tahoma"/>
              </a:rPr>
              <a:t> </a:t>
            </a:r>
            <a:r>
              <a:rPr sz="1850" spc="10" dirty="0">
                <a:latin typeface="Tahoma"/>
                <a:cs typeface="Tahoma"/>
              </a:rPr>
              <a:t>toi</a:t>
            </a:r>
            <a:r>
              <a:rPr sz="1850" spc="-204" dirty="0">
                <a:latin typeface="Tahoma"/>
                <a:cs typeface="Tahoma"/>
              </a:rPr>
              <a:t> </a:t>
            </a:r>
            <a:r>
              <a:rPr sz="1850" spc="-254" dirty="0">
                <a:latin typeface="Tahoma"/>
                <a:cs typeface="Tahoma"/>
              </a:rPr>
              <a:t>»</a:t>
            </a:r>
            <a:r>
              <a:rPr sz="1850" spc="-204" dirty="0">
                <a:latin typeface="Tahoma"/>
                <a:cs typeface="Tahoma"/>
              </a:rPr>
              <a:t> </a:t>
            </a:r>
            <a:r>
              <a:rPr sz="1850" dirty="0">
                <a:latin typeface="Tahoma"/>
                <a:cs typeface="Tahoma"/>
              </a:rPr>
              <a:t>ou</a:t>
            </a:r>
            <a:r>
              <a:rPr sz="1850" spc="-204" dirty="0">
                <a:latin typeface="Tahoma"/>
                <a:cs typeface="Tahoma"/>
              </a:rPr>
              <a:t> </a:t>
            </a:r>
            <a:r>
              <a:rPr sz="1850" spc="-254" dirty="0">
                <a:latin typeface="Tahoma"/>
                <a:cs typeface="Tahoma"/>
              </a:rPr>
              <a:t>«</a:t>
            </a:r>
            <a:r>
              <a:rPr sz="1850" spc="-204" dirty="0">
                <a:latin typeface="Tahoma"/>
                <a:cs typeface="Tahoma"/>
              </a:rPr>
              <a:t> </a:t>
            </a:r>
            <a:r>
              <a:rPr sz="1850" spc="-25" dirty="0">
                <a:latin typeface="Tahoma"/>
                <a:cs typeface="Tahoma"/>
              </a:rPr>
              <a:t>jʼai </a:t>
            </a:r>
            <a:r>
              <a:rPr sz="1850" spc="-560" dirty="0">
                <a:latin typeface="Tahoma"/>
                <a:cs typeface="Tahoma"/>
              </a:rPr>
              <a:t> </a:t>
            </a:r>
            <a:r>
              <a:rPr sz="1850" spc="10" dirty="0">
                <a:latin typeface="Tahoma"/>
                <a:cs typeface="Tahoma"/>
              </a:rPr>
              <a:t>b</a:t>
            </a:r>
            <a:r>
              <a:rPr sz="1850" spc="-50" dirty="0">
                <a:latin typeface="Tahoma"/>
                <a:cs typeface="Tahoma"/>
              </a:rPr>
              <a:t>e</a:t>
            </a:r>
            <a:r>
              <a:rPr sz="1850" spc="-45" dirty="0">
                <a:latin typeface="Tahoma"/>
                <a:cs typeface="Tahoma"/>
              </a:rPr>
              <a:t>s</a:t>
            </a:r>
            <a:r>
              <a:rPr sz="1850" spc="10" dirty="0">
                <a:latin typeface="Tahoma"/>
                <a:cs typeface="Tahoma"/>
              </a:rPr>
              <a:t>o</a:t>
            </a:r>
            <a:r>
              <a:rPr sz="1850" spc="35" dirty="0">
                <a:latin typeface="Tahoma"/>
                <a:cs typeface="Tahoma"/>
              </a:rPr>
              <a:t>i</a:t>
            </a:r>
            <a:r>
              <a:rPr sz="1850" spc="-5" dirty="0">
                <a:latin typeface="Tahoma"/>
                <a:cs typeface="Tahoma"/>
              </a:rPr>
              <a:t>n</a:t>
            </a:r>
            <a:r>
              <a:rPr sz="1850" spc="-204" dirty="0">
                <a:latin typeface="Tahoma"/>
                <a:cs typeface="Tahoma"/>
              </a:rPr>
              <a:t> </a:t>
            </a:r>
            <a:r>
              <a:rPr sz="1850" spc="15" dirty="0">
                <a:latin typeface="Tahoma"/>
                <a:cs typeface="Tahoma"/>
              </a:rPr>
              <a:t>d</a:t>
            </a:r>
            <a:r>
              <a:rPr sz="1850" spc="-50" dirty="0">
                <a:latin typeface="Tahoma"/>
                <a:cs typeface="Tahoma"/>
              </a:rPr>
              <a:t>ʼ</a:t>
            </a:r>
            <a:r>
              <a:rPr sz="1850" spc="-30" dirty="0">
                <a:latin typeface="Tahoma"/>
                <a:cs typeface="Tahoma"/>
              </a:rPr>
              <a:t>a</a:t>
            </a:r>
            <a:r>
              <a:rPr sz="1850" spc="35" dirty="0">
                <a:latin typeface="Tahoma"/>
                <a:cs typeface="Tahoma"/>
              </a:rPr>
              <a:t>i</a:t>
            </a:r>
            <a:r>
              <a:rPr sz="1850" spc="15" dirty="0">
                <a:latin typeface="Tahoma"/>
                <a:cs typeface="Tahoma"/>
              </a:rPr>
              <a:t>d</a:t>
            </a:r>
            <a:r>
              <a:rPr sz="1850" spc="-45" dirty="0">
                <a:latin typeface="Tahoma"/>
                <a:cs typeface="Tahoma"/>
              </a:rPr>
              <a:t>e</a:t>
            </a:r>
            <a:r>
              <a:rPr sz="1850" spc="-204" dirty="0">
                <a:latin typeface="Tahoma"/>
                <a:cs typeface="Tahoma"/>
              </a:rPr>
              <a:t> </a:t>
            </a:r>
            <a:r>
              <a:rPr sz="1850" spc="-260" dirty="0">
                <a:latin typeface="Tahoma"/>
                <a:cs typeface="Tahoma"/>
              </a:rPr>
              <a:t>»</a:t>
            </a:r>
            <a:r>
              <a:rPr sz="1850" spc="-95" dirty="0">
                <a:latin typeface="Tahoma"/>
                <a:cs typeface="Tahoma"/>
              </a:rPr>
              <a:t>.</a:t>
            </a:r>
            <a:endParaRPr sz="1850">
              <a:latin typeface="Tahoma"/>
              <a:cs typeface="Tahoma"/>
            </a:endParaRPr>
          </a:p>
          <a:p>
            <a:pPr>
              <a:lnSpc>
                <a:spcPct val="100000"/>
              </a:lnSpc>
              <a:spcBef>
                <a:spcPts val="45"/>
              </a:spcBef>
            </a:pPr>
            <a:endParaRPr sz="1700">
              <a:latin typeface="Tahoma"/>
              <a:cs typeface="Tahoma"/>
            </a:endParaRPr>
          </a:p>
          <a:p>
            <a:pPr marL="12700" marR="5080">
              <a:lnSpc>
                <a:spcPts val="2100"/>
              </a:lnSpc>
              <a:spcBef>
                <a:spcPts val="5"/>
              </a:spcBef>
            </a:pPr>
            <a:r>
              <a:rPr sz="1850" spc="-40" dirty="0">
                <a:latin typeface="Tahoma"/>
                <a:cs typeface="Tahoma"/>
              </a:rPr>
              <a:t>Partager</a:t>
            </a:r>
            <a:r>
              <a:rPr sz="1850" spc="-204" dirty="0">
                <a:latin typeface="Tahoma"/>
                <a:cs typeface="Tahoma"/>
              </a:rPr>
              <a:t> </a:t>
            </a:r>
            <a:r>
              <a:rPr sz="1850" spc="5" dirty="0">
                <a:latin typeface="Tahoma"/>
                <a:cs typeface="Tahoma"/>
              </a:rPr>
              <a:t>lʼinformation</a:t>
            </a:r>
            <a:r>
              <a:rPr sz="1850" spc="-204" dirty="0">
                <a:latin typeface="Tahoma"/>
                <a:cs typeface="Tahoma"/>
              </a:rPr>
              <a:t> </a:t>
            </a:r>
            <a:r>
              <a:rPr sz="1850" spc="-25" dirty="0">
                <a:latin typeface="Tahoma"/>
                <a:cs typeface="Tahoma"/>
              </a:rPr>
              <a:t>à</a:t>
            </a:r>
            <a:r>
              <a:rPr sz="1850" spc="-200" dirty="0">
                <a:latin typeface="Tahoma"/>
                <a:cs typeface="Tahoma"/>
              </a:rPr>
              <a:t> </a:t>
            </a:r>
            <a:r>
              <a:rPr sz="1850" spc="10" dirty="0">
                <a:latin typeface="Tahoma"/>
                <a:cs typeface="Tahoma"/>
              </a:rPr>
              <a:t>la</a:t>
            </a:r>
            <a:r>
              <a:rPr sz="1850" spc="-204" dirty="0">
                <a:latin typeface="Tahoma"/>
                <a:cs typeface="Tahoma"/>
              </a:rPr>
              <a:t> </a:t>
            </a:r>
            <a:r>
              <a:rPr sz="1850" spc="-15" dirty="0">
                <a:latin typeface="Tahoma"/>
                <a:cs typeface="Tahoma"/>
              </a:rPr>
              <a:t>fois</a:t>
            </a:r>
            <a:r>
              <a:rPr sz="1850" spc="-204" dirty="0">
                <a:latin typeface="Tahoma"/>
                <a:cs typeface="Tahoma"/>
              </a:rPr>
              <a:t> </a:t>
            </a:r>
            <a:r>
              <a:rPr sz="1850" spc="-15" dirty="0">
                <a:latin typeface="Tahoma"/>
                <a:cs typeface="Tahoma"/>
              </a:rPr>
              <a:t>de</a:t>
            </a:r>
            <a:r>
              <a:rPr sz="1850" spc="-200" dirty="0">
                <a:latin typeface="Tahoma"/>
                <a:cs typeface="Tahoma"/>
              </a:rPr>
              <a:t> </a:t>
            </a:r>
            <a:r>
              <a:rPr sz="1850" spc="-30" dirty="0">
                <a:latin typeface="Tahoma"/>
                <a:cs typeface="Tahoma"/>
              </a:rPr>
              <a:t>façon</a:t>
            </a:r>
            <a:r>
              <a:rPr sz="1850" spc="-204" dirty="0">
                <a:latin typeface="Tahoma"/>
                <a:cs typeface="Tahoma"/>
              </a:rPr>
              <a:t> </a:t>
            </a:r>
            <a:r>
              <a:rPr sz="1850" spc="-15" dirty="0">
                <a:latin typeface="Tahoma"/>
                <a:cs typeface="Tahoma"/>
              </a:rPr>
              <a:t>proactive</a:t>
            </a:r>
            <a:r>
              <a:rPr sz="1850" spc="-204" dirty="0">
                <a:latin typeface="Tahoma"/>
                <a:cs typeface="Tahoma"/>
              </a:rPr>
              <a:t> </a:t>
            </a:r>
            <a:r>
              <a:rPr sz="1850" spc="-25" dirty="0">
                <a:latin typeface="Tahoma"/>
                <a:cs typeface="Tahoma"/>
              </a:rPr>
              <a:t>et</a:t>
            </a:r>
            <a:r>
              <a:rPr sz="1850" spc="-200" dirty="0">
                <a:latin typeface="Tahoma"/>
                <a:cs typeface="Tahoma"/>
              </a:rPr>
              <a:t> </a:t>
            </a:r>
            <a:r>
              <a:rPr sz="1850" spc="-25" dirty="0">
                <a:latin typeface="Tahoma"/>
                <a:cs typeface="Tahoma"/>
              </a:rPr>
              <a:t>réactive </a:t>
            </a:r>
            <a:r>
              <a:rPr sz="1850" spc="-565" dirty="0">
                <a:latin typeface="Tahoma"/>
                <a:cs typeface="Tahoma"/>
              </a:rPr>
              <a:t> </a:t>
            </a:r>
            <a:r>
              <a:rPr sz="1850" spc="-45" dirty="0">
                <a:latin typeface="Tahoma"/>
                <a:cs typeface="Tahoma"/>
              </a:rPr>
              <a:t>s</a:t>
            </a:r>
            <a:r>
              <a:rPr sz="1850" spc="-30" dirty="0">
                <a:latin typeface="Tahoma"/>
                <a:cs typeface="Tahoma"/>
              </a:rPr>
              <a:t>a</a:t>
            </a:r>
            <a:r>
              <a:rPr sz="1850" spc="-10" dirty="0">
                <a:latin typeface="Tahoma"/>
                <a:cs typeface="Tahoma"/>
              </a:rPr>
              <a:t>n</a:t>
            </a:r>
            <a:r>
              <a:rPr sz="1850" spc="-40" dirty="0">
                <a:latin typeface="Tahoma"/>
                <a:cs typeface="Tahoma"/>
              </a:rPr>
              <a:t>s</a:t>
            </a:r>
            <a:r>
              <a:rPr sz="1850" spc="-204" dirty="0">
                <a:latin typeface="Tahoma"/>
                <a:cs typeface="Tahoma"/>
              </a:rPr>
              <a:t> </a:t>
            </a:r>
            <a:r>
              <a:rPr sz="1850" spc="-20" dirty="0">
                <a:latin typeface="Tahoma"/>
                <a:cs typeface="Tahoma"/>
              </a:rPr>
              <a:t>r</a:t>
            </a:r>
            <a:r>
              <a:rPr sz="1850" spc="35" dirty="0">
                <a:latin typeface="Tahoma"/>
                <a:cs typeface="Tahoma"/>
              </a:rPr>
              <a:t>i</a:t>
            </a:r>
            <a:r>
              <a:rPr sz="1850" spc="-50" dirty="0">
                <a:latin typeface="Tahoma"/>
                <a:cs typeface="Tahoma"/>
              </a:rPr>
              <a:t>e</a:t>
            </a:r>
            <a:r>
              <a:rPr sz="1850" spc="-5" dirty="0">
                <a:latin typeface="Tahoma"/>
                <a:cs typeface="Tahoma"/>
              </a:rPr>
              <a:t>n</a:t>
            </a:r>
            <a:r>
              <a:rPr sz="1850" spc="-204" dirty="0">
                <a:latin typeface="Tahoma"/>
                <a:cs typeface="Tahoma"/>
              </a:rPr>
              <a:t> </a:t>
            </a:r>
            <a:r>
              <a:rPr sz="1850" spc="-55" dirty="0">
                <a:latin typeface="Tahoma"/>
                <a:cs typeface="Tahoma"/>
              </a:rPr>
              <a:t>a</a:t>
            </a:r>
            <a:r>
              <a:rPr sz="1850" spc="-25" dirty="0">
                <a:latin typeface="Tahoma"/>
                <a:cs typeface="Tahoma"/>
              </a:rPr>
              <a:t>t</a:t>
            </a:r>
            <a:r>
              <a:rPr sz="1850" spc="-15" dirty="0">
                <a:latin typeface="Tahoma"/>
                <a:cs typeface="Tahoma"/>
              </a:rPr>
              <a:t>t</a:t>
            </a:r>
            <a:r>
              <a:rPr sz="1850" spc="-50" dirty="0">
                <a:latin typeface="Tahoma"/>
                <a:cs typeface="Tahoma"/>
              </a:rPr>
              <a:t>e</a:t>
            </a:r>
            <a:r>
              <a:rPr sz="1850" spc="-10" dirty="0">
                <a:latin typeface="Tahoma"/>
                <a:cs typeface="Tahoma"/>
              </a:rPr>
              <a:t>n</a:t>
            </a:r>
            <a:r>
              <a:rPr sz="1850" spc="15" dirty="0">
                <a:latin typeface="Tahoma"/>
                <a:cs typeface="Tahoma"/>
              </a:rPr>
              <a:t>d</a:t>
            </a:r>
            <a:r>
              <a:rPr sz="1850" spc="-35" dirty="0">
                <a:latin typeface="Tahoma"/>
                <a:cs typeface="Tahoma"/>
              </a:rPr>
              <a:t>r</a:t>
            </a:r>
            <a:r>
              <a:rPr sz="1850" spc="-45" dirty="0">
                <a:latin typeface="Tahoma"/>
                <a:cs typeface="Tahoma"/>
              </a:rPr>
              <a:t>e</a:t>
            </a:r>
            <a:r>
              <a:rPr sz="1850" spc="-204" dirty="0">
                <a:latin typeface="Tahoma"/>
                <a:cs typeface="Tahoma"/>
              </a:rPr>
              <a:t> </a:t>
            </a:r>
            <a:r>
              <a:rPr sz="1850" spc="-50" dirty="0">
                <a:latin typeface="Tahoma"/>
                <a:cs typeface="Tahoma"/>
              </a:rPr>
              <a:t>e</a:t>
            </a:r>
            <a:r>
              <a:rPr sz="1850" spc="-5" dirty="0">
                <a:latin typeface="Tahoma"/>
                <a:cs typeface="Tahoma"/>
              </a:rPr>
              <a:t>n</a:t>
            </a:r>
            <a:r>
              <a:rPr sz="1850" spc="-204" dirty="0">
                <a:latin typeface="Tahoma"/>
                <a:cs typeface="Tahoma"/>
              </a:rPr>
              <a:t> </a:t>
            </a:r>
            <a:r>
              <a:rPr sz="1850" spc="-35" dirty="0">
                <a:latin typeface="Tahoma"/>
                <a:cs typeface="Tahoma"/>
              </a:rPr>
              <a:t>r</a:t>
            </a:r>
            <a:r>
              <a:rPr sz="1850" spc="-65" dirty="0">
                <a:latin typeface="Tahoma"/>
                <a:cs typeface="Tahoma"/>
              </a:rPr>
              <a:t>e</a:t>
            </a:r>
            <a:r>
              <a:rPr sz="1850" spc="-15" dirty="0">
                <a:latin typeface="Tahoma"/>
                <a:cs typeface="Tahoma"/>
              </a:rPr>
              <a:t>t</a:t>
            </a:r>
            <a:r>
              <a:rPr sz="1850" spc="10" dirty="0">
                <a:latin typeface="Tahoma"/>
                <a:cs typeface="Tahoma"/>
              </a:rPr>
              <a:t>o</a:t>
            </a:r>
            <a:r>
              <a:rPr sz="1850" spc="-15" dirty="0">
                <a:latin typeface="Tahoma"/>
                <a:cs typeface="Tahoma"/>
              </a:rPr>
              <a:t>u</a:t>
            </a:r>
            <a:r>
              <a:rPr sz="1850" spc="-125" dirty="0">
                <a:latin typeface="Tahoma"/>
                <a:cs typeface="Tahoma"/>
              </a:rPr>
              <a:t>r</a:t>
            </a:r>
            <a:r>
              <a:rPr sz="1850" spc="-95" dirty="0">
                <a:latin typeface="Tahoma"/>
                <a:cs typeface="Tahoma"/>
              </a:rPr>
              <a:t>.</a:t>
            </a:r>
            <a:endParaRPr sz="1850">
              <a:latin typeface="Tahoma"/>
              <a:cs typeface="Tahoma"/>
            </a:endParaRPr>
          </a:p>
          <a:p>
            <a:pPr marL="12700" marR="549910">
              <a:lnSpc>
                <a:spcPts val="4200"/>
              </a:lnSpc>
              <a:spcBef>
                <a:spcPts val="420"/>
              </a:spcBef>
            </a:pPr>
            <a:r>
              <a:rPr sz="1850" spc="-105" dirty="0">
                <a:latin typeface="Tahoma"/>
                <a:cs typeface="Tahoma"/>
              </a:rPr>
              <a:t>A</a:t>
            </a:r>
            <a:r>
              <a:rPr sz="1850" spc="-55" dirty="0">
                <a:latin typeface="Tahoma"/>
                <a:cs typeface="Tahoma"/>
              </a:rPr>
              <a:t>v</a:t>
            </a:r>
            <a:r>
              <a:rPr sz="1850" spc="-50" dirty="0">
                <a:latin typeface="Tahoma"/>
                <a:cs typeface="Tahoma"/>
              </a:rPr>
              <a:t>e</a:t>
            </a:r>
            <a:r>
              <a:rPr sz="1850" dirty="0">
                <a:latin typeface="Tahoma"/>
                <a:cs typeface="Tahoma"/>
              </a:rPr>
              <a:t>c</a:t>
            </a:r>
            <a:r>
              <a:rPr sz="1850" spc="-204" dirty="0">
                <a:latin typeface="Tahoma"/>
                <a:cs typeface="Tahoma"/>
              </a:rPr>
              <a:t> </a:t>
            </a:r>
            <a:r>
              <a:rPr sz="1850" spc="-40" dirty="0">
                <a:latin typeface="Tahoma"/>
                <a:cs typeface="Tahoma"/>
              </a:rPr>
              <a:t>c</a:t>
            </a:r>
            <a:r>
              <a:rPr sz="1850" spc="-50" dirty="0">
                <a:latin typeface="Tahoma"/>
                <a:cs typeface="Tahoma"/>
              </a:rPr>
              <a:t>e</a:t>
            </a:r>
            <a:r>
              <a:rPr sz="1850" spc="-15" dirty="0">
                <a:latin typeface="Tahoma"/>
                <a:cs typeface="Tahoma"/>
              </a:rPr>
              <a:t>u</a:t>
            </a:r>
            <a:r>
              <a:rPr sz="1850" spc="-80" dirty="0">
                <a:latin typeface="Tahoma"/>
                <a:cs typeface="Tahoma"/>
              </a:rPr>
              <a:t>x</a:t>
            </a:r>
            <a:r>
              <a:rPr sz="1850" spc="-204" dirty="0">
                <a:latin typeface="Tahoma"/>
                <a:cs typeface="Tahoma"/>
              </a:rPr>
              <a:t> </a:t>
            </a:r>
            <a:r>
              <a:rPr sz="1850" spc="15" dirty="0">
                <a:latin typeface="Tahoma"/>
                <a:cs typeface="Tahoma"/>
              </a:rPr>
              <a:t>q</a:t>
            </a:r>
            <a:r>
              <a:rPr sz="1850" spc="-15" dirty="0">
                <a:latin typeface="Tahoma"/>
                <a:cs typeface="Tahoma"/>
              </a:rPr>
              <a:t>u</a:t>
            </a:r>
            <a:r>
              <a:rPr sz="1850" spc="40" dirty="0">
                <a:latin typeface="Tahoma"/>
                <a:cs typeface="Tahoma"/>
              </a:rPr>
              <a:t>i</a:t>
            </a:r>
            <a:r>
              <a:rPr sz="1850" spc="-204" dirty="0">
                <a:latin typeface="Tahoma"/>
                <a:cs typeface="Tahoma"/>
              </a:rPr>
              <a:t> </a:t>
            </a:r>
            <a:r>
              <a:rPr sz="1850" spc="-35" dirty="0">
                <a:latin typeface="Tahoma"/>
                <a:cs typeface="Tahoma"/>
              </a:rPr>
              <a:t>mʼ</a:t>
            </a:r>
            <a:r>
              <a:rPr sz="1850" spc="-50" dirty="0">
                <a:latin typeface="Tahoma"/>
                <a:cs typeface="Tahoma"/>
              </a:rPr>
              <a:t>e</a:t>
            </a:r>
            <a:r>
              <a:rPr sz="1850" spc="-10" dirty="0">
                <a:latin typeface="Tahoma"/>
                <a:cs typeface="Tahoma"/>
              </a:rPr>
              <a:t>n</a:t>
            </a:r>
            <a:r>
              <a:rPr sz="1850" spc="-15" dirty="0">
                <a:latin typeface="Tahoma"/>
                <a:cs typeface="Tahoma"/>
              </a:rPr>
              <a:t>t</a:t>
            </a:r>
            <a:r>
              <a:rPr sz="1850" spc="10" dirty="0">
                <a:latin typeface="Tahoma"/>
                <a:cs typeface="Tahoma"/>
              </a:rPr>
              <a:t>o</a:t>
            </a:r>
            <a:r>
              <a:rPr sz="1850" spc="-15" dirty="0">
                <a:latin typeface="Tahoma"/>
                <a:cs typeface="Tahoma"/>
              </a:rPr>
              <a:t>u</a:t>
            </a:r>
            <a:r>
              <a:rPr sz="1850" spc="-35" dirty="0">
                <a:latin typeface="Tahoma"/>
                <a:cs typeface="Tahoma"/>
              </a:rPr>
              <a:t>r</a:t>
            </a:r>
            <a:r>
              <a:rPr sz="1850" spc="-50" dirty="0">
                <a:latin typeface="Tahoma"/>
                <a:cs typeface="Tahoma"/>
              </a:rPr>
              <a:t>e</a:t>
            </a:r>
            <a:r>
              <a:rPr sz="1850" spc="-10" dirty="0">
                <a:latin typeface="Tahoma"/>
                <a:cs typeface="Tahoma"/>
              </a:rPr>
              <a:t>n</a:t>
            </a:r>
            <a:r>
              <a:rPr sz="1850" spc="15" dirty="0">
                <a:latin typeface="Tahoma"/>
                <a:cs typeface="Tahoma"/>
              </a:rPr>
              <a:t>t</a:t>
            </a:r>
            <a:r>
              <a:rPr sz="1850" spc="-204" dirty="0">
                <a:latin typeface="Tahoma"/>
                <a:cs typeface="Tahoma"/>
              </a:rPr>
              <a:t> </a:t>
            </a:r>
            <a:r>
              <a:rPr sz="1850" spc="15" dirty="0">
                <a:latin typeface="Tahoma"/>
                <a:cs typeface="Tahoma"/>
              </a:rPr>
              <a:t>d</a:t>
            </a:r>
            <a:r>
              <a:rPr sz="1850" spc="35" dirty="0">
                <a:latin typeface="Tahoma"/>
                <a:cs typeface="Tahoma"/>
              </a:rPr>
              <a:t>i</a:t>
            </a:r>
            <a:r>
              <a:rPr sz="1850" spc="-35" dirty="0">
                <a:latin typeface="Tahoma"/>
                <a:cs typeface="Tahoma"/>
              </a:rPr>
              <a:t>r</a:t>
            </a:r>
            <a:r>
              <a:rPr sz="1850" spc="-50" dirty="0">
                <a:latin typeface="Tahoma"/>
                <a:cs typeface="Tahoma"/>
              </a:rPr>
              <a:t>e</a:t>
            </a:r>
            <a:r>
              <a:rPr sz="1850" spc="-20" dirty="0">
                <a:latin typeface="Tahoma"/>
                <a:cs typeface="Tahoma"/>
              </a:rPr>
              <a:t>c</a:t>
            </a:r>
            <a:r>
              <a:rPr sz="1850" spc="-15" dirty="0">
                <a:latin typeface="Tahoma"/>
                <a:cs typeface="Tahoma"/>
              </a:rPr>
              <a:t>t</a:t>
            </a:r>
            <a:r>
              <a:rPr sz="1850" spc="-50" dirty="0">
                <a:latin typeface="Tahoma"/>
                <a:cs typeface="Tahoma"/>
              </a:rPr>
              <a:t>e</a:t>
            </a:r>
            <a:r>
              <a:rPr sz="1850" dirty="0">
                <a:latin typeface="Tahoma"/>
                <a:cs typeface="Tahoma"/>
              </a:rPr>
              <a:t>m</a:t>
            </a:r>
            <a:r>
              <a:rPr sz="1850" spc="-50" dirty="0">
                <a:latin typeface="Tahoma"/>
                <a:cs typeface="Tahoma"/>
              </a:rPr>
              <a:t>e</a:t>
            </a:r>
            <a:r>
              <a:rPr sz="1850" spc="-10" dirty="0">
                <a:latin typeface="Tahoma"/>
                <a:cs typeface="Tahoma"/>
              </a:rPr>
              <a:t>n</a:t>
            </a:r>
            <a:r>
              <a:rPr sz="1850" spc="25" dirty="0">
                <a:latin typeface="Tahoma"/>
                <a:cs typeface="Tahoma"/>
              </a:rPr>
              <a:t>t</a:t>
            </a:r>
            <a:r>
              <a:rPr sz="1850" spc="-95" dirty="0">
                <a:latin typeface="Tahoma"/>
                <a:cs typeface="Tahoma"/>
              </a:rPr>
              <a:t>,</a:t>
            </a:r>
            <a:r>
              <a:rPr sz="1850" spc="-204" dirty="0">
                <a:latin typeface="Tahoma"/>
                <a:cs typeface="Tahoma"/>
              </a:rPr>
              <a:t> </a:t>
            </a:r>
            <a:r>
              <a:rPr sz="1850" spc="35" dirty="0">
                <a:latin typeface="Tahoma"/>
                <a:cs typeface="Tahoma"/>
              </a:rPr>
              <a:t>i</a:t>
            </a:r>
            <a:r>
              <a:rPr sz="1850" spc="-10" dirty="0">
                <a:latin typeface="Tahoma"/>
                <a:cs typeface="Tahoma"/>
              </a:rPr>
              <a:t>n</a:t>
            </a:r>
            <a:r>
              <a:rPr sz="1850" spc="15" dirty="0">
                <a:latin typeface="Tahoma"/>
                <a:cs typeface="Tahoma"/>
              </a:rPr>
              <a:t>d</a:t>
            </a:r>
            <a:r>
              <a:rPr sz="1850" spc="35" dirty="0">
                <a:latin typeface="Tahoma"/>
                <a:cs typeface="Tahoma"/>
              </a:rPr>
              <a:t>i</a:t>
            </a:r>
            <a:r>
              <a:rPr sz="1850" spc="-35" dirty="0">
                <a:latin typeface="Tahoma"/>
                <a:cs typeface="Tahoma"/>
              </a:rPr>
              <a:t>r</a:t>
            </a:r>
            <a:r>
              <a:rPr sz="1850" spc="-50" dirty="0">
                <a:latin typeface="Tahoma"/>
                <a:cs typeface="Tahoma"/>
              </a:rPr>
              <a:t>e</a:t>
            </a:r>
            <a:r>
              <a:rPr sz="1850" spc="-20" dirty="0">
                <a:latin typeface="Tahoma"/>
                <a:cs typeface="Tahoma"/>
              </a:rPr>
              <a:t>c</a:t>
            </a:r>
            <a:r>
              <a:rPr sz="1850" spc="-15" dirty="0">
                <a:latin typeface="Tahoma"/>
                <a:cs typeface="Tahoma"/>
              </a:rPr>
              <a:t>t</a:t>
            </a:r>
            <a:r>
              <a:rPr sz="1850" spc="-50" dirty="0">
                <a:latin typeface="Tahoma"/>
                <a:cs typeface="Tahoma"/>
              </a:rPr>
              <a:t>e</a:t>
            </a:r>
            <a:r>
              <a:rPr sz="1850" dirty="0">
                <a:latin typeface="Tahoma"/>
                <a:cs typeface="Tahoma"/>
              </a:rPr>
              <a:t>m</a:t>
            </a:r>
            <a:r>
              <a:rPr sz="1850" spc="-50" dirty="0">
                <a:latin typeface="Tahoma"/>
                <a:cs typeface="Tahoma"/>
              </a:rPr>
              <a:t>e</a:t>
            </a:r>
            <a:r>
              <a:rPr sz="1850" spc="-10" dirty="0">
                <a:latin typeface="Tahoma"/>
                <a:cs typeface="Tahoma"/>
              </a:rPr>
              <a:t>n</a:t>
            </a:r>
            <a:r>
              <a:rPr sz="1850" spc="15" dirty="0">
                <a:latin typeface="Tahoma"/>
                <a:cs typeface="Tahoma"/>
              </a:rPr>
              <a:t>t  </a:t>
            </a:r>
            <a:r>
              <a:rPr sz="1850" spc="40" dirty="0">
                <a:latin typeface="Tahoma"/>
                <a:cs typeface="Tahoma"/>
              </a:rPr>
              <a:t>P</a:t>
            </a:r>
            <a:r>
              <a:rPr sz="1850" spc="-35" dirty="0">
                <a:latin typeface="Tahoma"/>
                <a:cs typeface="Tahoma"/>
              </a:rPr>
              <a:t>r</a:t>
            </a:r>
            <a:r>
              <a:rPr sz="1850" spc="-50" dirty="0">
                <a:latin typeface="Tahoma"/>
                <a:cs typeface="Tahoma"/>
              </a:rPr>
              <a:t>e</a:t>
            </a:r>
            <a:r>
              <a:rPr sz="1850" spc="-10" dirty="0">
                <a:latin typeface="Tahoma"/>
                <a:cs typeface="Tahoma"/>
              </a:rPr>
              <a:t>n</a:t>
            </a:r>
            <a:r>
              <a:rPr sz="1850" spc="15" dirty="0">
                <a:latin typeface="Tahoma"/>
                <a:cs typeface="Tahoma"/>
              </a:rPr>
              <a:t>d</a:t>
            </a:r>
            <a:r>
              <a:rPr sz="1850" spc="-35" dirty="0">
                <a:latin typeface="Tahoma"/>
                <a:cs typeface="Tahoma"/>
              </a:rPr>
              <a:t>r</a:t>
            </a:r>
            <a:r>
              <a:rPr sz="1850" spc="-45" dirty="0">
                <a:latin typeface="Tahoma"/>
                <a:cs typeface="Tahoma"/>
              </a:rPr>
              <a:t>e</a:t>
            </a:r>
            <a:r>
              <a:rPr sz="1850" spc="-204" dirty="0">
                <a:latin typeface="Tahoma"/>
                <a:cs typeface="Tahoma"/>
              </a:rPr>
              <a:t> </a:t>
            </a:r>
            <a:r>
              <a:rPr sz="1850" spc="50" dirty="0">
                <a:latin typeface="Tahoma"/>
                <a:cs typeface="Tahoma"/>
              </a:rPr>
              <a:t>l</a:t>
            </a:r>
            <a:r>
              <a:rPr sz="1850" spc="70" dirty="0">
                <a:latin typeface="Tahoma"/>
                <a:cs typeface="Tahoma"/>
              </a:rPr>
              <a:t>ʼ</a:t>
            </a:r>
            <a:r>
              <a:rPr sz="1850" spc="35" dirty="0">
                <a:latin typeface="Tahoma"/>
                <a:cs typeface="Tahoma"/>
              </a:rPr>
              <a:t>i</a:t>
            </a:r>
            <a:r>
              <a:rPr sz="1850" spc="-10" dirty="0">
                <a:latin typeface="Tahoma"/>
                <a:cs typeface="Tahoma"/>
              </a:rPr>
              <a:t>n</a:t>
            </a:r>
            <a:r>
              <a:rPr sz="1850" spc="35" dirty="0">
                <a:latin typeface="Tahoma"/>
                <a:cs typeface="Tahoma"/>
              </a:rPr>
              <a:t>i</a:t>
            </a:r>
            <a:r>
              <a:rPr sz="1850" spc="10" dirty="0">
                <a:latin typeface="Tahoma"/>
                <a:cs typeface="Tahoma"/>
              </a:rPr>
              <a:t>t</a:t>
            </a:r>
            <a:r>
              <a:rPr sz="1850" spc="35" dirty="0">
                <a:latin typeface="Tahoma"/>
                <a:cs typeface="Tahoma"/>
              </a:rPr>
              <a:t>i</a:t>
            </a:r>
            <a:r>
              <a:rPr sz="1850" spc="-55" dirty="0">
                <a:latin typeface="Tahoma"/>
                <a:cs typeface="Tahoma"/>
              </a:rPr>
              <a:t>a</a:t>
            </a:r>
            <a:r>
              <a:rPr sz="1850" spc="10" dirty="0">
                <a:latin typeface="Tahoma"/>
                <a:cs typeface="Tahoma"/>
              </a:rPr>
              <a:t>t</a:t>
            </a:r>
            <a:r>
              <a:rPr sz="1850" spc="35" dirty="0">
                <a:latin typeface="Tahoma"/>
                <a:cs typeface="Tahoma"/>
              </a:rPr>
              <a:t>i</a:t>
            </a:r>
            <a:r>
              <a:rPr sz="1850" spc="-55" dirty="0">
                <a:latin typeface="Tahoma"/>
                <a:cs typeface="Tahoma"/>
              </a:rPr>
              <a:t>v</a:t>
            </a:r>
            <a:r>
              <a:rPr sz="1850" spc="-50" dirty="0">
                <a:latin typeface="Tahoma"/>
                <a:cs typeface="Tahoma"/>
              </a:rPr>
              <a:t>e</a:t>
            </a:r>
            <a:r>
              <a:rPr sz="1850" spc="-95" dirty="0">
                <a:latin typeface="Tahoma"/>
                <a:cs typeface="Tahoma"/>
              </a:rPr>
              <a:t>,</a:t>
            </a:r>
            <a:r>
              <a:rPr sz="1850" spc="-204" dirty="0">
                <a:latin typeface="Tahoma"/>
                <a:cs typeface="Tahoma"/>
              </a:rPr>
              <a:t> </a:t>
            </a:r>
            <a:r>
              <a:rPr sz="1850" spc="-35" dirty="0">
                <a:latin typeface="Tahoma"/>
                <a:cs typeface="Tahoma"/>
              </a:rPr>
              <a:t>r</a:t>
            </a:r>
            <a:r>
              <a:rPr sz="1850" spc="-75" dirty="0">
                <a:latin typeface="Tahoma"/>
                <a:cs typeface="Tahoma"/>
              </a:rPr>
              <a:t>é</a:t>
            </a:r>
            <a:r>
              <a:rPr sz="1850" spc="-30" dirty="0">
                <a:latin typeface="Tahoma"/>
                <a:cs typeface="Tahoma"/>
              </a:rPr>
              <a:t>a</a:t>
            </a:r>
            <a:r>
              <a:rPr sz="1850" spc="-80" dirty="0">
                <a:latin typeface="Tahoma"/>
                <a:cs typeface="Tahoma"/>
              </a:rPr>
              <a:t>g</a:t>
            </a:r>
            <a:r>
              <a:rPr sz="1850" spc="35" dirty="0">
                <a:latin typeface="Tahoma"/>
                <a:cs typeface="Tahoma"/>
              </a:rPr>
              <a:t>i</a:t>
            </a:r>
            <a:r>
              <a:rPr sz="1850" spc="-15" dirty="0">
                <a:latin typeface="Tahoma"/>
                <a:cs typeface="Tahoma"/>
              </a:rPr>
              <a:t>r</a:t>
            </a:r>
            <a:r>
              <a:rPr sz="1850" spc="-204" dirty="0">
                <a:latin typeface="Tahoma"/>
                <a:cs typeface="Tahoma"/>
              </a:rPr>
              <a:t> </a:t>
            </a:r>
            <a:r>
              <a:rPr sz="1850" spc="-30" dirty="0">
                <a:latin typeface="Tahoma"/>
                <a:cs typeface="Tahoma"/>
              </a:rPr>
              <a:t>a</a:t>
            </a:r>
            <a:r>
              <a:rPr sz="1850" spc="-15" dirty="0">
                <a:latin typeface="Tahoma"/>
                <a:cs typeface="Tahoma"/>
              </a:rPr>
              <a:t>u</a:t>
            </a:r>
            <a:r>
              <a:rPr sz="1850" spc="-80" dirty="0">
                <a:latin typeface="Tahoma"/>
                <a:cs typeface="Tahoma"/>
              </a:rPr>
              <a:t>x</a:t>
            </a:r>
            <a:r>
              <a:rPr sz="1850" spc="-204" dirty="0">
                <a:latin typeface="Tahoma"/>
                <a:cs typeface="Tahoma"/>
              </a:rPr>
              <a:t> </a:t>
            </a:r>
            <a:r>
              <a:rPr sz="1850" spc="15" dirty="0">
                <a:latin typeface="Tahoma"/>
                <a:cs typeface="Tahoma"/>
              </a:rPr>
              <a:t>d</a:t>
            </a:r>
            <a:r>
              <a:rPr sz="1850" spc="-50" dirty="0">
                <a:latin typeface="Tahoma"/>
                <a:cs typeface="Tahoma"/>
              </a:rPr>
              <a:t>e</a:t>
            </a:r>
            <a:r>
              <a:rPr sz="1850" dirty="0">
                <a:latin typeface="Tahoma"/>
                <a:cs typeface="Tahoma"/>
              </a:rPr>
              <a:t>m</a:t>
            </a:r>
            <a:r>
              <a:rPr sz="1850" spc="-30" dirty="0">
                <a:latin typeface="Tahoma"/>
                <a:cs typeface="Tahoma"/>
              </a:rPr>
              <a:t>a</a:t>
            </a:r>
            <a:r>
              <a:rPr sz="1850" spc="-10" dirty="0">
                <a:latin typeface="Tahoma"/>
                <a:cs typeface="Tahoma"/>
              </a:rPr>
              <a:t>n</a:t>
            </a:r>
            <a:r>
              <a:rPr sz="1850" spc="15" dirty="0">
                <a:latin typeface="Tahoma"/>
                <a:cs typeface="Tahoma"/>
              </a:rPr>
              <a:t>d</a:t>
            </a:r>
            <a:r>
              <a:rPr sz="1850" spc="-50" dirty="0">
                <a:latin typeface="Tahoma"/>
                <a:cs typeface="Tahoma"/>
              </a:rPr>
              <a:t>e</a:t>
            </a:r>
            <a:r>
              <a:rPr sz="1850" spc="-40" dirty="0">
                <a:latin typeface="Tahoma"/>
                <a:cs typeface="Tahoma"/>
              </a:rPr>
              <a:t>s</a:t>
            </a:r>
            <a:endParaRPr sz="1850">
              <a:latin typeface="Tahoma"/>
              <a:cs typeface="Tahoma"/>
            </a:endParaRPr>
          </a:p>
          <a:p>
            <a:pPr marL="12700" marR="557530">
              <a:lnSpc>
                <a:spcPts val="2100"/>
              </a:lnSpc>
              <a:spcBef>
                <a:spcPts val="1680"/>
              </a:spcBef>
            </a:pPr>
            <a:r>
              <a:rPr sz="1850" spc="-20" dirty="0">
                <a:latin typeface="Tahoma"/>
                <a:cs typeface="Tahoma"/>
              </a:rPr>
              <a:t>Vision</a:t>
            </a:r>
            <a:r>
              <a:rPr sz="1850" spc="-204" dirty="0">
                <a:latin typeface="Tahoma"/>
                <a:cs typeface="Tahoma"/>
              </a:rPr>
              <a:t> </a:t>
            </a:r>
            <a:r>
              <a:rPr sz="1850" spc="-25" dirty="0">
                <a:latin typeface="Tahoma"/>
                <a:cs typeface="Tahoma"/>
              </a:rPr>
              <a:t>pas</a:t>
            </a:r>
            <a:r>
              <a:rPr sz="1850" spc="-200" dirty="0">
                <a:latin typeface="Tahoma"/>
                <a:cs typeface="Tahoma"/>
              </a:rPr>
              <a:t> </a:t>
            </a:r>
            <a:r>
              <a:rPr sz="1850" spc="-20" dirty="0">
                <a:latin typeface="Tahoma"/>
                <a:cs typeface="Tahoma"/>
              </a:rPr>
              <a:t>quʼà</a:t>
            </a:r>
            <a:r>
              <a:rPr sz="1850" spc="-200" dirty="0">
                <a:latin typeface="Tahoma"/>
                <a:cs typeface="Tahoma"/>
              </a:rPr>
              <a:t> </a:t>
            </a:r>
            <a:r>
              <a:rPr sz="1850" spc="-10" dirty="0">
                <a:latin typeface="Tahoma"/>
                <a:cs typeface="Tahoma"/>
              </a:rPr>
              <a:t>court</a:t>
            </a:r>
            <a:r>
              <a:rPr sz="1850" spc="-200" dirty="0">
                <a:latin typeface="Tahoma"/>
                <a:cs typeface="Tahoma"/>
              </a:rPr>
              <a:t> </a:t>
            </a:r>
            <a:r>
              <a:rPr sz="1850" spc="-40" dirty="0">
                <a:latin typeface="Tahoma"/>
                <a:cs typeface="Tahoma"/>
              </a:rPr>
              <a:t>terme,</a:t>
            </a:r>
            <a:r>
              <a:rPr sz="1850" spc="-200" dirty="0">
                <a:latin typeface="Tahoma"/>
                <a:cs typeface="Tahoma"/>
              </a:rPr>
              <a:t> </a:t>
            </a:r>
            <a:r>
              <a:rPr sz="1850" spc="-10" dirty="0">
                <a:latin typeface="Tahoma"/>
                <a:cs typeface="Tahoma"/>
              </a:rPr>
              <a:t>mais</a:t>
            </a:r>
            <a:r>
              <a:rPr sz="1850" spc="-200" dirty="0">
                <a:latin typeface="Tahoma"/>
                <a:cs typeface="Tahoma"/>
              </a:rPr>
              <a:t> </a:t>
            </a:r>
            <a:r>
              <a:rPr sz="1850" spc="-25" dirty="0">
                <a:latin typeface="Tahoma"/>
                <a:cs typeface="Tahoma"/>
              </a:rPr>
              <a:t>à</a:t>
            </a:r>
            <a:r>
              <a:rPr sz="1850" spc="-200" dirty="0">
                <a:latin typeface="Tahoma"/>
                <a:cs typeface="Tahoma"/>
              </a:rPr>
              <a:t> </a:t>
            </a:r>
            <a:r>
              <a:rPr sz="1850" spc="-20" dirty="0">
                <a:latin typeface="Tahoma"/>
                <a:cs typeface="Tahoma"/>
              </a:rPr>
              <a:t>moyen/long</a:t>
            </a:r>
            <a:r>
              <a:rPr sz="1850" spc="-200" dirty="0">
                <a:latin typeface="Tahoma"/>
                <a:cs typeface="Tahoma"/>
              </a:rPr>
              <a:t> </a:t>
            </a:r>
            <a:r>
              <a:rPr sz="1850" spc="-40" dirty="0">
                <a:latin typeface="Tahoma"/>
                <a:cs typeface="Tahoma"/>
              </a:rPr>
              <a:t>terme, </a:t>
            </a:r>
            <a:r>
              <a:rPr sz="1850" spc="-560" dirty="0">
                <a:latin typeface="Tahoma"/>
                <a:cs typeface="Tahoma"/>
              </a:rPr>
              <a:t> </a:t>
            </a:r>
            <a:r>
              <a:rPr sz="1850" spc="-35" dirty="0">
                <a:latin typeface="Tahoma"/>
                <a:cs typeface="Tahoma"/>
              </a:rPr>
              <a:t>r</a:t>
            </a:r>
            <a:r>
              <a:rPr sz="1850" spc="-50" dirty="0">
                <a:latin typeface="Tahoma"/>
                <a:cs typeface="Tahoma"/>
              </a:rPr>
              <a:t>e</a:t>
            </a:r>
            <a:r>
              <a:rPr sz="1850" spc="50" dirty="0">
                <a:latin typeface="Tahoma"/>
                <a:cs typeface="Tahoma"/>
              </a:rPr>
              <a:t>l</a:t>
            </a:r>
            <a:r>
              <a:rPr sz="1850" spc="-55" dirty="0">
                <a:latin typeface="Tahoma"/>
                <a:cs typeface="Tahoma"/>
              </a:rPr>
              <a:t>a</a:t>
            </a:r>
            <a:r>
              <a:rPr sz="1850" spc="10" dirty="0">
                <a:latin typeface="Tahoma"/>
                <a:cs typeface="Tahoma"/>
              </a:rPr>
              <a:t>t</a:t>
            </a:r>
            <a:r>
              <a:rPr sz="1850" spc="35" dirty="0">
                <a:latin typeface="Tahoma"/>
                <a:cs typeface="Tahoma"/>
              </a:rPr>
              <a:t>i</a:t>
            </a:r>
            <a:r>
              <a:rPr sz="1850" spc="10" dirty="0">
                <a:latin typeface="Tahoma"/>
                <a:cs typeface="Tahoma"/>
              </a:rPr>
              <a:t>o</a:t>
            </a:r>
            <a:r>
              <a:rPr sz="1850" spc="-5" dirty="0">
                <a:latin typeface="Tahoma"/>
                <a:cs typeface="Tahoma"/>
              </a:rPr>
              <a:t>n</a:t>
            </a:r>
            <a:r>
              <a:rPr sz="1850" spc="-204" dirty="0">
                <a:latin typeface="Tahoma"/>
                <a:cs typeface="Tahoma"/>
              </a:rPr>
              <a:t> </a:t>
            </a:r>
            <a:r>
              <a:rPr sz="1850" spc="15" dirty="0">
                <a:latin typeface="Tahoma"/>
                <a:cs typeface="Tahoma"/>
              </a:rPr>
              <a:t>d</a:t>
            </a:r>
            <a:r>
              <a:rPr sz="1850" spc="-45" dirty="0">
                <a:latin typeface="Tahoma"/>
                <a:cs typeface="Tahoma"/>
              </a:rPr>
              <a:t>e</a:t>
            </a:r>
            <a:r>
              <a:rPr sz="1850" spc="-204" dirty="0">
                <a:latin typeface="Tahoma"/>
                <a:cs typeface="Tahoma"/>
              </a:rPr>
              <a:t> </a:t>
            </a:r>
            <a:r>
              <a:rPr sz="1850" spc="-40" dirty="0">
                <a:latin typeface="Tahoma"/>
                <a:cs typeface="Tahoma"/>
              </a:rPr>
              <a:t>c</a:t>
            </a:r>
            <a:r>
              <a:rPr sz="1850" spc="10" dirty="0">
                <a:latin typeface="Tahoma"/>
                <a:cs typeface="Tahoma"/>
              </a:rPr>
              <a:t>o</a:t>
            </a:r>
            <a:r>
              <a:rPr sz="1850" spc="-10" dirty="0">
                <a:latin typeface="Tahoma"/>
                <a:cs typeface="Tahoma"/>
              </a:rPr>
              <a:t>n</a:t>
            </a:r>
            <a:r>
              <a:rPr sz="1850" spc="-45" dirty="0">
                <a:latin typeface="Tahoma"/>
                <a:cs typeface="Tahoma"/>
              </a:rPr>
              <a:t>f</a:t>
            </a:r>
            <a:r>
              <a:rPr sz="1850" spc="35" dirty="0">
                <a:latin typeface="Tahoma"/>
                <a:cs typeface="Tahoma"/>
              </a:rPr>
              <a:t>i</a:t>
            </a:r>
            <a:r>
              <a:rPr sz="1850" spc="-30" dirty="0">
                <a:latin typeface="Tahoma"/>
                <a:cs typeface="Tahoma"/>
              </a:rPr>
              <a:t>a</a:t>
            </a:r>
            <a:r>
              <a:rPr sz="1850" spc="-10" dirty="0">
                <a:latin typeface="Tahoma"/>
                <a:cs typeface="Tahoma"/>
              </a:rPr>
              <a:t>n</a:t>
            </a:r>
            <a:r>
              <a:rPr sz="1850" spc="-40" dirty="0">
                <a:latin typeface="Tahoma"/>
                <a:cs typeface="Tahoma"/>
              </a:rPr>
              <a:t>c</a:t>
            </a:r>
            <a:r>
              <a:rPr sz="1850" spc="-45" dirty="0">
                <a:latin typeface="Tahoma"/>
                <a:cs typeface="Tahoma"/>
              </a:rPr>
              <a:t>e</a:t>
            </a:r>
            <a:endParaRPr sz="1850">
              <a:latin typeface="Tahoma"/>
              <a:cs typeface="Tahoma"/>
            </a:endParaRPr>
          </a:p>
        </p:txBody>
      </p:sp>
      <p:pic>
        <p:nvPicPr>
          <p:cNvPr id="6" name="Picture 2">
            <a:extLst>
              <a:ext uri="{FF2B5EF4-FFF2-40B4-BE49-F238E27FC236}">
                <a16:creationId xmlns:a16="http://schemas.microsoft.com/office/drawing/2014/main" id="{66826ECA-AB69-E0D4-3388-82BB6BD88D3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9981"/>
          <a:stretch/>
        </p:blipFill>
        <p:spPr bwMode="auto">
          <a:xfrm>
            <a:off x="0" y="317500"/>
            <a:ext cx="2784306" cy="7307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911623" y="425450"/>
            <a:ext cx="1056005" cy="4368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170" dirty="0"/>
              <a:t>R</a:t>
            </a:r>
            <a:r>
              <a:rPr spc="-85" dirty="0"/>
              <a:t>é</a:t>
            </a:r>
            <a:r>
              <a:rPr spc="-75" dirty="0"/>
              <a:t>s</a:t>
            </a:r>
            <a:r>
              <a:rPr spc="-125" dirty="0"/>
              <a:t>e</a:t>
            </a:r>
            <a:r>
              <a:rPr spc="-60" dirty="0"/>
              <a:t>a</a:t>
            </a:r>
            <a:r>
              <a:rPr spc="-40" dirty="0"/>
              <a:t>u</a:t>
            </a:r>
          </a:p>
        </p:txBody>
      </p:sp>
      <p:sp>
        <p:nvSpPr>
          <p:cNvPr id="3" name="object 3"/>
          <p:cNvSpPr/>
          <p:nvPr/>
        </p:nvSpPr>
        <p:spPr>
          <a:xfrm>
            <a:off x="514350" y="1495425"/>
            <a:ext cx="1400175" cy="1398905"/>
          </a:xfrm>
          <a:custGeom>
            <a:avLst/>
            <a:gdLst/>
            <a:ahLst/>
            <a:cxnLst/>
            <a:rect l="l" t="t" r="r" b="b"/>
            <a:pathLst>
              <a:path w="1400175" h="1398905">
                <a:moveTo>
                  <a:pt x="700087" y="1398601"/>
                </a:moveTo>
                <a:lnTo>
                  <a:pt x="648591" y="1396707"/>
                </a:lnTo>
                <a:lnTo>
                  <a:pt x="597363" y="1391033"/>
                </a:lnTo>
                <a:lnTo>
                  <a:pt x="546692" y="1381609"/>
                </a:lnTo>
                <a:lnTo>
                  <a:pt x="496862" y="1368490"/>
                </a:lnTo>
                <a:lnTo>
                  <a:pt x="448134" y="1351745"/>
                </a:lnTo>
                <a:lnTo>
                  <a:pt x="400761" y="1331461"/>
                </a:lnTo>
                <a:lnTo>
                  <a:pt x="355010" y="1307751"/>
                </a:lnTo>
                <a:lnTo>
                  <a:pt x="311139" y="1280748"/>
                </a:lnTo>
                <a:lnTo>
                  <a:pt x="269375" y="1250595"/>
                </a:lnTo>
                <a:lnTo>
                  <a:pt x="229937" y="1217449"/>
                </a:lnTo>
                <a:lnTo>
                  <a:pt x="193047" y="1181493"/>
                </a:lnTo>
                <a:lnTo>
                  <a:pt x="158912" y="1142932"/>
                </a:lnTo>
                <a:lnTo>
                  <a:pt x="127709" y="1101968"/>
                </a:lnTo>
                <a:lnTo>
                  <a:pt x="99601" y="1058813"/>
                </a:lnTo>
                <a:lnTo>
                  <a:pt x="74749" y="1013709"/>
                </a:lnTo>
                <a:lnTo>
                  <a:pt x="53290" y="966911"/>
                </a:lnTo>
                <a:lnTo>
                  <a:pt x="35336" y="918663"/>
                </a:lnTo>
                <a:lnTo>
                  <a:pt x="20980" y="869217"/>
                </a:lnTo>
                <a:lnTo>
                  <a:pt x="10305" y="818849"/>
                </a:lnTo>
                <a:lnTo>
                  <a:pt x="3371" y="767844"/>
                </a:lnTo>
                <a:lnTo>
                  <a:pt x="210" y="716467"/>
                </a:lnTo>
                <a:lnTo>
                  <a:pt x="0" y="699300"/>
                </a:lnTo>
                <a:lnTo>
                  <a:pt x="210" y="682134"/>
                </a:lnTo>
                <a:lnTo>
                  <a:pt x="3371" y="630757"/>
                </a:lnTo>
                <a:lnTo>
                  <a:pt x="10305" y="579752"/>
                </a:lnTo>
                <a:lnTo>
                  <a:pt x="20980" y="529384"/>
                </a:lnTo>
                <a:lnTo>
                  <a:pt x="35336" y="479937"/>
                </a:lnTo>
                <a:lnTo>
                  <a:pt x="53290" y="431689"/>
                </a:lnTo>
                <a:lnTo>
                  <a:pt x="74749" y="384891"/>
                </a:lnTo>
                <a:lnTo>
                  <a:pt x="99601" y="339788"/>
                </a:lnTo>
                <a:lnTo>
                  <a:pt x="127709" y="296633"/>
                </a:lnTo>
                <a:lnTo>
                  <a:pt x="158912" y="255669"/>
                </a:lnTo>
                <a:lnTo>
                  <a:pt x="193047" y="217108"/>
                </a:lnTo>
                <a:lnTo>
                  <a:pt x="229937" y="181152"/>
                </a:lnTo>
                <a:lnTo>
                  <a:pt x="269375" y="148006"/>
                </a:lnTo>
                <a:lnTo>
                  <a:pt x="311139" y="117853"/>
                </a:lnTo>
                <a:lnTo>
                  <a:pt x="355010" y="90850"/>
                </a:lnTo>
                <a:lnTo>
                  <a:pt x="400761" y="67139"/>
                </a:lnTo>
                <a:lnTo>
                  <a:pt x="448134" y="46856"/>
                </a:lnTo>
                <a:lnTo>
                  <a:pt x="496862" y="30111"/>
                </a:lnTo>
                <a:lnTo>
                  <a:pt x="546692" y="16992"/>
                </a:lnTo>
                <a:lnTo>
                  <a:pt x="597363" y="7568"/>
                </a:lnTo>
                <a:lnTo>
                  <a:pt x="648591" y="1894"/>
                </a:lnTo>
                <a:lnTo>
                  <a:pt x="700087" y="0"/>
                </a:lnTo>
                <a:lnTo>
                  <a:pt x="717273" y="210"/>
                </a:lnTo>
                <a:lnTo>
                  <a:pt x="768708" y="3367"/>
                </a:lnTo>
                <a:lnTo>
                  <a:pt x="819770" y="10294"/>
                </a:lnTo>
                <a:lnTo>
                  <a:pt x="870194" y="20956"/>
                </a:lnTo>
                <a:lnTo>
                  <a:pt x="919696" y="35296"/>
                </a:lnTo>
                <a:lnTo>
                  <a:pt x="967999" y="53231"/>
                </a:lnTo>
                <a:lnTo>
                  <a:pt x="1014850" y="74665"/>
                </a:lnTo>
                <a:lnTo>
                  <a:pt x="1060004" y="99490"/>
                </a:lnTo>
                <a:lnTo>
                  <a:pt x="1103207" y="127565"/>
                </a:lnTo>
                <a:lnTo>
                  <a:pt x="1144218" y="158733"/>
                </a:lnTo>
                <a:lnTo>
                  <a:pt x="1182822" y="192830"/>
                </a:lnTo>
                <a:lnTo>
                  <a:pt x="1218818" y="229678"/>
                </a:lnTo>
                <a:lnTo>
                  <a:pt x="1252002" y="269072"/>
                </a:lnTo>
                <a:lnTo>
                  <a:pt x="1282188" y="310790"/>
                </a:lnTo>
                <a:lnTo>
                  <a:pt x="1309222" y="354612"/>
                </a:lnTo>
                <a:lnTo>
                  <a:pt x="1332959" y="400310"/>
                </a:lnTo>
                <a:lnTo>
                  <a:pt x="1353265" y="447630"/>
                </a:lnTo>
                <a:lnTo>
                  <a:pt x="1370029" y="496304"/>
                </a:lnTo>
                <a:lnTo>
                  <a:pt x="1383163" y="546078"/>
                </a:lnTo>
                <a:lnTo>
                  <a:pt x="1392597" y="596692"/>
                </a:lnTo>
                <a:lnTo>
                  <a:pt x="1398278" y="647862"/>
                </a:lnTo>
                <a:lnTo>
                  <a:pt x="1400174" y="699300"/>
                </a:lnTo>
                <a:lnTo>
                  <a:pt x="1399964" y="716467"/>
                </a:lnTo>
                <a:lnTo>
                  <a:pt x="1396803" y="767844"/>
                </a:lnTo>
                <a:lnTo>
                  <a:pt x="1389869" y="818849"/>
                </a:lnTo>
                <a:lnTo>
                  <a:pt x="1379194" y="869217"/>
                </a:lnTo>
                <a:lnTo>
                  <a:pt x="1364838" y="918663"/>
                </a:lnTo>
                <a:lnTo>
                  <a:pt x="1346883" y="966911"/>
                </a:lnTo>
                <a:lnTo>
                  <a:pt x="1325425" y="1013709"/>
                </a:lnTo>
                <a:lnTo>
                  <a:pt x="1300572" y="1058813"/>
                </a:lnTo>
                <a:lnTo>
                  <a:pt x="1272465" y="1101968"/>
                </a:lnTo>
                <a:lnTo>
                  <a:pt x="1241262" y="1142932"/>
                </a:lnTo>
                <a:lnTo>
                  <a:pt x="1207127" y="1181493"/>
                </a:lnTo>
                <a:lnTo>
                  <a:pt x="1170237" y="1217448"/>
                </a:lnTo>
                <a:lnTo>
                  <a:pt x="1130799" y="1250595"/>
                </a:lnTo>
                <a:lnTo>
                  <a:pt x="1089035" y="1280748"/>
                </a:lnTo>
                <a:lnTo>
                  <a:pt x="1045163" y="1307751"/>
                </a:lnTo>
                <a:lnTo>
                  <a:pt x="999413" y="1331461"/>
                </a:lnTo>
                <a:lnTo>
                  <a:pt x="952040" y="1351745"/>
                </a:lnTo>
                <a:lnTo>
                  <a:pt x="903312" y="1368490"/>
                </a:lnTo>
                <a:lnTo>
                  <a:pt x="853482" y="1381609"/>
                </a:lnTo>
                <a:lnTo>
                  <a:pt x="802811" y="1391033"/>
                </a:lnTo>
                <a:lnTo>
                  <a:pt x="751583" y="1396707"/>
                </a:lnTo>
                <a:lnTo>
                  <a:pt x="700087" y="1398601"/>
                </a:lnTo>
                <a:close/>
              </a:path>
            </a:pathLst>
          </a:custGeom>
          <a:solidFill>
            <a:srgbClr val="BFC2C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623540" y="2092325"/>
            <a:ext cx="1184910" cy="2311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350" spc="350" dirty="0">
                <a:solidFill>
                  <a:srgbClr val="FFFFFF"/>
                </a:solidFill>
                <a:latin typeface="Verdana"/>
                <a:cs typeface="Verdana"/>
              </a:rPr>
              <a:t>P</a:t>
            </a:r>
            <a:r>
              <a:rPr sz="1350" spc="130" dirty="0">
                <a:solidFill>
                  <a:srgbClr val="FFFFFF"/>
                </a:solidFill>
                <a:latin typeface="Verdana"/>
                <a:cs typeface="Verdana"/>
              </a:rPr>
              <a:t>r</a:t>
            </a:r>
            <a:r>
              <a:rPr sz="1350" spc="315" dirty="0">
                <a:solidFill>
                  <a:srgbClr val="FFFFFF"/>
                </a:solidFill>
                <a:latin typeface="Verdana"/>
                <a:cs typeface="Verdana"/>
              </a:rPr>
              <a:t>o</a:t>
            </a:r>
            <a:r>
              <a:rPr sz="1350" spc="340" dirty="0">
                <a:solidFill>
                  <a:srgbClr val="FFFFFF"/>
                </a:solidFill>
                <a:latin typeface="Verdana"/>
                <a:cs typeface="Verdana"/>
              </a:rPr>
              <a:t>c</a:t>
            </a:r>
            <a:r>
              <a:rPr sz="1350" spc="315" dirty="0">
                <a:solidFill>
                  <a:srgbClr val="FFFFFF"/>
                </a:solidFill>
                <a:latin typeface="Verdana"/>
                <a:cs typeface="Verdana"/>
              </a:rPr>
              <a:t>e</a:t>
            </a:r>
            <a:r>
              <a:rPr sz="1350" spc="220" dirty="0">
                <a:solidFill>
                  <a:srgbClr val="FFFFFF"/>
                </a:solidFill>
                <a:latin typeface="Verdana"/>
                <a:cs typeface="Verdana"/>
              </a:rPr>
              <a:t>ss</a:t>
            </a:r>
            <a:r>
              <a:rPr sz="1350" spc="300" dirty="0">
                <a:solidFill>
                  <a:srgbClr val="FFFFFF"/>
                </a:solidFill>
                <a:latin typeface="Verdana"/>
                <a:cs typeface="Verdana"/>
              </a:rPr>
              <a:t>u</a:t>
            </a:r>
            <a:r>
              <a:rPr sz="1350" spc="220" dirty="0">
                <a:solidFill>
                  <a:srgbClr val="FFFFFF"/>
                </a:solidFill>
                <a:latin typeface="Verdana"/>
                <a:cs typeface="Verdana"/>
              </a:rPr>
              <a:t>s</a:t>
            </a:r>
            <a:endParaRPr sz="1350">
              <a:latin typeface="Verdana"/>
              <a:cs typeface="Verdana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vert="horz" wrap="square" lIns="0" tIns="38100" rIns="0" bIns="0" rtlCol="0">
            <a:spAutoFit/>
          </a:bodyPr>
          <a:lstStyle/>
          <a:p>
            <a:pPr marL="1796414" marR="5080">
              <a:lnSpc>
                <a:spcPts val="2100"/>
              </a:lnSpc>
              <a:spcBef>
                <a:spcPts val="300"/>
              </a:spcBef>
            </a:pPr>
            <a:r>
              <a:rPr spc="-40" dirty="0"/>
              <a:t>Cʼest </a:t>
            </a:r>
            <a:r>
              <a:rPr dirty="0"/>
              <a:t>planifier </a:t>
            </a:r>
            <a:r>
              <a:rPr spc="-25" dirty="0"/>
              <a:t>et préparer </a:t>
            </a:r>
            <a:r>
              <a:rPr spc="-15" dirty="0"/>
              <a:t>de </a:t>
            </a:r>
            <a:r>
              <a:rPr spc="-20" dirty="0"/>
              <a:t>manière </a:t>
            </a:r>
            <a:r>
              <a:rPr spc="-25" dirty="0"/>
              <a:t>systématique </a:t>
            </a:r>
            <a:r>
              <a:rPr spc="10" dirty="0"/>
              <a:t>la </a:t>
            </a:r>
            <a:r>
              <a:rPr spc="15" dirty="0"/>
              <a:t> </a:t>
            </a:r>
            <a:r>
              <a:rPr spc="-25" dirty="0"/>
              <a:t>gestion</a:t>
            </a:r>
            <a:r>
              <a:rPr spc="-200" dirty="0"/>
              <a:t> </a:t>
            </a:r>
            <a:r>
              <a:rPr spc="-15" dirty="0"/>
              <a:t>de</a:t>
            </a:r>
            <a:r>
              <a:rPr spc="-200" dirty="0"/>
              <a:t> </a:t>
            </a:r>
            <a:r>
              <a:rPr spc="-30" dirty="0"/>
              <a:t>vos</a:t>
            </a:r>
            <a:r>
              <a:rPr spc="-200" dirty="0"/>
              <a:t> </a:t>
            </a:r>
            <a:r>
              <a:rPr spc="-20" dirty="0"/>
              <a:t>contacts</a:t>
            </a:r>
            <a:r>
              <a:rPr spc="-200" dirty="0"/>
              <a:t> </a:t>
            </a:r>
            <a:r>
              <a:rPr spc="-35" dirty="0"/>
              <a:t>existants</a:t>
            </a:r>
            <a:r>
              <a:rPr spc="-200" dirty="0"/>
              <a:t> </a:t>
            </a:r>
            <a:r>
              <a:rPr spc="-25" dirty="0"/>
              <a:t>et</a:t>
            </a:r>
            <a:r>
              <a:rPr spc="-200" dirty="0"/>
              <a:t> </a:t>
            </a:r>
            <a:r>
              <a:rPr spc="-5" dirty="0"/>
              <a:t>établir</a:t>
            </a:r>
            <a:r>
              <a:rPr spc="-200" dirty="0"/>
              <a:t> </a:t>
            </a:r>
            <a:r>
              <a:rPr spc="-25" dirty="0"/>
              <a:t>des</a:t>
            </a:r>
            <a:r>
              <a:rPr spc="-200" dirty="0"/>
              <a:t> </a:t>
            </a:r>
            <a:r>
              <a:rPr spc="-10" dirty="0"/>
              <a:t>relations</a:t>
            </a:r>
            <a:r>
              <a:rPr spc="-200" dirty="0"/>
              <a:t> </a:t>
            </a:r>
            <a:r>
              <a:rPr spc="-35" dirty="0"/>
              <a:t>avec </a:t>
            </a:r>
            <a:r>
              <a:rPr spc="-565" dirty="0"/>
              <a:t> </a:t>
            </a:r>
            <a:r>
              <a:rPr spc="-15" dirty="0"/>
              <a:t>de </a:t>
            </a:r>
            <a:r>
              <a:rPr spc="-10" dirty="0"/>
              <a:t>nouvelles </a:t>
            </a:r>
            <a:r>
              <a:rPr spc="-25" dirty="0"/>
              <a:t>personnes </a:t>
            </a:r>
            <a:r>
              <a:rPr dirty="0"/>
              <a:t>ou </a:t>
            </a:r>
            <a:r>
              <a:rPr spc="-25" dirty="0"/>
              <a:t>structures </a:t>
            </a:r>
            <a:r>
              <a:rPr spc="-15" dirty="0"/>
              <a:t>de </a:t>
            </a:r>
            <a:r>
              <a:rPr dirty="0"/>
              <a:t>telle </a:t>
            </a:r>
            <a:r>
              <a:rPr spc="-20" dirty="0"/>
              <a:t>manière </a:t>
            </a:r>
            <a:r>
              <a:rPr spc="-25" dirty="0"/>
              <a:t>à </a:t>
            </a:r>
            <a:r>
              <a:rPr spc="-20" dirty="0"/>
              <a:t> atteindre</a:t>
            </a:r>
            <a:r>
              <a:rPr spc="-204" dirty="0"/>
              <a:t> </a:t>
            </a:r>
            <a:r>
              <a:rPr spc="-45" dirty="0"/>
              <a:t>ses</a:t>
            </a:r>
            <a:r>
              <a:rPr spc="-204" dirty="0"/>
              <a:t> </a:t>
            </a:r>
            <a:r>
              <a:rPr spc="-20" dirty="0"/>
              <a:t>objectifs</a:t>
            </a:r>
            <a:r>
              <a:rPr spc="-204" dirty="0"/>
              <a:t> </a:t>
            </a:r>
            <a:r>
              <a:rPr spc="-15" dirty="0"/>
              <a:t>professionnels</a:t>
            </a:r>
            <a:r>
              <a:rPr spc="-204" dirty="0"/>
              <a:t> </a:t>
            </a:r>
            <a:r>
              <a:rPr spc="-25" dirty="0"/>
              <a:t>et</a:t>
            </a:r>
            <a:r>
              <a:rPr spc="-204" dirty="0"/>
              <a:t> </a:t>
            </a:r>
            <a:r>
              <a:rPr spc="-15" dirty="0"/>
              <a:t>personnels</a:t>
            </a:r>
          </a:p>
          <a:p>
            <a:pPr marL="1783714">
              <a:lnSpc>
                <a:spcPct val="100000"/>
              </a:lnSpc>
              <a:spcBef>
                <a:spcPts val="45"/>
              </a:spcBef>
            </a:pPr>
            <a:endParaRPr sz="1700"/>
          </a:p>
          <a:p>
            <a:pPr marL="1796414" marR="18415">
              <a:lnSpc>
                <a:spcPts val="2100"/>
              </a:lnSpc>
              <a:spcBef>
                <a:spcPts val="5"/>
              </a:spcBef>
            </a:pPr>
            <a:r>
              <a:rPr spc="-40" dirty="0"/>
              <a:t>Les</a:t>
            </a:r>
            <a:r>
              <a:rPr spc="-204" dirty="0"/>
              <a:t> </a:t>
            </a:r>
            <a:r>
              <a:rPr spc="-15" dirty="0"/>
              <a:t>bonnes</a:t>
            </a:r>
            <a:r>
              <a:rPr spc="-200" dirty="0"/>
              <a:t> </a:t>
            </a:r>
            <a:r>
              <a:rPr spc="-30" dirty="0"/>
              <a:t>personnes,</a:t>
            </a:r>
            <a:r>
              <a:rPr spc="-200" dirty="0"/>
              <a:t> </a:t>
            </a:r>
            <a:r>
              <a:rPr spc="-25" dirty="0"/>
              <a:t>ne</a:t>
            </a:r>
            <a:r>
              <a:rPr spc="-204" dirty="0"/>
              <a:t> </a:t>
            </a:r>
            <a:r>
              <a:rPr spc="-10" dirty="0"/>
              <a:t>sont</a:t>
            </a:r>
            <a:r>
              <a:rPr spc="-200" dirty="0"/>
              <a:t> </a:t>
            </a:r>
            <a:r>
              <a:rPr spc="-25" dirty="0"/>
              <a:t>pas</a:t>
            </a:r>
            <a:r>
              <a:rPr spc="-200" dirty="0"/>
              <a:t> </a:t>
            </a:r>
            <a:r>
              <a:rPr spc="-15" dirty="0"/>
              <a:t>les</a:t>
            </a:r>
            <a:r>
              <a:rPr spc="-204" dirty="0"/>
              <a:t> </a:t>
            </a:r>
            <a:r>
              <a:rPr spc="-25" dirty="0"/>
              <a:t>célébrités,</a:t>
            </a:r>
            <a:r>
              <a:rPr spc="-200" dirty="0"/>
              <a:t> </a:t>
            </a:r>
            <a:r>
              <a:rPr spc="-10" dirty="0"/>
              <a:t>mais</a:t>
            </a:r>
            <a:r>
              <a:rPr spc="-200" dirty="0"/>
              <a:t> </a:t>
            </a:r>
            <a:r>
              <a:rPr spc="-10" dirty="0"/>
              <a:t>celles </a:t>
            </a:r>
            <a:r>
              <a:rPr spc="-565" dirty="0"/>
              <a:t> </a:t>
            </a:r>
            <a:r>
              <a:rPr spc="10" dirty="0"/>
              <a:t>qui</a:t>
            </a:r>
            <a:r>
              <a:rPr spc="-204" dirty="0"/>
              <a:t> </a:t>
            </a:r>
            <a:r>
              <a:rPr spc="-10" dirty="0"/>
              <a:t>sont</a:t>
            </a:r>
            <a:r>
              <a:rPr spc="-204" dirty="0"/>
              <a:t> </a:t>
            </a:r>
            <a:r>
              <a:rPr spc="-25" dirty="0"/>
              <a:t>à</a:t>
            </a:r>
            <a:r>
              <a:rPr spc="-204" dirty="0"/>
              <a:t> </a:t>
            </a:r>
            <a:r>
              <a:rPr spc="10" dirty="0"/>
              <a:t>la</a:t>
            </a:r>
            <a:r>
              <a:rPr spc="-204" dirty="0"/>
              <a:t> </a:t>
            </a:r>
            <a:r>
              <a:rPr spc="-5" dirty="0"/>
              <a:t>jonction</a:t>
            </a:r>
            <a:r>
              <a:rPr spc="-204" dirty="0"/>
              <a:t> </a:t>
            </a:r>
            <a:r>
              <a:rPr spc="-25" dirty="0"/>
              <a:t>entre</a:t>
            </a:r>
            <a:r>
              <a:rPr spc="-204" dirty="0"/>
              <a:t> </a:t>
            </a:r>
            <a:r>
              <a:rPr spc="-30" dirty="0"/>
              <a:t>vos</a:t>
            </a:r>
            <a:r>
              <a:rPr spc="-204" dirty="0"/>
              <a:t> </a:t>
            </a:r>
            <a:r>
              <a:rPr dirty="0"/>
              <a:t>cibles</a:t>
            </a:r>
            <a:r>
              <a:rPr spc="-204" dirty="0"/>
              <a:t> </a:t>
            </a:r>
            <a:r>
              <a:rPr spc="-25" dirty="0"/>
              <a:t>et</a:t>
            </a:r>
            <a:r>
              <a:rPr spc="-204" dirty="0"/>
              <a:t> </a:t>
            </a:r>
            <a:r>
              <a:rPr spc="-25" dirty="0"/>
              <a:t>vous</a:t>
            </a:r>
          </a:p>
        </p:txBody>
      </p:sp>
      <p:pic>
        <p:nvPicPr>
          <p:cNvPr id="6" name="Picture 2">
            <a:extLst>
              <a:ext uri="{FF2B5EF4-FFF2-40B4-BE49-F238E27FC236}">
                <a16:creationId xmlns:a16="http://schemas.microsoft.com/office/drawing/2014/main" id="{24147C8F-FF67-1589-A92F-578720F87BF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9981"/>
          <a:stretch/>
        </p:blipFill>
        <p:spPr bwMode="auto">
          <a:xfrm>
            <a:off x="0" y="317500"/>
            <a:ext cx="2784306" cy="7307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514973" y="425450"/>
            <a:ext cx="3875404" cy="4368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80" dirty="0"/>
              <a:t>C</a:t>
            </a:r>
            <a:r>
              <a:rPr spc="-60" dirty="0"/>
              <a:t>a</a:t>
            </a:r>
            <a:r>
              <a:rPr spc="-40" dirty="0"/>
              <a:t>r</a:t>
            </a:r>
            <a:r>
              <a:rPr spc="-35" dirty="0"/>
              <a:t>t</a:t>
            </a:r>
            <a:r>
              <a:rPr spc="-5" dirty="0"/>
              <a:t>o</a:t>
            </a:r>
            <a:r>
              <a:rPr spc="-135" dirty="0"/>
              <a:t>g</a:t>
            </a:r>
            <a:r>
              <a:rPr spc="-105" dirty="0"/>
              <a:t>r</a:t>
            </a:r>
            <a:r>
              <a:rPr spc="-60" dirty="0"/>
              <a:t>a</a:t>
            </a:r>
            <a:r>
              <a:rPr spc="5" dirty="0"/>
              <a:t>p</a:t>
            </a:r>
            <a:r>
              <a:rPr spc="-40" dirty="0"/>
              <a:t>h</a:t>
            </a:r>
            <a:r>
              <a:rPr spc="45" dirty="0"/>
              <a:t>i</a:t>
            </a:r>
            <a:r>
              <a:rPr spc="-85" dirty="0"/>
              <a:t>e</a:t>
            </a:r>
            <a:r>
              <a:rPr spc="-55" dirty="0"/>
              <a:t>z</a:t>
            </a:r>
            <a:r>
              <a:rPr spc="-305" dirty="0"/>
              <a:t> </a:t>
            </a:r>
            <a:r>
              <a:rPr spc="-100" dirty="0"/>
              <a:t>v</a:t>
            </a:r>
            <a:r>
              <a:rPr spc="-55" dirty="0"/>
              <a:t>o</a:t>
            </a:r>
            <a:r>
              <a:rPr spc="5" dirty="0"/>
              <a:t>t</a:t>
            </a:r>
            <a:r>
              <a:rPr spc="-70" dirty="0"/>
              <a:t>r</a:t>
            </a:r>
            <a:r>
              <a:rPr spc="-85" dirty="0"/>
              <a:t>e</a:t>
            </a:r>
            <a:r>
              <a:rPr spc="-305" dirty="0"/>
              <a:t> </a:t>
            </a:r>
            <a:r>
              <a:rPr spc="-70" dirty="0"/>
              <a:t>r</a:t>
            </a:r>
            <a:r>
              <a:rPr spc="-85" dirty="0"/>
              <a:t>é</a:t>
            </a:r>
            <a:r>
              <a:rPr spc="-75" dirty="0"/>
              <a:t>s</a:t>
            </a:r>
            <a:r>
              <a:rPr spc="-125" dirty="0"/>
              <a:t>e</a:t>
            </a:r>
            <a:r>
              <a:rPr spc="-60" dirty="0"/>
              <a:t>a</a:t>
            </a:r>
            <a:r>
              <a:rPr spc="-40" dirty="0"/>
              <a:t>u</a:t>
            </a: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33400" y="1114425"/>
            <a:ext cx="4448174" cy="3848099"/>
          </a:xfrm>
          <a:prstGeom prst="rect">
            <a:avLst/>
          </a:prstGeom>
        </p:spPr>
      </p:pic>
      <p:sp>
        <p:nvSpPr>
          <p:cNvPr id="4" name="object 4"/>
          <p:cNvSpPr txBox="1"/>
          <p:nvPr/>
        </p:nvSpPr>
        <p:spPr>
          <a:xfrm>
            <a:off x="5164434" y="1720850"/>
            <a:ext cx="3482340" cy="2663825"/>
          </a:xfrm>
          <a:prstGeom prst="rect">
            <a:avLst/>
          </a:prstGeom>
        </p:spPr>
        <p:txBody>
          <a:bodyPr vert="horz" wrap="square" lIns="0" tIns="27305" rIns="0" bIns="0" rtlCol="0">
            <a:spAutoFit/>
          </a:bodyPr>
          <a:lstStyle/>
          <a:p>
            <a:pPr marL="12700" marR="5080">
              <a:lnSpc>
                <a:spcPts val="1730"/>
              </a:lnSpc>
              <a:spcBef>
                <a:spcPts val="215"/>
              </a:spcBef>
            </a:pPr>
            <a:r>
              <a:rPr sz="1500" spc="-95" dirty="0">
                <a:latin typeface="Tahoma"/>
                <a:cs typeface="Tahoma"/>
              </a:rPr>
              <a:t>D</a:t>
            </a:r>
            <a:r>
              <a:rPr sz="1500" spc="-35" dirty="0">
                <a:latin typeface="Tahoma"/>
                <a:cs typeface="Tahoma"/>
              </a:rPr>
              <a:t>a</a:t>
            </a:r>
            <a:r>
              <a:rPr sz="1500" spc="-20" dirty="0">
                <a:latin typeface="Tahoma"/>
                <a:cs typeface="Tahoma"/>
              </a:rPr>
              <a:t>n</a:t>
            </a:r>
            <a:r>
              <a:rPr sz="1500" spc="-45" dirty="0">
                <a:latin typeface="Tahoma"/>
                <a:cs typeface="Tahoma"/>
              </a:rPr>
              <a:t>s</a:t>
            </a:r>
            <a:r>
              <a:rPr sz="1500" spc="-170" dirty="0">
                <a:latin typeface="Tahoma"/>
                <a:cs typeface="Tahoma"/>
              </a:rPr>
              <a:t> </a:t>
            </a:r>
            <a:r>
              <a:rPr sz="1500" spc="-10" dirty="0">
                <a:latin typeface="Tahoma"/>
                <a:cs typeface="Tahoma"/>
              </a:rPr>
              <a:t>c</a:t>
            </a:r>
            <a:r>
              <a:rPr sz="1500" spc="-25" dirty="0">
                <a:latin typeface="Tahoma"/>
                <a:cs typeface="Tahoma"/>
              </a:rPr>
              <a:t>h</a:t>
            </a:r>
            <a:r>
              <a:rPr sz="1500" spc="-35" dirty="0">
                <a:latin typeface="Tahoma"/>
                <a:cs typeface="Tahoma"/>
              </a:rPr>
              <a:t>a</a:t>
            </a:r>
            <a:r>
              <a:rPr sz="1500" dirty="0">
                <a:latin typeface="Tahoma"/>
                <a:cs typeface="Tahoma"/>
              </a:rPr>
              <a:t>q</a:t>
            </a:r>
            <a:r>
              <a:rPr sz="1500" spc="-25" dirty="0">
                <a:latin typeface="Tahoma"/>
                <a:cs typeface="Tahoma"/>
              </a:rPr>
              <a:t>u</a:t>
            </a:r>
            <a:r>
              <a:rPr sz="1500" spc="-50" dirty="0">
                <a:latin typeface="Tahoma"/>
                <a:cs typeface="Tahoma"/>
              </a:rPr>
              <a:t>e</a:t>
            </a:r>
            <a:r>
              <a:rPr sz="1500" spc="-170" dirty="0">
                <a:latin typeface="Tahoma"/>
                <a:cs typeface="Tahoma"/>
              </a:rPr>
              <a:t> </a:t>
            </a:r>
            <a:r>
              <a:rPr sz="1500" spc="-25" dirty="0">
                <a:latin typeface="Tahoma"/>
                <a:cs typeface="Tahoma"/>
              </a:rPr>
              <a:t>c</a:t>
            </a:r>
            <a:r>
              <a:rPr sz="1500" spc="-60" dirty="0">
                <a:latin typeface="Tahoma"/>
                <a:cs typeface="Tahoma"/>
              </a:rPr>
              <a:t>a</a:t>
            </a:r>
            <a:r>
              <a:rPr sz="1500" spc="-20" dirty="0">
                <a:latin typeface="Tahoma"/>
                <a:cs typeface="Tahoma"/>
              </a:rPr>
              <a:t>t</a:t>
            </a:r>
            <a:r>
              <a:rPr sz="1500" spc="-65" dirty="0">
                <a:latin typeface="Tahoma"/>
                <a:cs typeface="Tahoma"/>
              </a:rPr>
              <a:t>é</a:t>
            </a:r>
            <a:r>
              <a:rPr sz="1500" spc="-100" dirty="0">
                <a:latin typeface="Tahoma"/>
                <a:cs typeface="Tahoma"/>
              </a:rPr>
              <a:t>g</a:t>
            </a:r>
            <a:r>
              <a:rPr sz="1500" spc="-5" dirty="0">
                <a:latin typeface="Tahoma"/>
                <a:cs typeface="Tahoma"/>
              </a:rPr>
              <a:t>o</a:t>
            </a:r>
            <a:r>
              <a:rPr sz="1500" spc="-20" dirty="0">
                <a:latin typeface="Tahoma"/>
                <a:cs typeface="Tahoma"/>
              </a:rPr>
              <a:t>r</a:t>
            </a:r>
            <a:r>
              <a:rPr sz="1500" spc="25" dirty="0">
                <a:latin typeface="Tahoma"/>
                <a:cs typeface="Tahoma"/>
              </a:rPr>
              <a:t>i</a:t>
            </a:r>
            <a:r>
              <a:rPr sz="1500" spc="-50" dirty="0">
                <a:latin typeface="Tahoma"/>
                <a:cs typeface="Tahoma"/>
              </a:rPr>
              <a:t>e</a:t>
            </a:r>
            <a:r>
              <a:rPr sz="1500" spc="-85" dirty="0">
                <a:latin typeface="Tahoma"/>
                <a:cs typeface="Tahoma"/>
              </a:rPr>
              <a:t>,</a:t>
            </a:r>
            <a:r>
              <a:rPr sz="1500" spc="-170" dirty="0">
                <a:latin typeface="Tahoma"/>
                <a:cs typeface="Tahoma"/>
              </a:rPr>
              <a:t> </a:t>
            </a:r>
            <a:r>
              <a:rPr sz="1500" spc="25" dirty="0">
                <a:latin typeface="Tahoma"/>
                <a:cs typeface="Tahoma"/>
              </a:rPr>
              <a:t>i</a:t>
            </a:r>
            <a:r>
              <a:rPr sz="1500" dirty="0">
                <a:latin typeface="Tahoma"/>
                <a:cs typeface="Tahoma"/>
              </a:rPr>
              <a:t>d</a:t>
            </a:r>
            <a:r>
              <a:rPr sz="1500" spc="-50" dirty="0">
                <a:latin typeface="Tahoma"/>
                <a:cs typeface="Tahoma"/>
              </a:rPr>
              <a:t>e</a:t>
            </a:r>
            <a:r>
              <a:rPr sz="1500" spc="-20" dirty="0">
                <a:latin typeface="Tahoma"/>
                <a:cs typeface="Tahoma"/>
              </a:rPr>
              <a:t>n</a:t>
            </a:r>
            <a:r>
              <a:rPr sz="1500" spc="5" dirty="0">
                <a:latin typeface="Tahoma"/>
                <a:cs typeface="Tahoma"/>
              </a:rPr>
              <a:t>t</a:t>
            </a:r>
            <a:r>
              <a:rPr sz="1500" spc="25" dirty="0">
                <a:latin typeface="Tahoma"/>
                <a:cs typeface="Tahoma"/>
              </a:rPr>
              <a:t>i</a:t>
            </a:r>
            <a:r>
              <a:rPr sz="1500" spc="-40" dirty="0">
                <a:latin typeface="Tahoma"/>
                <a:cs typeface="Tahoma"/>
              </a:rPr>
              <a:t>f</a:t>
            </a:r>
            <a:r>
              <a:rPr sz="1500" spc="25" dirty="0">
                <a:latin typeface="Tahoma"/>
                <a:cs typeface="Tahoma"/>
              </a:rPr>
              <a:t>i</a:t>
            </a:r>
            <a:r>
              <a:rPr sz="1500" spc="-50" dirty="0">
                <a:latin typeface="Tahoma"/>
                <a:cs typeface="Tahoma"/>
              </a:rPr>
              <a:t>e</a:t>
            </a:r>
            <a:r>
              <a:rPr sz="1500" spc="-20" dirty="0">
                <a:latin typeface="Tahoma"/>
                <a:cs typeface="Tahoma"/>
              </a:rPr>
              <a:t>r</a:t>
            </a:r>
            <a:r>
              <a:rPr sz="1500" spc="-170" dirty="0">
                <a:latin typeface="Tahoma"/>
                <a:cs typeface="Tahoma"/>
              </a:rPr>
              <a:t> </a:t>
            </a:r>
            <a:r>
              <a:rPr sz="1500" spc="-75" dirty="0">
                <a:latin typeface="Tahoma"/>
                <a:cs typeface="Tahoma"/>
              </a:rPr>
              <a:t>5</a:t>
            </a:r>
            <a:r>
              <a:rPr sz="1500" spc="-170" dirty="0">
                <a:latin typeface="Tahoma"/>
                <a:cs typeface="Tahoma"/>
              </a:rPr>
              <a:t> </a:t>
            </a:r>
            <a:r>
              <a:rPr sz="1500" spc="-45" dirty="0">
                <a:latin typeface="Tahoma"/>
                <a:cs typeface="Tahoma"/>
              </a:rPr>
              <a:t>c</a:t>
            </a:r>
            <a:r>
              <a:rPr sz="1500" spc="-5" dirty="0">
                <a:latin typeface="Tahoma"/>
                <a:cs typeface="Tahoma"/>
              </a:rPr>
              <a:t>o</a:t>
            </a:r>
            <a:r>
              <a:rPr sz="1500" spc="-20" dirty="0">
                <a:latin typeface="Tahoma"/>
                <a:cs typeface="Tahoma"/>
              </a:rPr>
              <a:t>n</a:t>
            </a:r>
            <a:r>
              <a:rPr sz="1500" spc="-30" dirty="0">
                <a:latin typeface="Tahoma"/>
                <a:cs typeface="Tahoma"/>
              </a:rPr>
              <a:t>t</a:t>
            </a:r>
            <a:r>
              <a:rPr sz="1500" spc="-35" dirty="0">
                <a:latin typeface="Tahoma"/>
                <a:cs typeface="Tahoma"/>
              </a:rPr>
              <a:t>a</a:t>
            </a:r>
            <a:r>
              <a:rPr sz="1500" spc="-25" dirty="0">
                <a:latin typeface="Tahoma"/>
                <a:cs typeface="Tahoma"/>
              </a:rPr>
              <a:t>c</a:t>
            </a:r>
            <a:r>
              <a:rPr sz="1500" spc="-10" dirty="0">
                <a:latin typeface="Tahoma"/>
                <a:cs typeface="Tahoma"/>
              </a:rPr>
              <a:t>t</a:t>
            </a:r>
            <a:r>
              <a:rPr sz="1500" spc="-35" dirty="0">
                <a:latin typeface="Tahoma"/>
                <a:cs typeface="Tahoma"/>
              </a:rPr>
              <a:t>s  </a:t>
            </a:r>
            <a:r>
              <a:rPr sz="1500" dirty="0">
                <a:latin typeface="Tahoma"/>
                <a:cs typeface="Tahoma"/>
              </a:rPr>
              <a:t>d</a:t>
            </a:r>
            <a:r>
              <a:rPr sz="1500" spc="-50" dirty="0">
                <a:latin typeface="Tahoma"/>
                <a:cs typeface="Tahoma"/>
              </a:rPr>
              <a:t>e</a:t>
            </a:r>
            <a:r>
              <a:rPr sz="1500" spc="-170" dirty="0">
                <a:latin typeface="Tahoma"/>
                <a:cs typeface="Tahoma"/>
              </a:rPr>
              <a:t> </a:t>
            </a:r>
            <a:r>
              <a:rPr sz="1500" dirty="0">
                <a:latin typeface="Tahoma"/>
                <a:cs typeface="Tahoma"/>
              </a:rPr>
              <a:t>p</a:t>
            </a:r>
            <a:r>
              <a:rPr sz="1500" spc="35" dirty="0">
                <a:latin typeface="Tahoma"/>
                <a:cs typeface="Tahoma"/>
              </a:rPr>
              <a:t>l</a:t>
            </a:r>
            <a:r>
              <a:rPr sz="1500" spc="-25" dirty="0">
                <a:latin typeface="Tahoma"/>
                <a:cs typeface="Tahoma"/>
              </a:rPr>
              <a:t>u</a:t>
            </a:r>
            <a:r>
              <a:rPr sz="1500" spc="-45" dirty="0">
                <a:latin typeface="Tahoma"/>
                <a:cs typeface="Tahoma"/>
              </a:rPr>
              <a:t>s</a:t>
            </a:r>
            <a:r>
              <a:rPr sz="1500" spc="-170" dirty="0">
                <a:latin typeface="Tahoma"/>
                <a:cs typeface="Tahoma"/>
              </a:rPr>
              <a:t> </a:t>
            </a:r>
            <a:r>
              <a:rPr sz="1500" spc="-50" dirty="0">
                <a:latin typeface="Tahoma"/>
                <a:cs typeface="Tahoma"/>
              </a:rPr>
              <a:t>e</a:t>
            </a:r>
            <a:r>
              <a:rPr sz="1500" spc="-20" dirty="0">
                <a:latin typeface="Tahoma"/>
                <a:cs typeface="Tahoma"/>
              </a:rPr>
              <a:t>n</a:t>
            </a:r>
            <a:r>
              <a:rPr sz="1500" spc="-170" dirty="0">
                <a:latin typeface="Tahoma"/>
                <a:cs typeface="Tahoma"/>
              </a:rPr>
              <a:t> </a:t>
            </a:r>
            <a:r>
              <a:rPr sz="1500" dirty="0">
                <a:latin typeface="Tahoma"/>
                <a:cs typeface="Tahoma"/>
              </a:rPr>
              <a:t>p</a:t>
            </a:r>
            <a:r>
              <a:rPr sz="1500" spc="35" dirty="0">
                <a:latin typeface="Tahoma"/>
                <a:cs typeface="Tahoma"/>
              </a:rPr>
              <a:t>l</a:t>
            </a:r>
            <a:r>
              <a:rPr sz="1500" spc="-25" dirty="0">
                <a:latin typeface="Tahoma"/>
                <a:cs typeface="Tahoma"/>
              </a:rPr>
              <a:t>u</a:t>
            </a:r>
            <a:r>
              <a:rPr sz="1500" spc="-45" dirty="0">
                <a:latin typeface="Tahoma"/>
                <a:cs typeface="Tahoma"/>
              </a:rPr>
              <a:t>s</a:t>
            </a:r>
            <a:r>
              <a:rPr sz="1500" spc="-170" dirty="0">
                <a:latin typeface="Tahoma"/>
                <a:cs typeface="Tahoma"/>
              </a:rPr>
              <a:t> </a:t>
            </a:r>
            <a:r>
              <a:rPr sz="1500" spc="-50" dirty="0">
                <a:latin typeface="Tahoma"/>
                <a:cs typeface="Tahoma"/>
              </a:rPr>
              <a:t>é</a:t>
            </a:r>
            <a:r>
              <a:rPr sz="1500" spc="35" dirty="0">
                <a:latin typeface="Tahoma"/>
                <a:cs typeface="Tahoma"/>
              </a:rPr>
              <a:t>l</a:t>
            </a:r>
            <a:r>
              <a:rPr sz="1500" spc="-5" dirty="0">
                <a:latin typeface="Tahoma"/>
                <a:cs typeface="Tahoma"/>
              </a:rPr>
              <a:t>o</a:t>
            </a:r>
            <a:r>
              <a:rPr sz="1500" spc="25" dirty="0">
                <a:latin typeface="Tahoma"/>
                <a:cs typeface="Tahoma"/>
              </a:rPr>
              <a:t>i</a:t>
            </a:r>
            <a:r>
              <a:rPr sz="1500" spc="-75" dirty="0">
                <a:latin typeface="Tahoma"/>
                <a:cs typeface="Tahoma"/>
              </a:rPr>
              <a:t>g</a:t>
            </a:r>
            <a:r>
              <a:rPr sz="1500" spc="-20" dirty="0">
                <a:latin typeface="Tahoma"/>
                <a:cs typeface="Tahoma"/>
              </a:rPr>
              <a:t>n</a:t>
            </a:r>
            <a:r>
              <a:rPr sz="1500" spc="-50" dirty="0">
                <a:latin typeface="Tahoma"/>
                <a:cs typeface="Tahoma"/>
              </a:rPr>
              <a:t>é</a:t>
            </a:r>
            <a:r>
              <a:rPr sz="1500" spc="-45" dirty="0">
                <a:latin typeface="Tahoma"/>
                <a:cs typeface="Tahoma"/>
              </a:rPr>
              <a:t>s</a:t>
            </a:r>
            <a:r>
              <a:rPr sz="1500" spc="-170" dirty="0">
                <a:latin typeface="Tahoma"/>
                <a:cs typeface="Tahoma"/>
              </a:rPr>
              <a:t> </a:t>
            </a:r>
            <a:r>
              <a:rPr sz="1500" dirty="0">
                <a:latin typeface="Tahoma"/>
                <a:cs typeface="Tahoma"/>
              </a:rPr>
              <a:t>d</a:t>
            </a:r>
            <a:r>
              <a:rPr sz="1500" spc="-50" dirty="0">
                <a:latin typeface="Tahoma"/>
                <a:cs typeface="Tahoma"/>
              </a:rPr>
              <a:t>e</a:t>
            </a:r>
            <a:r>
              <a:rPr sz="1500" spc="-170" dirty="0">
                <a:latin typeface="Tahoma"/>
                <a:cs typeface="Tahoma"/>
              </a:rPr>
              <a:t> </a:t>
            </a:r>
            <a:r>
              <a:rPr sz="1500" spc="-60" dirty="0">
                <a:latin typeface="Tahoma"/>
                <a:cs typeface="Tahoma"/>
              </a:rPr>
              <a:t>v</a:t>
            </a:r>
            <a:r>
              <a:rPr sz="1500" spc="-5" dirty="0">
                <a:latin typeface="Tahoma"/>
                <a:cs typeface="Tahoma"/>
              </a:rPr>
              <a:t>o</a:t>
            </a:r>
            <a:r>
              <a:rPr sz="1500" spc="-25" dirty="0">
                <a:latin typeface="Tahoma"/>
                <a:cs typeface="Tahoma"/>
              </a:rPr>
              <a:t>u</a:t>
            </a:r>
            <a:r>
              <a:rPr sz="1500" spc="-45" dirty="0">
                <a:latin typeface="Tahoma"/>
                <a:cs typeface="Tahoma"/>
              </a:rPr>
              <a:t>s</a:t>
            </a:r>
            <a:r>
              <a:rPr sz="1500" spc="-170" dirty="0">
                <a:latin typeface="Tahoma"/>
                <a:cs typeface="Tahoma"/>
              </a:rPr>
              <a:t> </a:t>
            </a:r>
            <a:r>
              <a:rPr sz="1500" spc="-20" dirty="0">
                <a:latin typeface="Tahoma"/>
                <a:cs typeface="Tahoma"/>
              </a:rPr>
              <a:t>m</a:t>
            </a:r>
            <a:r>
              <a:rPr sz="1500" spc="-35" dirty="0">
                <a:latin typeface="Tahoma"/>
                <a:cs typeface="Tahoma"/>
              </a:rPr>
              <a:t>a</a:t>
            </a:r>
            <a:r>
              <a:rPr sz="1500" spc="25" dirty="0">
                <a:latin typeface="Tahoma"/>
                <a:cs typeface="Tahoma"/>
              </a:rPr>
              <a:t>i</a:t>
            </a:r>
            <a:r>
              <a:rPr sz="1500" spc="-45" dirty="0">
                <a:latin typeface="Tahoma"/>
                <a:cs typeface="Tahoma"/>
              </a:rPr>
              <a:t>s</a:t>
            </a:r>
            <a:r>
              <a:rPr sz="1500" spc="-170" dirty="0">
                <a:latin typeface="Tahoma"/>
                <a:cs typeface="Tahoma"/>
              </a:rPr>
              <a:t> </a:t>
            </a:r>
            <a:r>
              <a:rPr sz="1500" dirty="0">
                <a:latin typeface="Tahoma"/>
                <a:cs typeface="Tahoma"/>
              </a:rPr>
              <a:t>q</a:t>
            </a:r>
            <a:r>
              <a:rPr sz="1500" spc="-25" dirty="0">
                <a:latin typeface="Tahoma"/>
                <a:cs typeface="Tahoma"/>
              </a:rPr>
              <a:t>u</a:t>
            </a:r>
            <a:r>
              <a:rPr sz="1500" spc="30" dirty="0">
                <a:latin typeface="Tahoma"/>
                <a:cs typeface="Tahoma"/>
              </a:rPr>
              <a:t>i  </a:t>
            </a:r>
            <a:r>
              <a:rPr sz="1500" spc="-20" dirty="0">
                <a:latin typeface="Tahoma"/>
                <a:cs typeface="Tahoma"/>
              </a:rPr>
              <a:t>font</a:t>
            </a:r>
            <a:r>
              <a:rPr sz="1500" spc="-170" dirty="0">
                <a:latin typeface="Tahoma"/>
                <a:cs typeface="Tahoma"/>
              </a:rPr>
              <a:t> </a:t>
            </a:r>
            <a:r>
              <a:rPr sz="1500" spc="-25" dirty="0">
                <a:latin typeface="Tahoma"/>
                <a:cs typeface="Tahoma"/>
              </a:rPr>
              <a:t>néanmoins</a:t>
            </a:r>
            <a:r>
              <a:rPr sz="1500" spc="-170" dirty="0">
                <a:latin typeface="Tahoma"/>
                <a:cs typeface="Tahoma"/>
              </a:rPr>
              <a:t> </a:t>
            </a:r>
            <a:r>
              <a:rPr sz="1500" spc="-15" dirty="0">
                <a:latin typeface="Tahoma"/>
                <a:cs typeface="Tahoma"/>
              </a:rPr>
              <a:t>partie</a:t>
            </a:r>
            <a:r>
              <a:rPr sz="1500" spc="-170" dirty="0">
                <a:latin typeface="Tahoma"/>
                <a:cs typeface="Tahoma"/>
              </a:rPr>
              <a:t> </a:t>
            </a:r>
            <a:r>
              <a:rPr sz="1500" spc="-25" dirty="0">
                <a:latin typeface="Tahoma"/>
                <a:cs typeface="Tahoma"/>
              </a:rPr>
              <a:t>de</a:t>
            </a:r>
            <a:r>
              <a:rPr sz="1500" spc="-170" dirty="0">
                <a:latin typeface="Tahoma"/>
                <a:cs typeface="Tahoma"/>
              </a:rPr>
              <a:t> </a:t>
            </a:r>
            <a:r>
              <a:rPr sz="1500" spc="-35" dirty="0">
                <a:latin typeface="Tahoma"/>
                <a:cs typeface="Tahoma"/>
              </a:rPr>
              <a:t>votre</a:t>
            </a:r>
            <a:r>
              <a:rPr sz="1500" spc="-170" dirty="0">
                <a:latin typeface="Tahoma"/>
                <a:cs typeface="Tahoma"/>
              </a:rPr>
              <a:t> </a:t>
            </a:r>
            <a:r>
              <a:rPr sz="1500" spc="-45" dirty="0">
                <a:latin typeface="Tahoma"/>
                <a:cs typeface="Tahoma"/>
              </a:rPr>
              <a:t>réseau</a:t>
            </a:r>
            <a:endParaRPr sz="1500">
              <a:latin typeface="Tahoma"/>
              <a:cs typeface="Tahoma"/>
            </a:endParaRPr>
          </a:p>
          <a:p>
            <a:pPr marL="12700">
              <a:lnSpc>
                <a:spcPts val="1764"/>
              </a:lnSpc>
              <a:spcBef>
                <a:spcPts val="1595"/>
              </a:spcBef>
            </a:pPr>
            <a:r>
              <a:rPr sz="1500" spc="-45" dirty="0">
                <a:latin typeface="Tahoma"/>
                <a:cs typeface="Tahoma"/>
              </a:rPr>
              <a:t>P</a:t>
            </a:r>
            <a:r>
              <a:rPr sz="1500" spc="-35" dirty="0">
                <a:latin typeface="Tahoma"/>
                <a:cs typeface="Tahoma"/>
              </a:rPr>
              <a:t>a</a:t>
            </a:r>
            <a:r>
              <a:rPr sz="1500" spc="-20" dirty="0">
                <a:latin typeface="Tahoma"/>
                <a:cs typeface="Tahoma"/>
              </a:rPr>
              <a:t>r</a:t>
            </a:r>
            <a:r>
              <a:rPr sz="1500" spc="-170" dirty="0">
                <a:latin typeface="Tahoma"/>
                <a:cs typeface="Tahoma"/>
              </a:rPr>
              <a:t> </a:t>
            </a:r>
            <a:r>
              <a:rPr sz="1500" spc="-65" dirty="0">
                <a:latin typeface="Tahoma"/>
                <a:cs typeface="Tahoma"/>
              </a:rPr>
              <a:t>e</a:t>
            </a:r>
            <a:r>
              <a:rPr sz="1500" spc="-105" dirty="0">
                <a:latin typeface="Tahoma"/>
                <a:cs typeface="Tahoma"/>
              </a:rPr>
              <a:t>x</a:t>
            </a:r>
            <a:r>
              <a:rPr sz="1500" spc="-50" dirty="0">
                <a:latin typeface="Tahoma"/>
                <a:cs typeface="Tahoma"/>
              </a:rPr>
              <a:t>e</a:t>
            </a:r>
            <a:r>
              <a:rPr sz="1500" spc="-20" dirty="0">
                <a:latin typeface="Tahoma"/>
                <a:cs typeface="Tahoma"/>
              </a:rPr>
              <a:t>m</a:t>
            </a:r>
            <a:r>
              <a:rPr sz="1500" dirty="0">
                <a:latin typeface="Tahoma"/>
                <a:cs typeface="Tahoma"/>
              </a:rPr>
              <a:t>p</a:t>
            </a:r>
            <a:r>
              <a:rPr sz="1500" spc="35" dirty="0">
                <a:latin typeface="Tahoma"/>
                <a:cs typeface="Tahoma"/>
              </a:rPr>
              <a:t>l</a:t>
            </a:r>
            <a:r>
              <a:rPr sz="1500" spc="-50" dirty="0">
                <a:latin typeface="Tahoma"/>
                <a:cs typeface="Tahoma"/>
              </a:rPr>
              <a:t>e</a:t>
            </a:r>
            <a:r>
              <a:rPr sz="1500" spc="-170" dirty="0">
                <a:latin typeface="Tahoma"/>
                <a:cs typeface="Tahoma"/>
              </a:rPr>
              <a:t> </a:t>
            </a:r>
            <a:r>
              <a:rPr sz="1500" spc="-160" dirty="0">
                <a:latin typeface="Tahoma"/>
                <a:cs typeface="Tahoma"/>
              </a:rPr>
              <a:t>:</a:t>
            </a:r>
            <a:endParaRPr sz="1500">
              <a:latin typeface="Tahoma"/>
              <a:cs typeface="Tahoma"/>
            </a:endParaRPr>
          </a:p>
          <a:p>
            <a:pPr marL="145415" indent="-133350">
              <a:lnSpc>
                <a:spcPts val="1725"/>
              </a:lnSpc>
              <a:buAutoNum type="arabicPlain"/>
              <a:tabLst>
                <a:tab pos="146050" algn="l"/>
              </a:tabLst>
            </a:pPr>
            <a:r>
              <a:rPr sz="1500" spc="-80" dirty="0">
                <a:latin typeface="Tahoma"/>
                <a:cs typeface="Tahoma"/>
              </a:rPr>
              <a:t>-</a:t>
            </a:r>
            <a:r>
              <a:rPr sz="1500" spc="-170" dirty="0">
                <a:latin typeface="Tahoma"/>
                <a:cs typeface="Tahoma"/>
              </a:rPr>
              <a:t> </a:t>
            </a:r>
            <a:r>
              <a:rPr sz="1500" spc="-150" dirty="0">
                <a:latin typeface="Tahoma"/>
                <a:cs typeface="Tahoma"/>
              </a:rPr>
              <a:t>V</a:t>
            </a:r>
            <a:r>
              <a:rPr sz="1500" spc="-35" dirty="0">
                <a:latin typeface="Tahoma"/>
                <a:cs typeface="Tahoma"/>
              </a:rPr>
              <a:t>o</a:t>
            </a:r>
            <a:r>
              <a:rPr sz="1500" spc="5" dirty="0">
                <a:latin typeface="Tahoma"/>
                <a:cs typeface="Tahoma"/>
              </a:rPr>
              <a:t>t</a:t>
            </a:r>
            <a:r>
              <a:rPr sz="1500" spc="-35" dirty="0">
                <a:latin typeface="Tahoma"/>
                <a:cs typeface="Tahoma"/>
              </a:rPr>
              <a:t>r</a:t>
            </a:r>
            <a:r>
              <a:rPr sz="1500" spc="-50" dirty="0">
                <a:latin typeface="Tahoma"/>
                <a:cs typeface="Tahoma"/>
              </a:rPr>
              <a:t>e</a:t>
            </a:r>
            <a:r>
              <a:rPr sz="1500" spc="-170" dirty="0">
                <a:latin typeface="Tahoma"/>
                <a:cs typeface="Tahoma"/>
              </a:rPr>
              <a:t> </a:t>
            </a:r>
            <a:r>
              <a:rPr sz="1500" dirty="0">
                <a:latin typeface="Tahoma"/>
                <a:cs typeface="Tahoma"/>
              </a:rPr>
              <a:t>p</a:t>
            </a:r>
            <a:r>
              <a:rPr sz="1500" spc="-50" dirty="0">
                <a:latin typeface="Tahoma"/>
                <a:cs typeface="Tahoma"/>
              </a:rPr>
              <a:t>è</a:t>
            </a:r>
            <a:r>
              <a:rPr sz="1500" spc="-35" dirty="0">
                <a:latin typeface="Tahoma"/>
                <a:cs typeface="Tahoma"/>
              </a:rPr>
              <a:t>r</a:t>
            </a:r>
            <a:r>
              <a:rPr sz="1500" spc="-50" dirty="0">
                <a:latin typeface="Tahoma"/>
                <a:cs typeface="Tahoma"/>
              </a:rPr>
              <a:t>e</a:t>
            </a:r>
            <a:endParaRPr sz="1500">
              <a:latin typeface="Tahoma"/>
              <a:cs typeface="Tahoma"/>
            </a:endParaRPr>
          </a:p>
          <a:p>
            <a:pPr marL="145415" indent="-133350">
              <a:lnSpc>
                <a:spcPts val="1725"/>
              </a:lnSpc>
              <a:buAutoNum type="arabicPlain"/>
              <a:tabLst>
                <a:tab pos="146050" algn="l"/>
              </a:tabLst>
            </a:pPr>
            <a:r>
              <a:rPr sz="1500" spc="-80" dirty="0">
                <a:latin typeface="Tahoma"/>
                <a:cs typeface="Tahoma"/>
              </a:rPr>
              <a:t>-</a:t>
            </a:r>
            <a:r>
              <a:rPr sz="1500" spc="-170" dirty="0">
                <a:latin typeface="Tahoma"/>
                <a:cs typeface="Tahoma"/>
              </a:rPr>
              <a:t> </a:t>
            </a:r>
            <a:r>
              <a:rPr sz="1500" spc="-35" dirty="0">
                <a:latin typeface="Tahoma"/>
                <a:cs typeface="Tahoma"/>
              </a:rPr>
              <a:t>S</a:t>
            </a:r>
            <a:r>
              <a:rPr sz="1500" spc="-5" dirty="0">
                <a:latin typeface="Tahoma"/>
                <a:cs typeface="Tahoma"/>
              </a:rPr>
              <a:t>o</a:t>
            </a:r>
            <a:r>
              <a:rPr sz="1500" spc="-20" dirty="0">
                <a:latin typeface="Tahoma"/>
                <a:cs typeface="Tahoma"/>
              </a:rPr>
              <a:t>n</a:t>
            </a:r>
            <a:r>
              <a:rPr sz="1500" spc="-170" dirty="0">
                <a:latin typeface="Tahoma"/>
                <a:cs typeface="Tahoma"/>
              </a:rPr>
              <a:t> </a:t>
            </a:r>
            <a:r>
              <a:rPr sz="1500" spc="-45" dirty="0">
                <a:latin typeface="Tahoma"/>
                <a:cs typeface="Tahoma"/>
              </a:rPr>
              <a:t>c</a:t>
            </a:r>
            <a:r>
              <a:rPr sz="1500" spc="-5" dirty="0">
                <a:latin typeface="Tahoma"/>
                <a:cs typeface="Tahoma"/>
              </a:rPr>
              <a:t>o</a:t>
            </a:r>
            <a:r>
              <a:rPr sz="1500" spc="-25" dirty="0">
                <a:latin typeface="Tahoma"/>
                <a:cs typeface="Tahoma"/>
              </a:rPr>
              <a:t>u</a:t>
            </a:r>
            <a:r>
              <a:rPr sz="1500" spc="-45" dirty="0">
                <a:latin typeface="Tahoma"/>
                <a:cs typeface="Tahoma"/>
              </a:rPr>
              <a:t>s</a:t>
            </a:r>
            <a:r>
              <a:rPr sz="1500" spc="25" dirty="0">
                <a:latin typeface="Tahoma"/>
                <a:cs typeface="Tahoma"/>
              </a:rPr>
              <a:t>i</a:t>
            </a:r>
            <a:r>
              <a:rPr sz="1500" spc="-20" dirty="0">
                <a:latin typeface="Tahoma"/>
                <a:cs typeface="Tahoma"/>
              </a:rPr>
              <a:t>n</a:t>
            </a:r>
            <a:r>
              <a:rPr sz="1500" spc="-170" dirty="0">
                <a:latin typeface="Tahoma"/>
                <a:cs typeface="Tahoma"/>
              </a:rPr>
              <a:t> </a:t>
            </a:r>
            <a:r>
              <a:rPr sz="1500" spc="-80" dirty="0">
                <a:latin typeface="Tahoma"/>
                <a:cs typeface="Tahoma"/>
              </a:rPr>
              <a:t>G</a:t>
            </a:r>
            <a:r>
              <a:rPr sz="1500" spc="-35" dirty="0">
                <a:latin typeface="Tahoma"/>
                <a:cs typeface="Tahoma"/>
              </a:rPr>
              <a:t>r</a:t>
            </a:r>
            <a:r>
              <a:rPr sz="1500" spc="-65" dirty="0">
                <a:latin typeface="Tahoma"/>
                <a:cs typeface="Tahoma"/>
              </a:rPr>
              <a:t>é</a:t>
            </a:r>
            <a:r>
              <a:rPr sz="1500" spc="-100" dirty="0">
                <a:latin typeface="Tahoma"/>
                <a:cs typeface="Tahoma"/>
              </a:rPr>
              <a:t>g</a:t>
            </a:r>
            <a:r>
              <a:rPr sz="1500" spc="-5" dirty="0">
                <a:latin typeface="Tahoma"/>
                <a:cs typeface="Tahoma"/>
              </a:rPr>
              <a:t>o</a:t>
            </a:r>
            <a:r>
              <a:rPr sz="1500" spc="15" dirty="0">
                <a:latin typeface="Tahoma"/>
                <a:cs typeface="Tahoma"/>
              </a:rPr>
              <a:t>r</a:t>
            </a:r>
            <a:r>
              <a:rPr sz="1500" spc="-50" dirty="0">
                <a:latin typeface="Tahoma"/>
                <a:cs typeface="Tahoma"/>
              </a:rPr>
              <a:t>y</a:t>
            </a:r>
            <a:endParaRPr sz="1500">
              <a:latin typeface="Tahoma"/>
              <a:cs typeface="Tahoma"/>
            </a:endParaRPr>
          </a:p>
          <a:p>
            <a:pPr marL="145415" indent="-133350">
              <a:lnSpc>
                <a:spcPts val="1725"/>
              </a:lnSpc>
              <a:buAutoNum type="arabicPlain"/>
              <a:tabLst>
                <a:tab pos="146050" algn="l"/>
              </a:tabLst>
            </a:pPr>
            <a:r>
              <a:rPr sz="1500" spc="-80" dirty="0">
                <a:latin typeface="Tahoma"/>
                <a:cs typeface="Tahoma"/>
              </a:rPr>
              <a:t>-</a:t>
            </a:r>
            <a:r>
              <a:rPr sz="1500" spc="-170" dirty="0">
                <a:latin typeface="Tahoma"/>
                <a:cs typeface="Tahoma"/>
              </a:rPr>
              <a:t> </a:t>
            </a:r>
            <a:r>
              <a:rPr sz="1500" spc="-20" dirty="0">
                <a:latin typeface="Tahoma"/>
                <a:cs typeface="Tahoma"/>
              </a:rPr>
              <a:t>L</a:t>
            </a:r>
            <a:r>
              <a:rPr sz="1500" spc="-35" dirty="0">
                <a:latin typeface="Tahoma"/>
                <a:cs typeface="Tahoma"/>
              </a:rPr>
              <a:t>a</a:t>
            </a:r>
            <a:r>
              <a:rPr sz="1500" spc="-170" dirty="0">
                <a:latin typeface="Tahoma"/>
                <a:cs typeface="Tahoma"/>
              </a:rPr>
              <a:t> </a:t>
            </a:r>
            <a:r>
              <a:rPr sz="1500" spc="-55" dirty="0">
                <a:latin typeface="Tahoma"/>
                <a:cs typeface="Tahoma"/>
              </a:rPr>
              <a:t>f</a:t>
            </a:r>
            <a:r>
              <a:rPr sz="1500" spc="-50" dirty="0">
                <a:latin typeface="Tahoma"/>
                <a:cs typeface="Tahoma"/>
              </a:rPr>
              <a:t>e</a:t>
            </a:r>
            <a:r>
              <a:rPr sz="1500" spc="-20" dirty="0">
                <a:latin typeface="Tahoma"/>
                <a:cs typeface="Tahoma"/>
              </a:rPr>
              <a:t>mm</a:t>
            </a:r>
            <a:r>
              <a:rPr sz="1500" spc="-50" dirty="0">
                <a:latin typeface="Tahoma"/>
                <a:cs typeface="Tahoma"/>
              </a:rPr>
              <a:t>e</a:t>
            </a:r>
            <a:r>
              <a:rPr sz="1500" spc="-170" dirty="0">
                <a:latin typeface="Tahoma"/>
                <a:cs typeface="Tahoma"/>
              </a:rPr>
              <a:t> </a:t>
            </a:r>
            <a:r>
              <a:rPr sz="1500" dirty="0">
                <a:latin typeface="Tahoma"/>
                <a:cs typeface="Tahoma"/>
              </a:rPr>
              <a:t>d</a:t>
            </a:r>
            <a:r>
              <a:rPr sz="1500" spc="-50" dirty="0">
                <a:latin typeface="Tahoma"/>
                <a:cs typeface="Tahoma"/>
              </a:rPr>
              <a:t>e</a:t>
            </a:r>
            <a:r>
              <a:rPr sz="1500" spc="-170" dirty="0">
                <a:latin typeface="Tahoma"/>
                <a:cs typeface="Tahoma"/>
              </a:rPr>
              <a:t> </a:t>
            </a:r>
            <a:r>
              <a:rPr sz="1500" spc="-45" dirty="0">
                <a:latin typeface="Tahoma"/>
                <a:cs typeface="Tahoma"/>
              </a:rPr>
              <a:t>s</a:t>
            </a:r>
            <a:r>
              <a:rPr sz="1500" spc="-5" dirty="0">
                <a:latin typeface="Tahoma"/>
                <a:cs typeface="Tahoma"/>
              </a:rPr>
              <a:t>o</a:t>
            </a:r>
            <a:r>
              <a:rPr sz="1500" spc="-20" dirty="0">
                <a:latin typeface="Tahoma"/>
                <a:cs typeface="Tahoma"/>
              </a:rPr>
              <a:t>n</a:t>
            </a:r>
            <a:r>
              <a:rPr sz="1500" spc="-170" dirty="0">
                <a:latin typeface="Tahoma"/>
                <a:cs typeface="Tahoma"/>
              </a:rPr>
              <a:t> </a:t>
            </a:r>
            <a:r>
              <a:rPr sz="1500" spc="-45" dirty="0">
                <a:latin typeface="Tahoma"/>
                <a:cs typeface="Tahoma"/>
              </a:rPr>
              <a:t>c</a:t>
            </a:r>
            <a:r>
              <a:rPr sz="1500" spc="-5" dirty="0">
                <a:latin typeface="Tahoma"/>
                <a:cs typeface="Tahoma"/>
              </a:rPr>
              <a:t>o</a:t>
            </a:r>
            <a:r>
              <a:rPr sz="1500" spc="-25" dirty="0">
                <a:latin typeface="Tahoma"/>
                <a:cs typeface="Tahoma"/>
              </a:rPr>
              <a:t>u</a:t>
            </a:r>
            <a:r>
              <a:rPr sz="1500" spc="-45" dirty="0">
                <a:latin typeface="Tahoma"/>
                <a:cs typeface="Tahoma"/>
              </a:rPr>
              <a:t>s</a:t>
            </a:r>
            <a:r>
              <a:rPr sz="1500" spc="25" dirty="0">
                <a:latin typeface="Tahoma"/>
                <a:cs typeface="Tahoma"/>
              </a:rPr>
              <a:t>i</a:t>
            </a:r>
            <a:r>
              <a:rPr sz="1500" spc="-20" dirty="0">
                <a:latin typeface="Tahoma"/>
                <a:cs typeface="Tahoma"/>
              </a:rPr>
              <a:t>n</a:t>
            </a:r>
            <a:r>
              <a:rPr sz="1500" spc="-170" dirty="0">
                <a:latin typeface="Tahoma"/>
                <a:cs typeface="Tahoma"/>
              </a:rPr>
              <a:t> </a:t>
            </a:r>
            <a:r>
              <a:rPr sz="1500" spc="-80" dirty="0">
                <a:latin typeface="Tahoma"/>
                <a:cs typeface="Tahoma"/>
              </a:rPr>
              <a:t>G</a:t>
            </a:r>
            <a:r>
              <a:rPr sz="1500" spc="-35" dirty="0">
                <a:latin typeface="Tahoma"/>
                <a:cs typeface="Tahoma"/>
              </a:rPr>
              <a:t>r</a:t>
            </a:r>
            <a:r>
              <a:rPr sz="1500" spc="-65" dirty="0">
                <a:latin typeface="Tahoma"/>
                <a:cs typeface="Tahoma"/>
              </a:rPr>
              <a:t>é</a:t>
            </a:r>
            <a:r>
              <a:rPr sz="1500" spc="-100" dirty="0">
                <a:latin typeface="Tahoma"/>
                <a:cs typeface="Tahoma"/>
              </a:rPr>
              <a:t>g</a:t>
            </a:r>
            <a:r>
              <a:rPr sz="1500" spc="-5" dirty="0">
                <a:latin typeface="Tahoma"/>
                <a:cs typeface="Tahoma"/>
              </a:rPr>
              <a:t>o</a:t>
            </a:r>
            <a:r>
              <a:rPr sz="1500" spc="15" dirty="0">
                <a:latin typeface="Tahoma"/>
                <a:cs typeface="Tahoma"/>
              </a:rPr>
              <a:t>r</a:t>
            </a:r>
            <a:r>
              <a:rPr sz="1500" spc="-50" dirty="0">
                <a:latin typeface="Tahoma"/>
                <a:cs typeface="Tahoma"/>
              </a:rPr>
              <a:t>y</a:t>
            </a:r>
            <a:endParaRPr sz="1500">
              <a:latin typeface="Tahoma"/>
              <a:cs typeface="Tahoma"/>
            </a:endParaRPr>
          </a:p>
          <a:p>
            <a:pPr marL="12700" marR="417195">
              <a:lnSpc>
                <a:spcPts val="1730"/>
              </a:lnSpc>
              <a:spcBef>
                <a:spcPts val="75"/>
              </a:spcBef>
              <a:buAutoNum type="arabicPlain"/>
              <a:tabLst>
                <a:tab pos="146050" algn="l"/>
              </a:tabLst>
            </a:pPr>
            <a:r>
              <a:rPr sz="1500" spc="-80" dirty="0">
                <a:latin typeface="Tahoma"/>
                <a:cs typeface="Tahoma"/>
              </a:rPr>
              <a:t>-</a:t>
            </a:r>
            <a:r>
              <a:rPr sz="1500" spc="-170" dirty="0">
                <a:latin typeface="Tahoma"/>
                <a:cs typeface="Tahoma"/>
              </a:rPr>
              <a:t> </a:t>
            </a:r>
            <a:r>
              <a:rPr sz="1500" spc="-20" dirty="0">
                <a:latin typeface="Tahoma"/>
                <a:cs typeface="Tahoma"/>
              </a:rPr>
              <a:t>L</a:t>
            </a:r>
            <a:r>
              <a:rPr sz="1500" spc="-35" dirty="0">
                <a:latin typeface="Tahoma"/>
                <a:cs typeface="Tahoma"/>
              </a:rPr>
              <a:t>a</a:t>
            </a:r>
            <a:r>
              <a:rPr sz="1500" spc="-170" dirty="0">
                <a:latin typeface="Tahoma"/>
                <a:cs typeface="Tahoma"/>
              </a:rPr>
              <a:t> </a:t>
            </a:r>
            <a:r>
              <a:rPr sz="1500" spc="-45" dirty="0">
                <a:latin typeface="Tahoma"/>
                <a:cs typeface="Tahoma"/>
              </a:rPr>
              <a:t>s</a:t>
            </a:r>
            <a:r>
              <a:rPr sz="1500" spc="-5" dirty="0">
                <a:latin typeface="Tahoma"/>
                <a:cs typeface="Tahoma"/>
              </a:rPr>
              <a:t>o</a:t>
            </a:r>
            <a:r>
              <a:rPr sz="1500" spc="-50" dirty="0">
                <a:latin typeface="Tahoma"/>
                <a:cs typeface="Tahoma"/>
              </a:rPr>
              <a:t>e</a:t>
            </a:r>
            <a:r>
              <a:rPr sz="1500" spc="-25" dirty="0">
                <a:latin typeface="Tahoma"/>
                <a:cs typeface="Tahoma"/>
              </a:rPr>
              <a:t>u</a:t>
            </a:r>
            <a:r>
              <a:rPr sz="1500" spc="-20" dirty="0">
                <a:latin typeface="Tahoma"/>
                <a:cs typeface="Tahoma"/>
              </a:rPr>
              <a:t>r</a:t>
            </a:r>
            <a:r>
              <a:rPr sz="1500" spc="-170" dirty="0">
                <a:latin typeface="Tahoma"/>
                <a:cs typeface="Tahoma"/>
              </a:rPr>
              <a:t> </a:t>
            </a:r>
            <a:r>
              <a:rPr sz="1500" dirty="0">
                <a:latin typeface="Tahoma"/>
                <a:cs typeface="Tahoma"/>
              </a:rPr>
              <a:t>d</a:t>
            </a:r>
            <a:r>
              <a:rPr sz="1500" spc="-50" dirty="0">
                <a:latin typeface="Tahoma"/>
                <a:cs typeface="Tahoma"/>
              </a:rPr>
              <a:t>e</a:t>
            </a:r>
            <a:r>
              <a:rPr sz="1500" spc="-170" dirty="0">
                <a:latin typeface="Tahoma"/>
                <a:cs typeface="Tahoma"/>
              </a:rPr>
              <a:t> </a:t>
            </a:r>
            <a:r>
              <a:rPr sz="1500" spc="35" dirty="0">
                <a:latin typeface="Tahoma"/>
                <a:cs typeface="Tahoma"/>
              </a:rPr>
              <a:t>l</a:t>
            </a:r>
            <a:r>
              <a:rPr sz="1500" spc="-35" dirty="0">
                <a:latin typeface="Tahoma"/>
                <a:cs typeface="Tahoma"/>
              </a:rPr>
              <a:t>a</a:t>
            </a:r>
            <a:r>
              <a:rPr sz="1500" spc="-170" dirty="0">
                <a:latin typeface="Tahoma"/>
                <a:cs typeface="Tahoma"/>
              </a:rPr>
              <a:t> </a:t>
            </a:r>
            <a:r>
              <a:rPr sz="1500" spc="-55" dirty="0">
                <a:latin typeface="Tahoma"/>
                <a:cs typeface="Tahoma"/>
              </a:rPr>
              <a:t>f</a:t>
            </a:r>
            <a:r>
              <a:rPr sz="1500" spc="-50" dirty="0">
                <a:latin typeface="Tahoma"/>
                <a:cs typeface="Tahoma"/>
              </a:rPr>
              <a:t>e</a:t>
            </a:r>
            <a:r>
              <a:rPr sz="1500" spc="-20" dirty="0">
                <a:latin typeface="Tahoma"/>
                <a:cs typeface="Tahoma"/>
              </a:rPr>
              <a:t>mm</a:t>
            </a:r>
            <a:r>
              <a:rPr sz="1500" spc="-50" dirty="0">
                <a:latin typeface="Tahoma"/>
                <a:cs typeface="Tahoma"/>
              </a:rPr>
              <a:t>e</a:t>
            </a:r>
            <a:r>
              <a:rPr sz="1500" spc="-170" dirty="0">
                <a:latin typeface="Tahoma"/>
                <a:cs typeface="Tahoma"/>
              </a:rPr>
              <a:t> </a:t>
            </a:r>
            <a:r>
              <a:rPr sz="1500" dirty="0">
                <a:latin typeface="Tahoma"/>
                <a:cs typeface="Tahoma"/>
              </a:rPr>
              <a:t>d</a:t>
            </a:r>
            <a:r>
              <a:rPr sz="1500" spc="-50" dirty="0">
                <a:latin typeface="Tahoma"/>
                <a:cs typeface="Tahoma"/>
              </a:rPr>
              <a:t>e</a:t>
            </a:r>
            <a:r>
              <a:rPr sz="1500" spc="-170" dirty="0">
                <a:latin typeface="Tahoma"/>
                <a:cs typeface="Tahoma"/>
              </a:rPr>
              <a:t> </a:t>
            </a:r>
            <a:r>
              <a:rPr sz="1500" spc="-45" dirty="0">
                <a:latin typeface="Tahoma"/>
                <a:cs typeface="Tahoma"/>
              </a:rPr>
              <a:t>s</a:t>
            </a:r>
            <a:r>
              <a:rPr sz="1500" spc="-5" dirty="0">
                <a:latin typeface="Tahoma"/>
                <a:cs typeface="Tahoma"/>
              </a:rPr>
              <a:t>o</a:t>
            </a:r>
            <a:r>
              <a:rPr sz="1500" spc="-20" dirty="0">
                <a:latin typeface="Tahoma"/>
                <a:cs typeface="Tahoma"/>
              </a:rPr>
              <a:t>n</a:t>
            </a:r>
            <a:r>
              <a:rPr sz="1500" spc="-170" dirty="0">
                <a:latin typeface="Tahoma"/>
                <a:cs typeface="Tahoma"/>
              </a:rPr>
              <a:t> </a:t>
            </a:r>
            <a:r>
              <a:rPr sz="1500" spc="-45" dirty="0">
                <a:latin typeface="Tahoma"/>
                <a:cs typeface="Tahoma"/>
              </a:rPr>
              <a:t>c</a:t>
            </a:r>
            <a:r>
              <a:rPr sz="1500" spc="-5" dirty="0">
                <a:latin typeface="Tahoma"/>
                <a:cs typeface="Tahoma"/>
              </a:rPr>
              <a:t>o</a:t>
            </a:r>
            <a:r>
              <a:rPr sz="1500" spc="-25" dirty="0">
                <a:latin typeface="Tahoma"/>
                <a:cs typeface="Tahoma"/>
              </a:rPr>
              <a:t>u</a:t>
            </a:r>
            <a:r>
              <a:rPr sz="1500" spc="-45" dirty="0">
                <a:latin typeface="Tahoma"/>
                <a:cs typeface="Tahoma"/>
              </a:rPr>
              <a:t>s</a:t>
            </a:r>
            <a:r>
              <a:rPr sz="1500" spc="25" dirty="0">
                <a:latin typeface="Tahoma"/>
                <a:cs typeface="Tahoma"/>
              </a:rPr>
              <a:t>i</a:t>
            </a:r>
            <a:r>
              <a:rPr sz="1500" spc="-15" dirty="0">
                <a:latin typeface="Tahoma"/>
                <a:cs typeface="Tahoma"/>
              </a:rPr>
              <a:t>n  </a:t>
            </a:r>
            <a:r>
              <a:rPr sz="1500" spc="-45" dirty="0">
                <a:latin typeface="Tahoma"/>
                <a:cs typeface="Tahoma"/>
              </a:rPr>
              <a:t>Grégory</a:t>
            </a:r>
            <a:endParaRPr sz="1500">
              <a:latin typeface="Tahoma"/>
              <a:cs typeface="Tahoma"/>
            </a:endParaRPr>
          </a:p>
          <a:p>
            <a:pPr marL="145415" indent="-133350">
              <a:lnSpc>
                <a:spcPts val="1635"/>
              </a:lnSpc>
              <a:buAutoNum type="arabicPlain"/>
              <a:tabLst>
                <a:tab pos="146050" algn="l"/>
              </a:tabLst>
            </a:pPr>
            <a:r>
              <a:rPr sz="1500" spc="-80" dirty="0">
                <a:latin typeface="Tahoma"/>
                <a:cs typeface="Tahoma"/>
              </a:rPr>
              <a:t>-</a:t>
            </a:r>
            <a:r>
              <a:rPr sz="1500" spc="-170" dirty="0">
                <a:latin typeface="Tahoma"/>
                <a:cs typeface="Tahoma"/>
              </a:rPr>
              <a:t> </a:t>
            </a:r>
            <a:r>
              <a:rPr sz="1500" spc="-25" dirty="0">
                <a:latin typeface="Tahoma"/>
                <a:cs typeface="Tahoma"/>
              </a:rPr>
              <a:t>La</a:t>
            </a:r>
            <a:r>
              <a:rPr sz="1500" spc="-170" dirty="0">
                <a:latin typeface="Tahoma"/>
                <a:cs typeface="Tahoma"/>
              </a:rPr>
              <a:t> </a:t>
            </a:r>
            <a:r>
              <a:rPr sz="1500" spc="-5" dirty="0">
                <a:latin typeface="Tahoma"/>
                <a:cs typeface="Tahoma"/>
              </a:rPr>
              <a:t>belle</a:t>
            </a:r>
            <a:r>
              <a:rPr sz="1500" spc="-165" dirty="0">
                <a:latin typeface="Tahoma"/>
                <a:cs typeface="Tahoma"/>
              </a:rPr>
              <a:t> </a:t>
            </a:r>
            <a:r>
              <a:rPr sz="1500" dirty="0">
                <a:latin typeface="Tahoma"/>
                <a:cs typeface="Tahoma"/>
              </a:rPr>
              <a:t>fille</a:t>
            </a:r>
            <a:r>
              <a:rPr sz="1500" spc="-170" dirty="0">
                <a:latin typeface="Tahoma"/>
                <a:cs typeface="Tahoma"/>
              </a:rPr>
              <a:t> </a:t>
            </a:r>
            <a:r>
              <a:rPr sz="1500" spc="-25" dirty="0">
                <a:latin typeface="Tahoma"/>
                <a:cs typeface="Tahoma"/>
              </a:rPr>
              <a:t>de</a:t>
            </a:r>
            <a:r>
              <a:rPr sz="1500" spc="-170" dirty="0">
                <a:latin typeface="Tahoma"/>
                <a:cs typeface="Tahoma"/>
              </a:rPr>
              <a:t> </a:t>
            </a:r>
            <a:r>
              <a:rPr sz="1500" dirty="0">
                <a:latin typeface="Tahoma"/>
                <a:cs typeface="Tahoma"/>
              </a:rPr>
              <a:t>la</a:t>
            </a:r>
            <a:r>
              <a:rPr sz="1500" spc="-165" dirty="0">
                <a:latin typeface="Tahoma"/>
                <a:cs typeface="Tahoma"/>
              </a:rPr>
              <a:t> </a:t>
            </a:r>
            <a:r>
              <a:rPr sz="1500" spc="-30" dirty="0">
                <a:latin typeface="Tahoma"/>
                <a:cs typeface="Tahoma"/>
              </a:rPr>
              <a:t>soeur</a:t>
            </a:r>
            <a:r>
              <a:rPr sz="1500" spc="-170" dirty="0">
                <a:latin typeface="Tahoma"/>
                <a:cs typeface="Tahoma"/>
              </a:rPr>
              <a:t> </a:t>
            </a:r>
            <a:r>
              <a:rPr sz="1500" spc="-25" dirty="0">
                <a:latin typeface="Tahoma"/>
                <a:cs typeface="Tahoma"/>
              </a:rPr>
              <a:t>de</a:t>
            </a:r>
            <a:r>
              <a:rPr sz="1500" spc="-170" dirty="0">
                <a:latin typeface="Tahoma"/>
                <a:cs typeface="Tahoma"/>
              </a:rPr>
              <a:t> </a:t>
            </a:r>
            <a:r>
              <a:rPr sz="1500" dirty="0">
                <a:latin typeface="Tahoma"/>
                <a:cs typeface="Tahoma"/>
              </a:rPr>
              <a:t>la</a:t>
            </a:r>
            <a:r>
              <a:rPr sz="1500" spc="-165" dirty="0">
                <a:latin typeface="Tahoma"/>
                <a:cs typeface="Tahoma"/>
              </a:rPr>
              <a:t> </a:t>
            </a:r>
            <a:r>
              <a:rPr sz="1500" spc="-40" dirty="0">
                <a:latin typeface="Tahoma"/>
                <a:cs typeface="Tahoma"/>
              </a:rPr>
              <a:t>femme</a:t>
            </a:r>
            <a:r>
              <a:rPr sz="1500" spc="-170" dirty="0">
                <a:latin typeface="Tahoma"/>
                <a:cs typeface="Tahoma"/>
              </a:rPr>
              <a:t> </a:t>
            </a:r>
            <a:r>
              <a:rPr sz="1500" spc="-25" dirty="0">
                <a:latin typeface="Tahoma"/>
                <a:cs typeface="Tahoma"/>
              </a:rPr>
              <a:t>de</a:t>
            </a:r>
            <a:endParaRPr sz="1500">
              <a:latin typeface="Tahoma"/>
              <a:cs typeface="Tahoma"/>
            </a:endParaRPr>
          </a:p>
          <a:p>
            <a:pPr marL="12700">
              <a:lnSpc>
                <a:spcPts val="1764"/>
              </a:lnSpc>
            </a:pPr>
            <a:r>
              <a:rPr sz="1500" spc="-45" dirty="0">
                <a:latin typeface="Tahoma"/>
                <a:cs typeface="Tahoma"/>
              </a:rPr>
              <a:t>s</a:t>
            </a:r>
            <a:r>
              <a:rPr sz="1500" spc="-5" dirty="0">
                <a:latin typeface="Tahoma"/>
                <a:cs typeface="Tahoma"/>
              </a:rPr>
              <a:t>o</a:t>
            </a:r>
            <a:r>
              <a:rPr sz="1500" spc="-20" dirty="0">
                <a:latin typeface="Tahoma"/>
                <a:cs typeface="Tahoma"/>
              </a:rPr>
              <a:t>n</a:t>
            </a:r>
            <a:r>
              <a:rPr sz="1500" spc="-170" dirty="0">
                <a:latin typeface="Tahoma"/>
                <a:cs typeface="Tahoma"/>
              </a:rPr>
              <a:t> </a:t>
            </a:r>
            <a:r>
              <a:rPr sz="1500" spc="-45" dirty="0">
                <a:latin typeface="Tahoma"/>
                <a:cs typeface="Tahoma"/>
              </a:rPr>
              <a:t>c</a:t>
            </a:r>
            <a:r>
              <a:rPr sz="1500" spc="-5" dirty="0">
                <a:latin typeface="Tahoma"/>
                <a:cs typeface="Tahoma"/>
              </a:rPr>
              <a:t>o</a:t>
            </a:r>
            <a:r>
              <a:rPr sz="1500" spc="-25" dirty="0">
                <a:latin typeface="Tahoma"/>
                <a:cs typeface="Tahoma"/>
              </a:rPr>
              <a:t>u</a:t>
            </a:r>
            <a:r>
              <a:rPr sz="1500" spc="-45" dirty="0">
                <a:latin typeface="Tahoma"/>
                <a:cs typeface="Tahoma"/>
              </a:rPr>
              <a:t>s</a:t>
            </a:r>
            <a:r>
              <a:rPr sz="1500" spc="25" dirty="0">
                <a:latin typeface="Tahoma"/>
                <a:cs typeface="Tahoma"/>
              </a:rPr>
              <a:t>i</a:t>
            </a:r>
            <a:r>
              <a:rPr sz="1500" spc="-20" dirty="0">
                <a:latin typeface="Tahoma"/>
                <a:cs typeface="Tahoma"/>
              </a:rPr>
              <a:t>n</a:t>
            </a:r>
            <a:r>
              <a:rPr sz="1500" spc="-170" dirty="0">
                <a:latin typeface="Tahoma"/>
                <a:cs typeface="Tahoma"/>
              </a:rPr>
              <a:t> </a:t>
            </a:r>
            <a:r>
              <a:rPr sz="1500" spc="-80" dirty="0">
                <a:latin typeface="Tahoma"/>
                <a:cs typeface="Tahoma"/>
              </a:rPr>
              <a:t>G</a:t>
            </a:r>
            <a:r>
              <a:rPr sz="1500" spc="-35" dirty="0">
                <a:latin typeface="Tahoma"/>
                <a:cs typeface="Tahoma"/>
              </a:rPr>
              <a:t>r</a:t>
            </a:r>
            <a:r>
              <a:rPr sz="1500" spc="-65" dirty="0">
                <a:latin typeface="Tahoma"/>
                <a:cs typeface="Tahoma"/>
              </a:rPr>
              <a:t>é</a:t>
            </a:r>
            <a:r>
              <a:rPr sz="1500" spc="-100" dirty="0">
                <a:latin typeface="Tahoma"/>
                <a:cs typeface="Tahoma"/>
              </a:rPr>
              <a:t>g</a:t>
            </a:r>
            <a:r>
              <a:rPr sz="1500" spc="-5" dirty="0">
                <a:latin typeface="Tahoma"/>
                <a:cs typeface="Tahoma"/>
              </a:rPr>
              <a:t>o</a:t>
            </a:r>
            <a:r>
              <a:rPr sz="1500" spc="15" dirty="0">
                <a:latin typeface="Tahoma"/>
                <a:cs typeface="Tahoma"/>
              </a:rPr>
              <a:t>r</a:t>
            </a:r>
            <a:r>
              <a:rPr sz="1500" spc="-50" dirty="0">
                <a:latin typeface="Tahoma"/>
                <a:cs typeface="Tahoma"/>
              </a:rPr>
              <a:t>y</a:t>
            </a:r>
            <a:endParaRPr sz="1500">
              <a:latin typeface="Tahoma"/>
              <a:cs typeface="Tahoma"/>
            </a:endParaRPr>
          </a:p>
        </p:txBody>
      </p:sp>
      <p:pic>
        <p:nvPicPr>
          <p:cNvPr id="5" name="Picture 2">
            <a:extLst>
              <a:ext uri="{FF2B5EF4-FFF2-40B4-BE49-F238E27FC236}">
                <a16:creationId xmlns:a16="http://schemas.microsoft.com/office/drawing/2014/main" id="{E128C5DF-883B-6A5B-B3B3-BE5B6A08EED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9981"/>
          <a:stretch/>
        </p:blipFill>
        <p:spPr bwMode="auto">
          <a:xfrm>
            <a:off x="0" y="317500"/>
            <a:ext cx="2784306" cy="7307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95523" y="1997075"/>
            <a:ext cx="2144395" cy="4368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310" dirty="0"/>
              <a:t>T</a:t>
            </a:r>
            <a:r>
              <a:rPr spc="-5" dirty="0"/>
              <a:t>o</a:t>
            </a:r>
            <a:r>
              <a:rPr spc="-40" dirty="0"/>
              <a:t>u</a:t>
            </a:r>
            <a:r>
              <a:rPr spc="5" dirty="0"/>
              <a:t>t</a:t>
            </a:r>
            <a:r>
              <a:rPr spc="-305" dirty="0"/>
              <a:t> </a:t>
            </a:r>
            <a:r>
              <a:rPr spc="-45" dirty="0"/>
              <a:t>ç</a:t>
            </a:r>
            <a:r>
              <a:rPr spc="-60" dirty="0"/>
              <a:t>a</a:t>
            </a:r>
            <a:r>
              <a:rPr spc="-305" dirty="0"/>
              <a:t> </a:t>
            </a:r>
            <a:r>
              <a:rPr spc="5" dirty="0"/>
              <a:t>p</a:t>
            </a:r>
            <a:r>
              <a:rPr spc="-5" dirty="0"/>
              <a:t>o</a:t>
            </a:r>
            <a:r>
              <a:rPr spc="-40" dirty="0"/>
              <a:t>ur</a:t>
            </a:r>
            <a:r>
              <a:rPr spc="-305" dirty="0"/>
              <a:t> </a:t>
            </a:r>
            <a:r>
              <a:rPr spc="-150" dirty="0"/>
              <a:t>...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397916" y="2501900"/>
            <a:ext cx="1939925" cy="846455"/>
          </a:xfrm>
          <a:prstGeom prst="rect">
            <a:avLst/>
          </a:prstGeom>
        </p:spPr>
        <p:txBody>
          <a:bodyPr vert="horz" wrap="square" lIns="0" tIns="26034" rIns="0" bIns="0" rtlCol="0">
            <a:spAutoFit/>
          </a:bodyPr>
          <a:lstStyle/>
          <a:p>
            <a:pPr marL="12700" marR="5080" indent="142875">
              <a:lnSpc>
                <a:spcPts val="3229"/>
              </a:lnSpc>
              <a:spcBef>
                <a:spcPts val="204"/>
              </a:spcBef>
            </a:pPr>
            <a:r>
              <a:rPr sz="2700" spc="-150" dirty="0">
                <a:solidFill>
                  <a:srgbClr val="073762"/>
                </a:solidFill>
                <a:latin typeface="Tahoma"/>
                <a:cs typeface="Tahoma"/>
              </a:rPr>
              <a:t>...</a:t>
            </a:r>
            <a:r>
              <a:rPr sz="2700" spc="-305" dirty="0">
                <a:solidFill>
                  <a:srgbClr val="073762"/>
                </a:solidFill>
                <a:latin typeface="Tahoma"/>
                <a:cs typeface="Tahoma"/>
              </a:rPr>
              <a:t> </a:t>
            </a:r>
            <a:r>
              <a:rPr sz="2700" spc="-15" dirty="0">
                <a:solidFill>
                  <a:srgbClr val="073762"/>
                </a:solidFill>
                <a:latin typeface="Tahoma"/>
                <a:cs typeface="Tahoma"/>
              </a:rPr>
              <a:t>c</a:t>
            </a:r>
            <a:r>
              <a:rPr sz="2700" spc="-70" dirty="0">
                <a:solidFill>
                  <a:srgbClr val="073762"/>
                </a:solidFill>
                <a:latin typeface="Tahoma"/>
                <a:cs typeface="Tahoma"/>
              </a:rPr>
              <a:t>r</a:t>
            </a:r>
            <a:r>
              <a:rPr sz="2700" spc="-85" dirty="0">
                <a:solidFill>
                  <a:srgbClr val="073762"/>
                </a:solidFill>
                <a:latin typeface="Tahoma"/>
                <a:cs typeface="Tahoma"/>
              </a:rPr>
              <a:t>ée</a:t>
            </a:r>
            <a:r>
              <a:rPr sz="2700" spc="-40" dirty="0">
                <a:solidFill>
                  <a:srgbClr val="073762"/>
                </a:solidFill>
                <a:latin typeface="Tahoma"/>
                <a:cs typeface="Tahoma"/>
              </a:rPr>
              <a:t>r</a:t>
            </a:r>
            <a:r>
              <a:rPr sz="2700" spc="-305" dirty="0">
                <a:solidFill>
                  <a:srgbClr val="073762"/>
                </a:solidFill>
                <a:latin typeface="Tahoma"/>
                <a:cs typeface="Tahoma"/>
              </a:rPr>
              <a:t> </a:t>
            </a:r>
            <a:r>
              <a:rPr sz="2700" spc="5" dirty="0">
                <a:solidFill>
                  <a:srgbClr val="073762"/>
                </a:solidFill>
                <a:latin typeface="Tahoma"/>
                <a:cs typeface="Tahoma"/>
              </a:rPr>
              <a:t>d</a:t>
            </a:r>
            <a:r>
              <a:rPr sz="2700" spc="-85" dirty="0">
                <a:solidFill>
                  <a:srgbClr val="073762"/>
                </a:solidFill>
                <a:latin typeface="Tahoma"/>
                <a:cs typeface="Tahoma"/>
              </a:rPr>
              <a:t>e</a:t>
            </a:r>
            <a:r>
              <a:rPr sz="2700" spc="-60" dirty="0">
                <a:solidFill>
                  <a:srgbClr val="073762"/>
                </a:solidFill>
                <a:latin typeface="Tahoma"/>
                <a:cs typeface="Tahoma"/>
              </a:rPr>
              <a:t>s  </a:t>
            </a:r>
            <a:r>
              <a:rPr sz="2700" spc="-35" dirty="0">
                <a:solidFill>
                  <a:srgbClr val="073762"/>
                </a:solidFill>
                <a:latin typeface="Tahoma"/>
                <a:cs typeface="Tahoma"/>
              </a:rPr>
              <a:t>p</a:t>
            </a:r>
            <a:r>
              <a:rPr sz="2700" spc="-60" dirty="0">
                <a:solidFill>
                  <a:srgbClr val="073762"/>
                </a:solidFill>
                <a:latin typeface="Tahoma"/>
                <a:cs typeface="Tahoma"/>
              </a:rPr>
              <a:t>a</a:t>
            </a:r>
            <a:r>
              <a:rPr sz="2700" spc="-40" dirty="0">
                <a:solidFill>
                  <a:srgbClr val="073762"/>
                </a:solidFill>
                <a:latin typeface="Tahoma"/>
                <a:cs typeface="Tahoma"/>
              </a:rPr>
              <a:t>r</a:t>
            </a:r>
            <a:r>
              <a:rPr sz="2700" spc="-35" dirty="0">
                <a:solidFill>
                  <a:srgbClr val="073762"/>
                </a:solidFill>
                <a:latin typeface="Tahoma"/>
                <a:cs typeface="Tahoma"/>
              </a:rPr>
              <a:t>t</a:t>
            </a:r>
            <a:r>
              <a:rPr sz="2700" spc="-85" dirty="0">
                <a:solidFill>
                  <a:srgbClr val="073762"/>
                </a:solidFill>
                <a:latin typeface="Tahoma"/>
                <a:cs typeface="Tahoma"/>
              </a:rPr>
              <a:t>e</a:t>
            </a:r>
            <a:r>
              <a:rPr sz="2700" spc="-30" dirty="0">
                <a:solidFill>
                  <a:srgbClr val="073762"/>
                </a:solidFill>
                <a:latin typeface="Tahoma"/>
                <a:cs typeface="Tahoma"/>
              </a:rPr>
              <a:t>n</a:t>
            </a:r>
            <a:r>
              <a:rPr sz="2700" spc="-60" dirty="0">
                <a:solidFill>
                  <a:srgbClr val="073762"/>
                </a:solidFill>
                <a:latin typeface="Tahoma"/>
                <a:cs typeface="Tahoma"/>
              </a:rPr>
              <a:t>a</a:t>
            </a:r>
            <a:r>
              <a:rPr sz="2700" spc="-40" dirty="0">
                <a:solidFill>
                  <a:srgbClr val="073762"/>
                </a:solidFill>
                <a:latin typeface="Tahoma"/>
                <a:cs typeface="Tahoma"/>
              </a:rPr>
              <a:t>r</a:t>
            </a:r>
            <a:r>
              <a:rPr sz="2700" spc="45" dirty="0">
                <a:solidFill>
                  <a:srgbClr val="073762"/>
                </a:solidFill>
                <a:latin typeface="Tahoma"/>
                <a:cs typeface="Tahoma"/>
              </a:rPr>
              <a:t>i</a:t>
            </a:r>
            <a:r>
              <a:rPr sz="2700" spc="-100" dirty="0">
                <a:solidFill>
                  <a:srgbClr val="073762"/>
                </a:solidFill>
                <a:latin typeface="Tahoma"/>
                <a:cs typeface="Tahoma"/>
              </a:rPr>
              <a:t>a</a:t>
            </a:r>
            <a:r>
              <a:rPr sz="2700" spc="-25" dirty="0">
                <a:solidFill>
                  <a:srgbClr val="073762"/>
                </a:solidFill>
                <a:latin typeface="Tahoma"/>
                <a:cs typeface="Tahoma"/>
              </a:rPr>
              <a:t>t</a:t>
            </a:r>
            <a:r>
              <a:rPr sz="2700" spc="-75" dirty="0">
                <a:solidFill>
                  <a:srgbClr val="073762"/>
                </a:solidFill>
                <a:latin typeface="Tahoma"/>
                <a:cs typeface="Tahoma"/>
              </a:rPr>
              <a:t>s</a:t>
            </a:r>
            <a:r>
              <a:rPr sz="2700" spc="-305" dirty="0">
                <a:solidFill>
                  <a:srgbClr val="073762"/>
                </a:solidFill>
                <a:latin typeface="Tahoma"/>
                <a:cs typeface="Tahoma"/>
              </a:rPr>
              <a:t> </a:t>
            </a:r>
            <a:r>
              <a:rPr sz="2700" spc="-120" dirty="0">
                <a:solidFill>
                  <a:srgbClr val="073762"/>
                </a:solidFill>
                <a:latin typeface="Tahoma"/>
                <a:cs typeface="Tahoma"/>
              </a:rPr>
              <a:t>!</a:t>
            </a:r>
            <a:endParaRPr sz="2700">
              <a:latin typeface="Tahoma"/>
              <a:cs typeface="Tahoma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590800" y="457200"/>
            <a:ext cx="6067424" cy="4552949"/>
          </a:xfrm>
          <a:prstGeom prst="rect">
            <a:avLst/>
          </a:prstGeom>
        </p:spPr>
      </p:pic>
      <p:pic>
        <p:nvPicPr>
          <p:cNvPr id="5" name="Picture 2">
            <a:extLst>
              <a:ext uri="{FF2B5EF4-FFF2-40B4-BE49-F238E27FC236}">
                <a16:creationId xmlns:a16="http://schemas.microsoft.com/office/drawing/2014/main" id="{88B28D6B-ADFC-5072-B920-7AF81D72842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9981"/>
          <a:stretch/>
        </p:blipFill>
        <p:spPr bwMode="auto">
          <a:xfrm>
            <a:off x="0" y="317500"/>
            <a:ext cx="2784306" cy="7307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3028949" y="1266221"/>
            <a:ext cx="5876925" cy="3251200"/>
            <a:chOff x="3028949" y="1266221"/>
            <a:chExt cx="5876925" cy="3251200"/>
          </a:xfrm>
        </p:grpSpPr>
        <p:sp>
          <p:nvSpPr>
            <p:cNvPr id="3" name="object 3"/>
            <p:cNvSpPr/>
            <p:nvPr/>
          </p:nvSpPr>
          <p:spPr>
            <a:xfrm>
              <a:off x="3028949" y="1819275"/>
              <a:ext cx="3085465" cy="2698115"/>
            </a:xfrm>
            <a:custGeom>
              <a:avLst/>
              <a:gdLst/>
              <a:ahLst/>
              <a:cxnLst/>
              <a:rect l="l" t="t" r="r" b="b"/>
              <a:pathLst>
                <a:path w="3085465" h="2698115">
                  <a:moveTo>
                    <a:pt x="3084865" y="2697620"/>
                  </a:moveTo>
                  <a:lnTo>
                    <a:pt x="0" y="2697620"/>
                  </a:lnTo>
                  <a:lnTo>
                    <a:pt x="1543050" y="0"/>
                  </a:lnTo>
                  <a:lnTo>
                    <a:pt x="3084865" y="2697620"/>
                  </a:lnTo>
                  <a:close/>
                </a:path>
              </a:pathLst>
            </a:custGeom>
            <a:solidFill>
              <a:srgbClr val="E6A24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5076218" y="1627906"/>
              <a:ext cx="306070" cy="297180"/>
            </a:xfrm>
            <a:custGeom>
              <a:avLst/>
              <a:gdLst/>
              <a:ahLst/>
              <a:cxnLst/>
              <a:rect l="l" t="t" r="r" b="b"/>
              <a:pathLst>
                <a:path w="306070" h="297180">
                  <a:moveTo>
                    <a:pt x="153006" y="297011"/>
                  </a:moveTo>
                  <a:lnTo>
                    <a:pt x="108590" y="290618"/>
                  </a:lnTo>
                  <a:lnTo>
                    <a:pt x="68000" y="271983"/>
                  </a:lnTo>
                  <a:lnTo>
                    <a:pt x="34729" y="242718"/>
                  </a:lnTo>
                  <a:lnTo>
                    <a:pt x="11646" y="205336"/>
                  </a:lnTo>
                  <a:lnTo>
                    <a:pt x="734" y="163062"/>
                  </a:lnTo>
                  <a:lnTo>
                    <a:pt x="0" y="148505"/>
                  </a:lnTo>
                  <a:lnTo>
                    <a:pt x="183" y="141210"/>
                  </a:lnTo>
                  <a:lnTo>
                    <a:pt x="8940" y="98483"/>
                  </a:lnTo>
                  <a:lnTo>
                    <a:pt x="30115" y="60033"/>
                  </a:lnTo>
                  <a:lnTo>
                    <a:pt x="61852" y="29229"/>
                  </a:lnTo>
                  <a:lnTo>
                    <a:pt x="101468" y="8677"/>
                  </a:lnTo>
                  <a:lnTo>
                    <a:pt x="145489" y="178"/>
                  </a:lnTo>
                  <a:lnTo>
                    <a:pt x="153006" y="0"/>
                  </a:lnTo>
                  <a:lnTo>
                    <a:pt x="160522" y="178"/>
                  </a:lnTo>
                  <a:lnTo>
                    <a:pt x="204544" y="8677"/>
                  </a:lnTo>
                  <a:lnTo>
                    <a:pt x="244159" y="29229"/>
                  </a:lnTo>
                  <a:lnTo>
                    <a:pt x="275897" y="60033"/>
                  </a:lnTo>
                  <a:lnTo>
                    <a:pt x="297072" y="98483"/>
                  </a:lnTo>
                  <a:lnTo>
                    <a:pt x="305828" y="141210"/>
                  </a:lnTo>
                  <a:lnTo>
                    <a:pt x="306012" y="148505"/>
                  </a:lnTo>
                  <a:lnTo>
                    <a:pt x="305828" y="155801"/>
                  </a:lnTo>
                  <a:lnTo>
                    <a:pt x="297072" y="198527"/>
                  </a:lnTo>
                  <a:lnTo>
                    <a:pt x="275897" y="236978"/>
                  </a:lnTo>
                  <a:lnTo>
                    <a:pt x="244159" y="267782"/>
                  </a:lnTo>
                  <a:lnTo>
                    <a:pt x="204544" y="288334"/>
                  </a:lnTo>
                  <a:lnTo>
                    <a:pt x="160522" y="296833"/>
                  </a:lnTo>
                  <a:lnTo>
                    <a:pt x="153006" y="297011"/>
                  </a:lnTo>
                  <a:close/>
                </a:path>
              </a:pathLst>
            </a:custGeom>
            <a:solidFill>
              <a:srgbClr val="DFE2EB">
                <a:alpha val="79998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5099684" y="1650682"/>
              <a:ext cx="259079" cy="251460"/>
            </a:xfrm>
            <a:custGeom>
              <a:avLst/>
              <a:gdLst/>
              <a:ahLst/>
              <a:cxnLst/>
              <a:rect l="l" t="t" r="r" b="b"/>
              <a:pathLst>
                <a:path w="259079" h="251460">
                  <a:moveTo>
                    <a:pt x="138045" y="251459"/>
                  </a:moveTo>
                  <a:lnTo>
                    <a:pt x="121034" y="251459"/>
                  </a:lnTo>
                  <a:lnTo>
                    <a:pt x="112610" y="250654"/>
                  </a:lnTo>
                  <a:lnTo>
                    <a:pt x="72108" y="238730"/>
                  </a:lnTo>
                  <a:lnTo>
                    <a:pt x="31926" y="208796"/>
                  </a:lnTo>
                  <a:lnTo>
                    <a:pt x="6605" y="166217"/>
                  </a:lnTo>
                  <a:lnTo>
                    <a:pt x="0" y="133985"/>
                  </a:lnTo>
                  <a:lnTo>
                    <a:pt x="0" y="117474"/>
                  </a:lnTo>
                  <a:lnTo>
                    <a:pt x="13115" y="69988"/>
                  </a:lnTo>
                  <a:lnTo>
                    <a:pt x="43955" y="30987"/>
                  </a:lnTo>
                  <a:lnTo>
                    <a:pt x="87825" y="6411"/>
                  </a:lnTo>
                  <a:lnTo>
                    <a:pt x="121034" y="0"/>
                  </a:lnTo>
                  <a:lnTo>
                    <a:pt x="138045" y="0"/>
                  </a:lnTo>
                  <a:lnTo>
                    <a:pt x="186971" y="12729"/>
                  </a:lnTo>
                  <a:lnTo>
                    <a:pt x="227153" y="42663"/>
                  </a:lnTo>
                  <a:lnTo>
                    <a:pt x="252474" y="85242"/>
                  </a:lnTo>
                  <a:lnTo>
                    <a:pt x="259079" y="117474"/>
                  </a:lnTo>
                  <a:lnTo>
                    <a:pt x="259079" y="125729"/>
                  </a:lnTo>
                  <a:lnTo>
                    <a:pt x="259079" y="133985"/>
                  </a:lnTo>
                  <a:lnTo>
                    <a:pt x="245964" y="181471"/>
                  </a:lnTo>
                  <a:lnTo>
                    <a:pt x="215124" y="220472"/>
                  </a:lnTo>
                  <a:lnTo>
                    <a:pt x="171254" y="245048"/>
                  </a:lnTo>
                  <a:lnTo>
                    <a:pt x="146469" y="250654"/>
                  </a:lnTo>
                  <a:lnTo>
                    <a:pt x="138045" y="251459"/>
                  </a:lnTo>
                  <a:close/>
                </a:path>
              </a:pathLst>
            </a:custGeom>
            <a:solidFill>
              <a:srgbClr val="A0D9D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5175898" y="1724654"/>
              <a:ext cx="106592" cy="103457"/>
            </a:xfrm>
            <a:prstGeom prst="rect">
              <a:avLst/>
            </a:prstGeom>
          </p:spPr>
        </p:pic>
        <p:sp>
          <p:nvSpPr>
            <p:cNvPr id="7" name="object 7"/>
            <p:cNvSpPr/>
            <p:nvPr/>
          </p:nvSpPr>
          <p:spPr>
            <a:xfrm>
              <a:off x="5943980" y="1266221"/>
              <a:ext cx="2961640" cy="1904364"/>
            </a:xfrm>
            <a:custGeom>
              <a:avLst/>
              <a:gdLst/>
              <a:ahLst/>
              <a:cxnLst/>
              <a:rect l="l" t="t" r="r" b="b"/>
              <a:pathLst>
                <a:path w="2961640" h="1904364">
                  <a:moveTo>
                    <a:pt x="135071" y="1904352"/>
                  </a:moveTo>
                  <a:lnTo>
                    <a:pt x="88486" y="1901887"/>
                  </a:lnTo>
                  <a:lnTo>
                    <a:pt x="45330" y="1881219"/>
                  </a:lnTo>
                  <a:lnTo>
                    <a:pt x="17719" y="1850743"/>
                  </a:lnTo>
                  <a:lnTo>
                    <a:pt x="2393" y="1812576"/>
                  </a:lnTo>
                  <a:lnTo>
                    <a:pt x="0" y="1792070"/>
                  </a:lnTo>
                  <a:lnTo>
                    <a:pt x="12" y="1785200"/>
                  </a:lnTo>
                  <a:lnTo>
                    <a:pt x="10100" y="1748327"/>
                  </a:lnTo>
                  <a:lnTo>
                    <a:pt x="41219" y="1708998"/>
                  </a:lnTo>
                  <a:lnTo>
                    <a:pt x="80023" y="1688403"/>
                  </a:lnTo>
                  <a:lnTo>
                    <a:pt x="104831" y="1683944"/>
                  </a:lnTo>
                  <a:lnTo>
                    <a:pt x="147550" y="1690112"/>
                  </a:lnTo>
                  <a:lnTo>
                    <a:pt x="185633" y="1711520"/>
                  </a:lnTo>
                  <a:lnTo>
                    <a:pt x="215024" y="1743836"/>
                  </a:lnTo>
                  <a:lnTo>
                    <a:pt x="231666" y="1782724"/>
                  </a:lnTo>
                  <a:lnTo>
                    <a:pt x="231502" y="1823851"/>
                  </a:lnTo>
                  <a:lnTo>
                    <a:pt x="212290" y="1861833"/>
                  </a:lnTo>
                  <a:lnTo>
                    <a:pt x="178243" y="1889833"/>
                  </a:lnTo>
                  <a:lnTo>
                    <a:pt x="135071" y="1904352"/>
                  </a:lnTo>
                  <a:close/>
                </a:path>
                <a:path w="2961640" h="1904364">
                  <a:moveTo>
                    <a:pt x="1611261" y="1385803"/>
                  </a:moveTo>
                  <a:lnTo>
                    <a:pt x="1557731" y="1385120"/>
                  </a:lnTo>
                  <a:lnTo>
                    <a:pt x="1503757" y="1383182"/>
                  </a:lnTo>
                  <a:lnTo>
                    <a:pt x="1449487" y="1380004"/>
                  </a:lnTo>
                  <a:lnTo>
                    <a:pt x="1395067" y="1375603"/>
                  </a:lnTo>
                  <a:lnTo>
                    <a:pt x="1340646" y="1369994"/>
                  </a:lnTo>
                  <a:lnTo>
                    <a:pt x="1286369" y="1363193"/>
                  </a:lnTo>
                  <a:lnTo>
                    <a:pt x="1232385" y="1355216"/>
                  </a:lnTo>
                  <a:lnTo>
                    <a:pt x="1178840" y="1346079"/>
                  </a:lnTo>
                  <a:lnTo>
                    <a:pt x="1125882" y="1335797"/>
                  </a:lnTo>
                  <a:lnTo>
                    <a:pt x="1073658" y="1324387"/>
                  </a:lnTo>
                  <a:lnTo>
                    <a:pt x="1022315" y="1311863"/>
                  </a:lnTo>
                  <a:lnTo>
                    <a:pt x="972000" y="1298243"/>
                  </a:lnTo>
                  <a:lnTo>
                    <a:pt x="922861" y="1283541"/>
                  </a:lnTo>
                  <a:lnTo>
                    <a:pt x="875045" y="1267774"/>
                  </a:lnTo>
                  <a:lnTo>
                    <a:pt x="828698" y="1250958"/>
                  </a:lnTo>
                  <a:lnTo>
                    <a:pt x="783969" y="1233108"/>
                  </a:lnTo>
                  <a:lnTo>
                    <a:pt x="741004" y="1214239"/>
                  </a:lnTo>
                  <a:lnTo>
                    <a:pt x="699951" y="1194369"/>
                  </a:lnTo>
                  <a:lnTo>
                    <a:pt x="660956" y="1173513"/>
                  </a:lnTo>
                  <a:lnTo>
                    <a:pt x="624167" y="1151686"/>
                  </a:lnTo>
                  <a:lnTo>
                    <a:pt x="589732" y="1128904"/>
                  </a:lnTo>
                  <a:lnTo>
                    <a:pt x="557797" y="1105184"/>
                  </a:lnTo>
                  <a:lnTo>
                    <a:pt x="528509" y="1080540"/>
                  </a:lnTo>
                  <a:lnTo>
                    <a:pt x="478465" y="1028548"/>
                  </a:lnTo>
                  <a:lnTo>
                    <a:pt x="440779" y="973053"/>
                  </a:lnTo>
                  <a:lnTo>
                    <a:pt x="416626" y="914183"/>
                  </a:lnTo>
                  <a:lnTo>
                    <a:pt x="407247" y="855145"/>
                  </a:lnTo>
                  <a:lnTo>
                    <a:pt x="407526" y="826150"/>
                  </a:lnTo>
                  <a:lnTo>
                    <a:pt x="416830" y="766600"/>
                  </a:lnTo>
                  <a:lnTo>
                    <a:pt x="437246" y="705469"/>
                  </a:lnTo>
                  <a:lnTo>
                    <a:pt x="468116" y="643354"/>
                  </a:lnTo>
                  <a:lnTo>
                    <a:pt x="508783" y="580853"/>
                  </a:lnTo>
                  <a:lnTo>
                    <a:pt x="532584" y="549645"/>
                  </a:lnTo>
                  <a:lnTo>
                    <a:pt x="558587" y="518564"/>
                  </a:lnTo>
                  <a:lnTo>
                    <a:pt x="586710" y="487686"/>
                  </a:lnTo>
                  <a:lnTo>
                    <a:pt x="616871" y="457085"/>
                  </a:lnTo>
                  <a:lnTo>
                    <a:pt x="648987" y="426836"/>
                  </a:lnTo>
                  <a:lnTo>
                    <a:pt x="682976" y="397013"/>
                  </a:lnTo>
                  <a:lnTo>
                    <a:pt x="718756" y="367691"/>
                  </a:lnTo>
                  <a:lnTo>
                    <a:pt x="756244" y="338945"/>
                  </a:lnTo>
                  <a:lnTo>
                    <a:pt x="795358" y="310849"/>
                  </a:lnTo>
                  <a:lnTo>
                    <a:pt x="836016" y="283479"/>
                  </a:lnTo>
                  <a:lnTo>
                    <a:pt x="878136" y="256909"/>
                  </a:lnTo>
                  <a:lnTo>
                    <a:pt x="921635" y="231214"/>
                  </a:lnTo>
                  <a:lnTo>
                    <a:pt x="966432" y="206468"/>
                  </a:lnTo>
                  <a:lnTo>
                    <a:pt x="1012442" y="182746"/>
                  </a:lnTo>
                  <a:lnTo>
                    <a:pt x="1059586" y="160122"/>
                  </a:lnTo>
                  <a:lnTo>
                    <a:pt x="1107779" y="138673"/>
                  </a:lnTo>
                  <a:lnTo>
                    <a:pt x="1156941" y="118471"/>
                  </a:lnTo>
                  <a:lnTo>
                    <a:pt x="1206988" y="99592"/>
                  </a:lnTo>
                  <a:lnTo>
                    <a:pt x="1257838" y="82111"/>
                  </a:lnTo>
                  <a:lnTo>
                    <a:pt x="1309409" y="66103"/>
                  </a:lnTo>
                  <a:lnTo>
                    <a:pt x="1361619" y="51641"/>
                  </a:lnTo>
                  <a:lnTo>
                    <a:pt x="1414386" y="38801"/>
                  </a:lnTo>
                  <a:lnTo>
                    <a:pt x="1467626" y="27657"/>
                  </a:lnTo>
                  <a:lnTo>
                    <a:pt x="1521259" y="18284"/>
                  </a:lnTo>
                  <a:lnTo>
                    <a:pt x="1575201" y="10758"/>
                  </a:lnTo>
                  <a:lnTo>
                    <a:pt x="1629370" y="5152"/>
                  </a:lnTo>
                  <a:lnTo>
                    <a:pt x="1683684" y="1541"/>
                  </a:lnTo>
                  <a:lnTo>
                    <a:pt x="1738062" y="0"/>
                  </a:lnTo>
                  <a:lnTo>
                    <a:pt x="1792419" y="603"/>
                  </a:lnTo>
                  <a:lnTo>
                    <a:pt x="1845196" y="3383"/>
                  </a:lnTo>
                  <a:lnTo>
                    <a:pt x="1898231" y="8192"/>
                  </a:lnTo>
                  <a:lnTo>
                    <a:pt x="1951395" y="14959"/>
                  </a:lnTo>
                  <a:lnTo>
                    <a:pt x="2004556" y="23614"/>
                  </a:lnTo>
                  <a:lnTo>
                    <a:pt x="2057585" y="34084"/>
                  </a:lnTo>
                  <a:lnTo>
                    <a:pt x="2110349" y="46300"/>
                  </a:lnTo>
                  <a:lnTo>
                    <a:pt x="2162718" y="60190"/>
                  </a:lnTo>
                  <a:lnTo>
                    <a:pt x="2214563" y="75683"/>
                  </a:lnTo>
                  <a:lnTo>
                    <a:pt x="2265751" y="92709"/>
                  </a:lnTo>
                  <a:lnTo>
                    <a:pt x="2316153" y="111196"/>
                  </a:lnTo>
                  <a:lnTo>
                    <a:pt x="2365637" y="131073"/>
                  </a:lnTo>
                  <a:lnTo>
                    <a:pt x="2414074" y="152270"/>
                  </a:lnTo>
                  <a:lnTo>
                    <a:pt x="2461331" y="174715"/>
                  </a:lnTo>
                  <a:lnTo>
                    <a:pt x="2507280" y="198337"/>
                  </a:lnTo>
                  <a:lnTo>
                    <a:pt x="2551788" y="223066"/>
                  </a:lnTo>
                  <a:lnTo>
                    <a:pt x="2594725" y="248831"/>
                  </a:lnTo>
                  <a:lnTo>
                    <a:pt x="2635960" y="275560"/>
                  </a:lnTo>
                  <a:lnTo>
                    <a:pt x="2675364" y="303183"/>
                  </a:lnTo>
                  <a:lnTo>
                    <a:pt x="2712804" y="331628"/>
                  </a:lnTo>
                  <a:lnTo>
                    <a:pt x="2748151" y="360825"/>
                  </a:lnTo>
                  <a:lnTo>
                    <a:pt x="2781273" y="390703"/>
                  </a:lnTo>
                  <a:lnTo>
                    <a:pt x="2812041" y="421190"/>
                  </a:lnTo>
                  <a:lnTo>
                    <a:pt x="2840322" y="452216"/>
                  </a:lnTo>
                  <a:lnTo>
                    <a:pt x="2865988" y="483710"/>
                  </a:lnTo>
                  <a:lnTo>
                    <a:pt x="2888906" y="515601"/>
                  </a:lnTo>
                  <a:lnTo>
                    <a:pt x="2925978" y="580289"/>
                  </a:lnTo>
                  <a:lnTo>
                    <a:pt x="2950493" y="645713"/>
                  </a:lnTo>
                  <a:lnTo>
                    <a:pt x="2961406" y="711305"/>
                  </a:lnTo>
                  <a:lnTo>
                    <a:pt x="2961435" y="743986"/>
                  </a:lnTo>
                  <a:lnTo>
                    <a:pt x="2957433" y="777997"/>
                  </a:lnTo>
                  <a:lnTo>
                    <a:pt x="2937592" y="843860"/>
                  </a:lnTo>
                  <a:lnTo>
                    <a:pt x="2903145" y="906718"/>
                  </a:lnTo>
                  <a:lnTo>
                    <a:pt x="2855501" y="966415"/>
                  </a:lnTo>
                  <a:lnTo>
                    <a:pt x="2827171" y="995030"/>
                  </a:lnTo>
                  <a:lnTo>
                    <a:pt x="2796071" y="1022797"/>
                  </a:lnTo>
                  <a:lnTo>
                    <a:pt x="2762376" y="1049698"/>
                  </a:lnTo>
                  <a:lnTo>
                    <a:pt x="2726264" y="1075712"/>
                  </a:lnTo>
                  <a:lnTo>
                    <a:pt x="2687910" y="1100820"/>
                  </a:lnTo>
                  <a:lnTo>
                    <a:pt x="2647490" y="1125003"/>
                  </a:lnTo>
                  <a:lnTo>
                    <a:pt x="2605182" y="1148242"/>
                  </a:lnTo>
                  <a:lnTo>
                    <a:pt x="2561161" y="1170517"/>
                  </a:lnTo>
                  <a:lnTo>
                    <a:pt x="2515603" y="1191810"/>
                  </a:lnTo>
                  <a:lnTo>
                    <a:pt x="2468685" y="1212101"/>
                  </a:lnTo>
                  <a:lnTo>
                    <a:pt x="2420583" y="1231370"/>
                  </a:lnTo>
                  <a:lnTo>
                    <a:pt x="2371474" y="1249599"/>
                  </a:lnTo>
                  <a:lnTo>
                    <a:pt x="2321533" y="1266768"/>
                  </a:lnTo>
                  <a:lnTo>
                    <a:pt x="2270936" y="1282857"/>
                  </a:lnTo>
                  <a:lnTo>
                    <a:pt x="2219861" y="1297849"/>
                  </a:lnTo>
                  <a:lnTo>
                    <a:pt x="2168483" y="1311722"/>
                  </a:lnTo>
                  <a:lnTo>
                    <a:pt x="2116979" y="1324459"/>
                  </a:lnTo>
                  <a:lnTo>
                    <a:pt x="2065525" y="1336040"/>
                  </a:lnTo>
                  <a:lnTo>
                    <a:pt x="2014297" y="1346445"/>
                  </a:lnTo>
                  <a:lnTo>
                    <a:pt x="1963471" y="1355655"/>
                  </a:lnTo>
                  <a:lnTo>
                    <a:pt x="1913223" y="1363651"/>
                  </a:lnTo>
                  <a:lnTo>
                    <a:pt x="1863731" y="1370414"/>
                  </a:lnTo>
                  <a:lnTo>
                    <a:pt x="1815170" y="1375924"/>
                  </a:lnTo>
                  <a:lnTo>
                    <a:pt x="1767716" y="1380163"/>
                  </a:lnTo>
                  <a:lnTo>
                    <a:pt x="1716401" y="1383340"/>
                  </a:lnTo>
                  <a:lnTo>
                    <a:pt x="1664200" y="1385215"/>
                  </a:lnTo>
                  <a:lnTo>
                    <a:pt x="1611261" y="1385803"/>
                  </a:lnTo>
                  <a:close/>
                </a:path>
                <a:path w="2961640" h="1904364">
                  <a:moveTo>
                    <a:pt x="464042" y="1667408"/>
                  </a:moveTo>
                  <a:lnTo>
                    <a:pt x="424666" y="1661313"/>
                  </a:lnTo>
                  <a:lnTo>
                    <a:pt x="387887" y="1646028"/>
                  </a:lnTo>
                  <a:lnTo>
                    <a:pt x="355799" y="1622429"/>
                  </a:lnTo>
                  <a:lnTo>
                    <a:pt x="330233" y="1591857"/>
                  </a:lnTo>
                  <a:lnTo>
                    <a:pt x="312672" y="1556078"/>
                  </a:lnTo>
                  <a:lnTo>
                    <a:pt x="304114" y="1516960"/>
                  </a:lnTo>
                  <a:lnTo>
                    <a:pt x="303364" y="1501211"/>
                  </a:lnTo>
                  <a:lnTo>
                    <a:pt x="303555" y="1493216"/>
                  </a:lnTo>
                  <a:lnTo>
                    <a:pt x="310221" y="1453937"/>
                  </a:lnTo>
                  <a:lnTo>
                    <a:pt x="326036" y="1417372"/>
                  </a:lnTo>
                  <a:lnTo>
                    <a:pt x="350105" y="1385607"/>
                  </a:lnTo>
                  <a:lnTo>
                    <a:pt x="381037" y="1360482"/>
                  </a:lnTo>
                  <a:lnTo>
                    <a:pt x="417040" y="1343448"/>
                  </a:lnTo>
                  <a:lnTo>
                    <a:pt x="456061" y="1335472"/>
                  </a:lnTo>
                  <a:lnTo>
                    <a:pt x="471718" y="1334793"/>
                  </a:lnTo>
                  <a:lnTo>
                    <a:pt x="479380" y="1334917"/>
                  </a:lnTo>
                  <a:lnTo>
                    <a:pt x="517209" y="1340694"/>
                  </a:lnTo>
                  <a:lnTo>
                    <a:pt x="552808" y="1354781"/>
                  </a:lnTo>
                  <a:lnTo>
                    <a:pt x="584364" y="1376464"/>
                  </a:lnTo>
                  <a:lnTo>
                    <a:pt x="610272" y="1404638"/>
                  </a:lnTo>
                  <a:lnTo>
                    <a:pt x="629237" y="1437888"/>
                  </a:lnTo>
                  <a:lnTo>
                    <a:pt x="640305" y="1474549"/>
                  </a:lnTo>
                  <a:lnTo>
                    <a:pt x="640672" y="1517165"/>
                  </a:lnTo>
                  <a:lnTo>
                    <a:pt x="629988" y="1557343"/>
                  </a:lnTo>
                  <a:lnTo>
                    <a:pt x="609665" y="1593942"/>
                  </a:lnTo>
                  <a:lnTo>
                    <a:pt x="581333" y="1625004"/>
                  </a:lnTo>
                  <a:lnTo>
                    <a:pt x="546568" y="1648772"/>
                  </a:lnTo>
                  <a:lnTo>
                    <a:pt x="506946" y="1663492"/>
                  </a:lnTo>
                  <a:lnTo>
                    <a:pt x="464042" y="1667408"/>
                  </a:lnTo>
                  <a:close/>
                </a:path>
              </a:pathLst>
            </a:custGeom>
            <a:solidFill>
              <a:srgbClr val="BFC2C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" name="object 8"/>
          <p:cNvSpPr txBox="1"/>
          <p:nvPr/>
        </p:nvSpPr>
        <p:spPr>
          <a:xfrm>
            <a:off x="1058564" y="3968750"/>
            <a:ext cx="1661795" cy="4368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700" spc="-175" dirty="0">
                <a:latin typeface="Tahoma"/>
                <a:cs typeface="Tahoma"/>
              </a:rPr>
              <a:t>D</a:t>
            </a:r>
            <a:r>
              <a:rPr sz="2700" spc="-105" dirty="0">
                <a:latin typeface="Tahoma"/>
                <a:cs typeface="Tahoma"/>
              </a:rPr>
              <a:t>EM</a:t>
            </a:r>
            <a:r>
              <a:rPr sz="2700" spc="-155" dirty="0">
                <a:latin typeface="Tahoma"/>
                <a:cs typeface="Tahoma"/>
              </a:rPr>
              <a:t>A</a:t>
            </a:r>
            <a:r>
              <a:rPr sz="2700" spc="-60" dirty="0">
                <a:latin typeface="Tahoma"/>
                <a:cs typeface="Tahoma"/>
              </a:rPr>
              <a:t>N</a:t>
            </a:r>
            <a:r>
              <a:rPr sz="2700" spc="-175" dirty="0">
                <a:latin typeface="Tahoma"/>
                <a:cs typeface="Tahoma"/>
              </a:rPr>
              <a:t>D</a:t>
            </a:r>
            <a:r>
              <a:rPr sz="2700" spc="-120" dirty="0">
                <a:latin typeface="Tahoma"/>
                <a:cs typeface="Tahoma"/>
              </a:rPr>
              <a:t>ER</a:t>
            </a:r>
            <a:endParaRPr sz="2700">
              <a:latin typeface="Tahoma"/>
              <a:cs typeface="Tahoma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6412805" y="3968750"/>
            <a:ext cx="1688464" cy="4368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700" spc="-140" dirty="0">
                <a:latin typeface="Tahoma"/>
                <a:cs typeface="Tahoma"/>
              </a:rPr>
              <a:t>R</a:t>
            </a:r>
            <a:r>
              <a:rPr sz="2700" spc="-105" dirty="0">
                <a:latin typeface="Tahoma"/>
                <a:cs typeface="Tahoma"/>
              </a:rPr>
              <a:t>EM</a:t>
            </a:r>
            <a:r>
              <a:rPr sz="2700" spc="-120" dirty="0">
                <a:latin typeface="Tahoma"/>
                <a:cs typeface="Tahoma"/>
              </a:rPr>
              <a:t>ER</a:t>
            </a:r>
            <a:r>
              <a:rPr sz="2700" spc="-80" dirty="0">
                <a:latin typeface="Tahoma"/>
                <a:cs typeface="Tahoma"/>
              </a:rPr>
              <a:t>C</a:t>
            </a:r>
            <a:r>
              <a:rPr sz="2700" spc="-300" dirty="0">
                <a:latin typeface="Tahoma"/>
                <a:cs typeface="Tahoma"/>
              </a:rPr>
              <a:t>I</a:t>
            </a:r>
            <a:r>
              <a:rPr sz="2700" spc="-120" dirty="0">
                <a:latin typeface="Tahoma"/>
                <a:cs typeface="Tahoma"/>
              </a:rPr>
              <a:t>ER</a:t>
            </a:r>
            <a:endParaRPr sz="2700">
              <a:latin typeface="Tahoma"/>
              <a:cs typeface="Tahoma"/>
            </a:endParaRPr>
          </a:p>
        </p:txBody>
      </p:sp>
      <p:grpSp>
        <p:nvGrpSpPr>
          <p:cNvPr id="10" name="object 10"/>
          <p:cNvGrpSpPr/>
          <p:nvPr/>
        </p:nvGrpSpPr>
        <p:grpSpPr>
          <a:xfrm>
            <a:off x="1742206" y="4438043"/>
            <a:ext cx="297180" cy="306070"/>
            <a:chOff x="1742206" y="4438043"/>
            <a:chExt cx="297180" cy="306070"/>
          </a:xfrm>
        </p:grpSpPr>
        <p:sp>
          <p:nvSpPr>
            <p:cNvPr id="11" name="object 11"/>
            <p:cNvSpPr/>
            <p:nvPr/>
          </p:nvSpPr>
          <p:spPr>
            <a:xfrm>
              <a:off x="1742206" y="4438043"/>
              <a:ext cx="297180" cy="306070"/>
            </a:xfrm>
            <a:custGeom>
              <a:avLst/>
              <a:gdLst/>
              <a:ahLst/>
              <a:cxnLst/>
              <a:rect l="l" t="t" r="r" b="b"/>
              <a:pathLst>
                <a:path w="297180" h="306070">
                  <a:moveTo>
                    <a:pt x="148505" y="306012"/>
                  </a:moveTo>
                  <a:lnTo>
                    <a:pt x="105396" y="299425"/>
                  </a:lnTo>
                  <a:lnTo>
                    <a:pt x="66000" y="280225"/>
                  </a:lnTo>
                  <a:lnTo>
                    <a:pt x="33707" y="250073"/>
                  </a:lnTo>
                  <a:lnTo>
                    <a:pt x="11304" y="211558"/>
                  </a:lnTo>
                  <a:lnTo>
                    <a:pt x="713" y="168003"/>
                  </a:lnTo>
                  <a:lnTo>
                    <a:pt x="0" y="153006"/>
                  </a:lnTo>
                  <a:lnTo>
                    <a:pt x="178" y="145489"/>
                  </a:lnTo>
                  <a:lnTo>
                    <a:pt x="8677" y="101468"/>
                  </a:lnTo>
                  <a:lnTo>
                    <a:pt x="29229" y="61852"/>
                  </a:lnTo>
                  <a:lnTo>
                    <a:pt x="60033" y="30115"/>
                  </a:lnTo>
                  <a:lnTo>
                    <a:pt x="98483" y="8940"/>
                  </a:lnTo>
                  <a:lnTo>
                    <a:pt x="141210" y="183"/>
                  </a:lnTo>
                  <a:lnTo>
                    <a:pt x="148505" y="0"/>
                  </a:lnTo>
                  <a:lnTo>
                    <a:pt x="155801" y="183"/>
                  </a:lnTo>
                  <a:lnTo>
                    <a:pt x="198527" y="8940"/>
                  </a:lnTo>
                  <a:lnTo>
                    <a:pt x="236978" y="30115"/>
                  </a:lnTo>
                  <a:lnTo>
                    <a:pt x="267782" y="61852"/>
                  </a:lnTo>
                  <a:lnTo>
                    <a:pt x="288334" y="101468"/>
                  </a:lnTo>
                  <a:lnTo>
                    <a:pt x="296833" y="145489"/>
                  </a:lnTo>
                  <a:lnTo>
                    <a:pt x="297011" y="153006"/>
                  </a:lnTo>
                  <a:lnTo>
                    <a:pt x="296833" y="160522"/>
                  </a:lnTo>
                  <a:lnTo>
                    <a:pt x="288334" y="204544"/>
                  </a:lnTo>
                  <a:lnTo>
                    <a:pt x="267782" y="244159"/>
                  </a:lnTo>
                  <a:lnTo>
                    <a:pt x="236978" y="275897"/>
                  </a:lnTo>
                  <a:lnTo>
                    <a:pt x="198527" y="297072"/>
                  </a:lnTo>
                  <a:lnTo>
                    <a:pt x="155801" y="305828"/>
                  </a:lnTo>
                  <a:lnTo>
                    <a:pt x="148505" y="306012"/>
                  </a:lnTo>
                  <a:close/>
                </a:path>
              </a:pathLst>
            </a:custGeom>
            <a:solidFill>
              <a:srgbClr val="DFE2EB">
                <a:alpha val="79998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1764982" y="4461509"/>
              <a:ext cx="251460" cy="259079"/>
            </a:xfrm>
            <a:custGeom>
              <a:avLst/>
              <a:gdLst/>
              <a:ahLst/>
              <a:cxnLst/>
              <a:rect l="l" t="t" r="r" b="b"/>
              <a:pathLst>
                <a:path w="251460" h="259079">
                  <a:moveTo>
                    <a:pt x="133985" y="259079"/>
                  </a:moveTo>
                  <a:lnTo>
                    <a:pt x="117474" y="259079"/>
                  </a:lnTo>
                  <a:lnTo>
                    <a:pt x="109298" y="258250"/>
                  </a:lnTo>
                  <a:lnTo>
                    <a:pt x="69988" y="245964"/>
                  </a:lnTo>
                  <a:lnTo>
                    <a:pt x="30987" y="215124"/>
                  </a:lnTo>
                  <a:lnTo>
                    <a:pt x="6411" y="171254"/>
                  </a:lnTo>
                  <a:lnTo>
                    <a:pt x="0" y="138045"/>
                  </a:lnTo>
                  <a:lnTo>
                    <a:pt x="0" y="121034"/>
                  </a:lnTo>
                  <a:lnTo>
                    <a:pt x="12729" y="72108"/>
                  </a:lnTo>
                  <a:lnTo>
                    <a:pt x="42663" y="31926"/>
                  </a:lnTo>
                  <a:lnTo>
                    <a:pt x="85242" y="6605"/>
                  </a:lnTo>
                  <a:lnTo>
                    <a:pt x="117474" y="0"/>
                  </a:lnTo>
                  <a:lnTo>
                    <a:pt x="133985" y="0"/>
                  </a:lnTo>
                  <a:lnTo>
                    <a:pt x="181471" y="13115"/>
                  </a:lnTo>
                  <a:lnTo>
                    <a:pt x="220472" y="43955"/>
                  </a:lnTo>
                  <a:lnTo>
                    <a:pt x="245048" y="87825"/>
                  </a:lnTo>
                  <a:lnTo>
                    <a:pt x="251459" y="121034"/>
                  </a:lnTo>
                  <a:lnTo>
                    <a:pt x="251459" y="129539"/>
                  </a:lnTo>
                  <a:lnTo>
                    <a:pt x="251459" y="138045"/>
                  </a:lnTo>
                  <a:lnTo>
                    <a:pt x="238730" y="186971"/>
                  </a:lnTo>
                  <a:lnTo>
                    <a:pt x="208796" y="227153"/>
                  </a:lnTo>
                  <a:lnTo>
                    <a:pt x="166217" y="252474"/>
                  </a:lnTo>
                  <a:lnTo>
                    <a:pt x="142161" y="258250"/>
                  </a:lnTo>
                  <a:lnTo>
                    <a:pt x="133985" y="259079"/>
                  </a:lnTo>
                  <a:close/>
                </a:path>
              </a:pathLst>
            </a:custGeom>
            <a:solidFill>
              <a:srgbClr val="A0D9D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3" name="object 13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838954" y="4537723"/>
              <a:ext cx="103457" cy="106592"/>
            </a:xfrm>
            <a:prstGeom prst="rect">
              <a:avLst/>
            </a:prstGeom>
          </p:spPr>
        </p:pic>
      </p:grpSp>
      <p:grpSp>
        <p:nvGrpSpPr>
          <p:cNvPr id="14" name="object 14"/>
          <p:cNvGrpSpPr/>
          <p:nvPr/>
        </p:nvGrpSpPr>
        <p:grpSpPr>
          <a:xfrm>
            <a:off x="7105043" y="4438043"/>
            <a:ext cx="306070" cy="306070"/>
            <a:chOff x="7105043" y="4438043"/>
            <a:chExt cx="306070" cy="306070"/>
          </a:xfrm>
        </p:grpSpPr>
        <p:sp>
          <p:nvSpPr>
            <p:cNvPr id="15" name="object 15"/>
            <p:cNvSpPr/>
            <p:nvPr/>
          </p:nvSpPr>
          <p:spPr>
            <a:xfrm>
              <a:off x="7105043" y="4438043"/>
              <a:ext cx="306070" cy="306070"/>
            </a:xfrm>
            <a:custGeom>
              <a:avLst/>
              <a:gdLst/>
              <a:ahLst/>
              <a:cxnLst/>
              <a:rect l="l" t="t" r="r" b="b"/>
              <a:pathLst>
                <a:path w="306070" h="306070">
                  <a:moveTo>
                    <a:pt x="153006" y="306012"/>
                  </a:moveTo>
                  <a:lnTo>
                    <a:pt x="108590" y="299425"/>
                  </a:lnTo>
                  <a:lnTo>
                    <a:pt x="68000" y="280225"/>
                  </a:lnTo>
                  <a:lnTo>
                    <a:pt x="34729" y="250073"/>
                  </a:lnTo>
                  <a:lnTo>
                    <a:pt x="11646" y="211558"/>
                  </a:lnTo>
                  <a:lnTo>
                    <a:pt x="734" y="168003"/>
                  </a:lnTo>
                  <a:lnTo>
                    <a:pt x="0" y="153006"/>
                  </a:lnTo>
                  <a:lnTo>
                    <a:pt x="183" y="145489"/>
                  </a:lnTo>
                  <a:lnTo>
                    <a:pt x="8940" y="101468"/>
                  </a:lnTo>
                  <a:lnTo>
                    <a:pt x="30115" y="61852"/>
                  </a:lnTo>
                  <a:lnTo>
                    <a:pt x="61852" y="30115"/>
                  </a:lnTo>
                  <a:lnTo>
                    <a:pt x="101468" y="8940"/>
                  </a:lnTo>
                  <a:lnTo>
                    <a:pt x="145489" y="183"/>
                  </a:lnTo>
                  <a:lnTo>
                    <a:pt x="153006" y="0"/>
                  </a:lnTo>
                  <a:lnTo>
                    <a:pt x="160522" y="183"/>
                  </a:lnTo>
                  <a:lnTo>
                    <a:pt x="204544" y="8940"/>
                  </a:lnTo>
                  <a:lnTo>
                    <a:pt x="244159" y="30115"/>
                  </a:lnTo>
                  <a:lnTo>
                    <a:pt x="275897" y="61852"/>
                  </a:lnTo>
                  <a:lnTo>
                    <a:pt x="297072" y="101468"/>
                  </a:lnTo>
                  <a:lnTo>
                    <a:pt x="305828" y="145489"/>
                  </a:lnTo>
                  <a:lnTo>
                    <a:pt x="306012" y="153006"/>
                  </a:lnTo>
                  <a:lnTo>
                    <a:pt x="305828" y="160522"/>
                  </a:lnTo>
                  <a:lnTo>
                    <a:pt x="297072" y="204544"/>
                  </a:lnTo>
                  <a:lnTo>
                    <a:pt x="275897" y="244159"/>
                  </a:lnTo>
                  <a:lnTo>
                    <a:pt x="244159" y="275897"/>
                  </a:lnTo>
                  <a:lnTo>
                    <a:pt x="204544" y="297072"/>
                  </a:lnTo>
                  <a:lnTo>
                    <a:pt x="160522" y="305828"/>
                  </a:lnTo>
                  <a:lnTo>
                    <a:pt x="153006" y="306012"/>
                  </a:lnTo>
                  <a:close/>
                </a:path>
              </a:pathLst>
            </a:custGeom>
            <a:solidFill>
              <a:srgbClr val="DFE2EB">
                <a:alpha val="79998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7128509" y="4461509"/>
              <a:ext cx="259079" cy="259079"/>
            </a:xfrm>
            <a:custGeom>
              <a:avLst/>
              <a:gdLst/>
              <a:ahLst/>
              <a:cxnLst/>
              <a:rect l="l" t="t" r="r" b="b"/>
              <a:pathLst>
                <a:path w="259079" h="259079">
                  <a:moveTo>
                    <a:pt x="138045" y="259079"/>
                  </a:moveTo>
                  <a:lnTo>
                    <a:pt x="121034" y="259079"/>
                  </a:lnTo>
                  <a:lnTo>
                    <a:pt x="112610" y="258250"/>
                  </a:lnTo>
                  <a:lnTo>
                    <a:pt x="72108" y="245964"/>
                  </a:lnTo>
                  <a:lnTo>
                    <a:pt x="31926" y="215124"/>
                  </a:lnTo>
                  <a:lnTo>
                    <a:pt x="6605" y="171254"/>
                  </a:lnTo>
                  <a:lnTo>
                    <a:pt x="0" y="138045"/>
                  </a:lnTo>
                  <a:lnTo>
                    <a:pt x="0" y="121034"/>
                  </a:lnTo>
                  <a:lnTo>
                    <a:pt x="13115" y="72108"/>
                  </a:lnTo>
                  <a:lnTo>
                    <a:pt x="43955" y="31926"/>
                  </a:lnTo>
                  <a:lnTo>
                    <a:pt x="87825" y="6605"/>
                  </a:lnTo>
                  <a:lnTo>
                    <a:pt x="121034" y="0"/>
                  </a:lnTo>
                  <a:lnTo>
                    <a:pt x="138045" y="0"/>
                  </a:lnTo>
                  <a:lnTo>
                    <a:pt x="186971" y="13115"/>
                  </a:lnTo>
                  <a:lnTo>
                    <a:pt x="227153" y="43955"/>
                  </a:lnTo>
                  <a:lnTo>
                    <a:pt x="252474" y="87825"/>
                  </a:lnTo>
                  <a:lnTo>
                    <a:pt x="259079" y="121034"/>
                  </a:lnTo>
                  <a:lnTo>
                    <a:pt x="259079" y="129539"/>
                  </a:lnTo>
                  <a:lnTo>
                    <a:pt x="259079" y="138045"/>
                  </a:lnTo>
                  <a:lnTo>
                    <a:pt x="245964" y="186971"/>
                  </a:lnTo>
                  <a:lnTo>
                    <a:pt x="215124" y="227153"/>
                  </a:lnTo>
                  <a:lnTo>
                    <a:pt x="171254" y="252474"/>
                  </a:lnTo>
                  <a:lnTo>
                    <a:pt x="146469" y="258250"/>
                  </a:lnTo>
                  <a:lnTo>
                    <a:pt x="138045" y="259079"/>
                  </a:lnTo>
                  <a:close/>
                </a:path>
              </a:pathLst>
            </a:custGeom>
            <a:solidFill>
              <a:srgbClr val="A0D9D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7" name="object 1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204723" y="4537723"/>
              <a:ext cx="106592" cy="106592"/>
            </a:xfrm>
            <a:prstGeom prst="rect">
              <a:avLst/>
            </a:prstGeom>
          </p:spPr>
        </p:pic>
      </p:grpSp>
      <p:sp>
        <p:nvSpPr>
          <p:cNvPr id="18" name="object 18"/>
          <p:cNvSpPr txBox="1">
            <a:spLocks noGrp="1"/>
          </p:cNvSpPr>
          <p:nvPr>
            <p:ph type="title"/>
          </p:nvPr>
        </p:nvSpPr>
        <p:spPr>
          <a:xfrm>
            <a:off x="2638821" y="425450"/>
            <a:ext cx="6140450" cy="19208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40" dirty="0"/>
              <a:t>Attitude</a:t>
            </a:r>
            <a:r>
              <a:rPr spc="-305" dirty="0"/>
              <a:t> </a:t>
            </a:r>
            <a:r>
              <a:rPr spc="-55" dirty="0"/>
              <a:t>et</a:t>
            </a:r>
            <a:r>
              <a:rPr spc="-305" dirty="0"/>
              <a:t> </a:t>
            </a:r>
            <a:r>
              <a:rPr spc="-40" dirty="0"/>
              <a:t>Ethique</a:t>
            </a:r>
            <a:r>
              <a:rPr spc="-305" dirty="0"/>
              <a:t> </a:t>
            </a:r>
            <a:r>
              <a:rPr spc="-285" dirty="0"/>
              <a:t>:</a:t>
            </a:r>
            <a:r>
              <a:rPr spc="-305" dirty="0"/>
              <a:t> </a:t>
            </a:r>
            <a:r>
              <a:rPr spc="-75" dirty="0"/>
              <a:t>Le</a:t>
            </a:r>
            <a:r>
              <a:rPr spc="-305" dirty="0"/>
              <a:t> </a:t>
            </a:r>
            <a:r>
              <a:rPr spc="-60" dirty="0"/>
              <a:t>Triangle</a:t>
            </a:r>
            <a:r>
              <a:rPr spc="-305" dirty="0"/>
              <a:t> </a:t>
            </a:r>
            <a:r>
              <a:rPr spc="-15" dirty="0"/>
              <a:t>d'Or</a:t>
            </a:r>
          </a:p>
          <a:p>
            <a:pPr marL="1303655">
              <a:lnSpc>
                <a:spcPct val="100000"/>
              </a:lnSpc>
              <a:spcBef>
                <a:spcPts val="2685"/>
              </a:spcBef>
            </a:pPr>
            <a:r>
              <a:rPr spc="-105" dirty="0">
                <a:solidFill>
                  <a:srgbClr val="000000"/>
                </a:solidFill>
              </a:rPr>
              <a:t>DONNER</a:t>
            </a:r>
          </a:p>
          <a:p>
            <a:pPr marL="3962400" marR="5080">
              <a:lnSpc>
                <a:spcPts val="1730"/>
              </a:lnSpc>
              <a:spcBef>
                <a:spcPts val="625"/>
              </a:spcBef>
            </a:pPr>
            <a:r>
              <a:rPr sz="1500" spc="-175" dirty="0">
                <a:solidFill>
                  <a:srgbClr val="000000"/>
                </a:solidFill>
              </a:rPr>
              <a:t>T</a:t>
            </a:r>
            <a:r>
              <a:rPr sz="1500" spc="-5" dirty="0">
                <a:solidFill>
                  <a:srgbClr val="000000"/>
                </a:solidFill>
              </a:rPr>
              <a:t>o</a:t>
            </a:r>
            <a:r>
              <a:rPr sz="1500" spc="-25" dirty="0">
                <a:solidFill>
                  <a:srgbClr val="000000"/>
                </a:solidFill>
              </a:rPr>
              <a:t>u</a:t>
            </a:r>
            <a:r>
              <a:rPr sz="1500" spc="-55" dirty="0">
                <a:solidFill>
                  <a:srgbClr val="000000"/>
                </a:solidFill>
              </a:rPr>
              <a:t>j</a:t>
            </a:r>
            <a:r>
              <a:rPr sz="1500" spc="-5" dirty="0">
                <a:solidFill>
                  <a:srgbClr val="000000"/>
                </a:solidFill>
              </a:rPr>
              <a:t>o</a:t>
            </a:r>
            <a:r>
              <a:rPr sz="1500" spc="-25" dirty="0">
                <a:solidFill>
                  <a:srgbClr val="000000"/>
                </a:solidFill>
              </a:rPr>
              <a:t>u</a:t>
            </a:r>
            <a:r>
              <a:rPr sz="1500" spc="-30" dirty="0">
                <a:solidFill>
                  <a:srgbClr val="000000"/>
                </a:solidFill>
              </a:rPr>
              <a:t>r</a:t>
            </a:r>
            <a:r>
              <a:rPr sz="1500" spc="-45" dirty="0">
                <a:solidFill>
                  <a:srgbClr val="000000"/>
                </a:solidFill>
              </a:rPr>
              <a:t>s</a:t>
            </a:r>
            <a:r>
              <a:rPr sz="1500" spc="-170" dirty="0">
                <a:solidFill>
                  <a:srgbClr val="000000"/>
                </a:solidFill>
              </a:rPr>
              <a:t> </a:t>
            </a:r>
            <a:r>
              <a:rPr sz="1500" dirty="0">
                <a:solidFill>
                  <a:srgbClr val="000000"/>
                </a:solidFill>
              </a:rPr>
              <a:t>d</a:t>
            </a:r>
            <a:r>
              <a:rPr sz="1500" spc="-35" dirty="0">
                <a:solidFill>
                  <a:srgbClr val="000000"/>
                </a:solidFill>
              </a:rPr>
              <a:t>a</a:t>
            </a:r>
            <a:r>
              <a:rPr sz="1500" spc="-20" dirty="0">
                <a:solidFill>
                  <a:srgbClr val="000000"/>
                </a:solidFill>
              </a:rPr>
              <a:t>n</a:t>
            </a:r>
            <a:r>
              <a:rPr sz="1500" spc="-45" dirty="0">
                <a:solidFill>
                  <a:srgbClr val="000000"/>
                </a:solidFill>
              </a:rPr>
              <a:t>s</a:t>
            </a:r>
            <a:r>
              <a:rPr sz="1500" spc="-170" dirty="0">
                <a:solidFill>
                  <a:srgbClr val="000000"/>
                </a:solidFill>
              </a:rPr>
              <a:t> </a:t>
            </a:r>
            <a:r>
              <a:rPr sz="1500" spc="35" dirty="0">
                <a:solidFill>
                  <a:srgbClr val="000000"/>
                </a:solidFill>
              </a:rPr>
              <a:t>l</a:t>
            </a:r>
            <a:r>
              <a:rPr sz="1500" spc="-50" dirty="0">
                <a:solidFill>
                  <a:srgbClr val="000000"/>
                </a:solidFill>
              </a:rPr>
              <a:t>e</a:t>
            </a:r>
            <a:r>
              <a:rPr sz="1500" spc="-170" dirty="0">
                <a:solidFill>
                  <a:srgbClr val="000000"/>
                </a:solidFill>
              </a:rPr>
              <a:t> </a:t>
            </a:r>
            <a:r>
              <a:rPr sz="1500" spc="-35" dirty="0">
                <a:solidFill>
                  <a:srgbClr val="000000"/>
                </a:solidFill>
              </a:rPr>
              <a:t>r</a:t>
            </a:r>
            <a:r>
              <a:rPr sz="1500" spc="-50" dirty="0">
                <a:solidFill>
                  <a:srgbClr val="000000"/>
                </a:solidFill>
              </a:rPr>
              <a:t>e</a:t>
            </a:r>
            <a:r>
              <a:rPr sz="1500" spc="-45" dirty="0">
                <a:solidFill>
                  <a:srgbClr val="000000"/>
                </a:solidFill>
              </a:rPr>
              <a:t>s</a:t>
            </a:r>
            <a:r>
              <a:rPr sz="1500" dirty="0">
                <a:solidFill>
                  <a:srgbClr val="000000"/>
                </a:solidFill>
              </a:rPr>
              <a:t>p</a:t>
            </a:r>
            <a:r>
              <a:rPr sz="1500" spc="-50" dirty="0">
                <a:solidFill>
                  <a:srgbClr val="000000"/>
                </a:solidFill>
              </a:rPr>
              <a:t>e</a:t>
            </a:r>
            <a:r>
              <a:rPr sz="1500" spc="-25" dirty="0">
                <a:solidFill>
                  <a:srgbClr val="000000"/>
                </a:solidFill>
              </a:rPr>
              <a:t>c</a:t>
            </a:r>
            <a:r>
              <a:rPr sz="1500" spc="5" dirty="0">
                <a:solidFill>
                  <a:srgbClr val="000000"/>
                </a:solidFill>
              </a:rPr>
              <a:t>t</a:t>
            </a:r>
            <a:r>
              <a:rPr sz="1500" spc="-170" dirty="0">
                <a:solidFill>
                  <a:srgbClr val="000000"/>
                </a:solidFill>
              </a:rPr>
              <a:t> </a:t>
            </a:r>
            <a:r>
              <a:rPr sz="1500" dirty="0">
                <a:solidFill>
                  <a:srgbClr val="000000"/>
                </a:solidFill>
              </a:rPr>
              <a:t>d</a:t>
            </a:r>
            <a:r>
              <a:rPr sz="1500" spc="-35" dirty="0">
                <a:solidFill>
                  <a:srgbClr val="000000"/>
                </a:solidFill>
              </a:rPr>
              <a:t>e  </a:t>
            </a:r>
            <a:r>
              <a:rPr sz="1500" spc="-60" dirty="0">
                <a:solidFill>
                  <a:srgbClr val="000000"/>
                </a:solidFill>
              </a:rPr>
              <a:t>v</a:t>
            </a:r>
            <a:r>
              <a:rPr sz="1500" spc="-5" dirty="0">
                <a:solidFill>
                  <a:srgbClr val="000000"/>
                </a:solidFill>
              </a:rPr>
              <a:t>o</a:t>
            </a:r>
            <a:r>
              <a:rPr sz="1500" spc="-45" dirty="0">
                <a:solidFill>
                  <a:srgbClr val="000000"/>
                </a:solidFill>
              </a:rPr>
              <a:t>s</a:t>
            </a:r>
            <a:r>
              <a:rPr sz="1500" spc="-170" dirty="0">
                <a:solidFill>
                  <a:srgbClr val="000000"/>
                </a:solidFill>
              </a:rPr>
              <a:t> </a:t>
            </a:r>
            <a:r>
              <a:rPr sz="1500" spc="-80" dirty="0">
                <a:solidFill>
                  <a:srgbClr val="000000"/>
                </a:solidFill>
              </a:rPr>
              <a:t>v</a:t>
            </a:r>
            <a:r>
              <a:rPr sz="1500" spc="-35" dirty="0">
                <a:solidFill>
                  <a:srgbClr val="000000"/>
                </a:solidFill>
              </a:rPr>
              <a:t>a</a:t>
            </a:r>
            <a:r>
              <a:rPr sz="1500" spc="35" dirty="0">
                <a:solidFill>
                  <a:srgbClr val="000000"/>
                </a:solidFill>
              </a:rPr>
              <a:t>l</a:t>
            </a:r>
            <a:r>
              <a:rPr sz="1500" spc="-50" dirty="0">
                <a:solidFill>
                  <a:srgbClr val="000000"/>
                </a:solidFill>
              </a:rPr>
              <a:t>e</a:t>
            </a:r>
            <a:r>
              <a:rPr sz="1500" spc="-25" dirty="0">
                <a:solidFill>
                  <a:srgbClr val="000000"/>
                </a:solidFill>
              </a:rPr>
              <a:t>u</a:t>
            </a:r>
            <a:r>
              <a:rPr sz="1500" spc="-30" dirty="0">
                <a:solidFill>
                  <a:srgbClr val="000000"/>
                </a:solidFill>
              </a:rPr>
              <a:t>r</a:t>
            </a:r>
            <a:r>
              <a:rPr sz="1500" spc="-45" dirty="0">
                <a:solidFill>
                  <a:srgbClr val="000000"/>
                </a:solidFill>
              </a:rPr>
              <a:t>s</a:t>
            </a:r>
            <a:r>
              <a:rPr sz="1500" spc="-170" dirty="0">
                <a:solidFill>
                  <a:srgbClr val="000000"/>
                </a:solidFill>
              </a:rPr>
              <a:t> </a:t>
            </a:r>
            <a:r>
              <a:rPr sz="1500" spc="-160" dirty="0">
                <a:solidFill>
                  <a:srgbClr val="000000"/>
                </a:solidFill>
              </a:rPr>
              <a:t>:</a:t>
            </a:r>
            <a:r>
              <a:rPr sz="1500" spc="-170" dirty="0">
                <a:solidFill>
                  <a:srgbClr val="000000"/>
                </a:solidFill>
              </a:rPr>
              <a:t> </a:t>
            </a:r>
            <a:r>
              <a:rPr sz="1500" spc="-45" dirty="0">
                <a:solidFill>
                  <a:srgbClr val="000000"/>
                </a:solidFill>
              </a:rPr>
              <a:t>c</a:t>
            </a:r>
            <a:r>
              <a:rPr sz="1500" spc="-5" dirty="0">
                <a:solidFill>
                  <a:srgbClr val="000000"/>
                </a:solidFill>
              </a:rPr>
              <a:t>o</a:t>
            </a:r>
            <a:r>
              <a:rPr sz="1500" spc="-25" dirty="0">
                <a:solidFill>
                  <a:srgbClr val="000000"/>
                </a:solidFill>
              </a:rPr>
              <a:t>u</a:t>
            </a:r>
            <a:r>
              <a:rPr sz="1500" spc="-60" dirty="0">
                <a:solidFill>
                  <a:srgbClr val="000000"/>
                </a:solidFill>
              </a:rPr>
              <a:t>r</a:t>
            </a:r>
            <a:r>
              <a:rPr sz="1500" spc="-35" dirty="0">
                <a:solidFill>
                  <a:srgbClr val="000000"/>
                </a:solidFill>
              </a:rPr>
              <a:t>a</a:t>
            </a:r>
            <a:r>
              <a:rPr sz="1500" spc="-100" dirty="0">
                <a:solidFill>
                  <a:srgbClr val="000000"/>
                </a:solidFill>
              </a:rPr>
              <a:t>g</a:t>
            </a:r>
            <a:r>
              <a:rPr sz="1500" spc="-50" dirty="0">
                <a:solidFill>
                  <a:srgbClr val="000000"/>
                </a:solidFill>
              </a:rPr>
              <a:t>e</a:t>
            </a:r>
            <a:r>
              <a:rPr sz="1500" spc="-85" dirty="0">
                <a:solidFill>
                  <a:srgbClr val="000000"/>
                </a:solidFill>
              </a:rPr>
              <a:t>,  </a:t>
            </a:r>
            <a:r>
              <a:rPr sz="1500" spc="-35" dirty="0">
                <a:solidFill>
                  <a:srgbClr val="000000"/>
                </a:solidFill>
              </a:rPr>
              <a:t>r</a:t>
            </a:r>
            <a:r>
              <a:rPr sz="1500" spc="-50" dirty="0">
                <a:solidFill>
                  <a:srgbClr val="000000"/>
                </a:solidFill>
              </a:rPr>
              <a:t>e</a:t>
            </a:r>
            <a:r>
              <a:rPr sz="1500" spc="-45" dirty="0">
                <a:solidFill>
                  <a:srgbClr val="000000"/>
                </a:solidFill>
              </a:rPr>
              <a:t>s</a:t>
            </a:r>
            <a:r>
              <a:rPr sz="1500" dirty="0">
                <a:solidFill>
                  <a:srgbClr val="000000"/>
                </a:solidFill>
              </a:rPr>
              <a:t>p</a:t>
            </a:r>
            <a:r>
              <a:rPr sz="1500" spc="-50" dirty="0">
                <a:solidFill>
                  <a:srgbClr val="000000"/>
                </a:solidFill>
              </a:rPr>
              <a:t>e</a:t>
            </a:r>
            <a:r>
              <a:rPr sz="1500" spc="-25" dirty="0">
                <a:solidFill>
                  <a:srgbClr val="000000"/>
                </a:solidFill>
              </a:rPr>
              <a:t>c</a:t>
            </a:r>
            <a:r>
              <a:rPr sz="1500" spc="15" dirty="0">
                <a:solidFill>
                  <a:srgbClr val="000000"/>
                </a:solidFill>
              </a:rPr>
              <a:t>t</a:t>
            </a:r>
            <a:r>
              <a:rPr sz="1500" spc="-85" dirty="0">
                <a:solidFill>
                  <a:srgbClr val="000000"/>
                </a:solidFill>
              </a:rPr>
              <a:t>,</a:t>
            </a:r>
            <a:r>
              <a:rPr sz="1500" spc="-170" dirty="0">
                <a:solidFill>
                  <a:srgbClr val="000000"/>
                </a:solidFill>
              </a:rPr>
              <a:t> </a:t>
            </a:r>
            <a:r>
              <a:rPr sz="1500" dirty="0">
                <a:solidFill>
                  <a:srgbClr val="000000"/>
                </a:solidFill>
              </a:rPr>
              <a:t>b</a:t>
            </a:r>
            <a:r>
              <a:rPr sz="1500" spc="25" dirty="0">
                <a:solidFill>
                  <a:srgbClr val="000000"/>
                </a:solidFill>
              </a:rPr>
              <a:t>i</a:t>
            </a:r>
            <a:r>
              <a:rPr sz="1500" spc="-50" dirty="0">
                <a:solidFill>
                  <a:srgbClr val="000000"/>
                </a:solidFill>
              </a:rPr>
              <a:t>e</a:t>
            </a:r>
            <a:r>
              <a:rPr sz="1500" spc="-20" dirty="0">
                <a:solidFill>
                  <a:srgbClr val="000000"/>
                </a:solidFill>
              </a:rPr>
              <a:t>n</a:t>
            </a:r>
            <a:r>
              <a:rPr sz="1500" spc="-60" dirty="0">
                <a:solidFill>
                  <a:srgbClr val="000000"/>
                </a:solidFill>
              </a:rPr>
              <a:t>v</a:t>
            </a:r>
            <a:r>
              <a:rPr sz="1500" spc="-50" dirty="0">
                <a:solidFill>
                  <a:srgbClr val="000000"/>
                </a:solidFill>
              </a:rPr>
              <a:t>e</a:t>
            </a:r>
            <a:r>
              <a:rPr sz="1500" spc="25" dirty="0">
                <a:solidFill>
                  <a:srgbClr val="000000"/>
                </a:solidFill>
              </a:rPr>
              <a:t>i</a:t>
            </a:r>
            <a:r>
              <a:rPr sz="1500" spc="35" dirty="0">
                <a:solidFill>
                  <a:srgbClr val="000000"/>
                </a:solidFill>
              </a:rPr>
              <a:t>ll</a:t>
            </a:r>
            <a:r>
              <a:rPr sz="1500" spc="-35" dirty="0">
                <a:solidFill>
                  <a:srgbClr val="000000"/>
                </a:solidFill>
              </a:rPr>
              <a:t>a</a:t>
            </a:r>
            <a:r>
              <a:rPr sz="1500" spc="-20" dirty="0">
                <a:solidFill>
                  <a:srgbClr val="000000"/>
                </a:solidFill>
              </a:rPr>
              <a:t>n</a:t>
            </a:r>
            <a:r>
              <a:rPr sz="1500" spc="-45" dirty="0">
                <a:solidFill>
                  <a:srgbClr val="000000"/>
                </a:solidFill>
              </a:rPr>
              <a:t>c</a:t>
            </a:r>
            <a:r>
              <a:rPr sz="1500" spc="-50" dirty="0">
                <a:solidFill>
                  <a:srgbClr val="000000"/>
                </a:solidFill>
              </a:rPr>
              <a:t>e</a:t>
            </a:r>
            <a:r>
              <a:rPr sz="1500" spc="-85" dirty="0">
                <a:solidFill>
                  <a:srgbClr val="000000"/>
                </a:solidFill>
              </a:rPr>
              <a:t>,</a:t>
            </a:r>
            <a:r>
              <a:rPr sz="1500" spc="-170" dirty="0">
                <a:solidFill>
                  <a:srgbClr val="000000"/>
                </a:solidFill>
              </a:rPr>
              <a:t> </a:t>
            </a:r>
            <a:r>
              <a:rPr sz="1500" spc="-85" dirty="0">
                <a:solidFill>
                  <a:srgbClr val="000000"/>
                </a:solidFill>
              </a:rPr>
              <a:t>...</a:t>
            </a:r>
            <a:endParaRPr sz="1500"/>
          </a:p>
        </p:txBody>
      </p:sp>
      <p:pic>
        <p:nvPicPr>
          <p:cNvPr id="19" name="Picture 2">
            <a:extLst>
              <a:ext uri="{FF2B5EF4-FFF2-40B4-BE49-F238E27FC236}">
                <a16:creationId xmlns:a16="http://schemas.microsoft.com/office/drawing/2014/main" id="{13656CAE-27DF-9F8C-FE24-A8988A2C52F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9981"/>
          <a:stretch/>
        </p:blipFill>
        <p:spPr bwMode="auto">
          <a:xfrm>
            <a:off x="0" y="349177"/>
            <a:ext cx="2663612" cy="6990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913707" y="425450"/>
            <a:ext cx="5077460" cy="4368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270" dirty="0"/>
              <a:t>V</a:t>
            </a:r>
            <a:r>
              <a:rPr spc="-55" dirty="0"/>
              <a:t>o</a:t>
            </a:r>
            <a:r>
              <a:rPr spc="-15" dirty="0"/>
              <a:t>t</a:t>
            </a:r>
            <a:r>
              <a:rPr spc="-45" dirty="0"/>
              <a:t>r</a:t>
            </a:r>
            <a:r>
              <a:rPr spc="-85" dirty="0"/>
              <a:t>e</a:t>
            </a:r>
            <a:r>
              <a:rPr spc="-305" dirty="0"/>
              <a:t> </a:t>
            </a:r>
            <a:r>
              <a:rPr spc="5" dirty="0"/>
              <a:t>p</a:t>
            </a:r>
            <a:r>
              <a:rPr spc="-5" dirty="0"/>
              <a:t>o</a:t>
            </a:r>
            <a:r>
              <a:rPr spc="-40" dirty="0"/>
              <a:t>r</a:t>
            </a:r>
            <a:r>
              <a:rPr spc="-15" dirty="0"/>
              <a:t>t</a:t>
            </a:r>
            <a:r>
              <a:rPr spc="-80" dirty="0"/>
              <a:t>r</a:t>
            </a:r>
            <a:r>
              <a:rPr spc="-60" dirty="0"/>
              <a:t>a</a:t>
            </a:r>
            <a:r>
              <a:rPr spc="45" dirty="0"/>
              <a:t>i</a:t>
            </a:r>
            <a:r>
              <a:rPr spc="5" dirty="0"/>
              <a:t>t</a:t>
            </a:r>
            <a:r>
              <a:rPr spc="-305" dirty="0"/>
              <a:t> </a:t>
            </a:r>
            <a:r>
              <a:rPr spc="-15" dirty="0"/>
              <a:t>c</a:t>
            </a:r>
            <a:r>
              <a:rPr spc="-40" dirty="0"/>
              <a:t>h</a:t>
            </a:r>
            <a:r>
              <a:rPr spc="45" dirty="0"/>
              <a:t>i</a:t>
            </a:r>
            <a:r>
              <a:rPr spc="-30" dirty="0"/>
              <a:t>n</a:t>
            </a:r>
            <a:r>
              <a:rPr spc="-5" dirty="0"/>
              <a:t>o</a:t>
            </a:r>
            <a:r>
              <a:rPr spc="45" dirty="0"/>
              <a:t>i</a:t>
            </a:r>
            <a:r>
              <a:rPr spc="-75" dirty="0"/>
              <a:t>s</a:t>
            </a:r>
            <a:r>
              <a:rPr spc="-305" dirty="0"/>
              <a:t> </a:t>
            </a:r>
            <a:r>
              <a:rPr spc="5" dirty="0"/>
              <a:t>d</a:t>
            </a:r>
            <a:r>
              <a:rPr spc="-85" dirty="0"/>
              <a:t>e</a:t>
            </a:r>
            <a:r>
              <a:rPr spc="-305" dirty="0"/>
              <a:t> </a:t>
            </a:r>
            <a:r>
              <a:rPr spc="-70" dirty="0"/>
              <a:t>r</a:t>
            </a:r>
            <a:r>
              <a:rPr spc="-85" dirty="0"/>
              <a:t>é</a:t>
            </a:r>
            <a:r>
              <a:rPr spc="-75" dirty="0"/>
              <a:t>s</a:t>
            </a:r>
            <a:r>
              <a:rPr spc="-125" dirty="0"/>
              <a:t>e</a:t>
            </a:r>
            <a:r>
              <a:rPr spc="-60" dirty="0"/>
              <a:t>a</a:t>
            </a:r>
            <a:r>
              <a:rPr spc="-40" dirty="0"/>
              <a:t>u</a:t>
            </a:r>
            <a:r>
              <a:rPr spc="-35" dirty="0"/>
              <a:t>t</a:t>
            </a:r>
            <a:r>
              <a:rPr spc="-85" dirty="0"/>
              <a:t>e</a:t>
            </a:r>
            <a:r>
              <a:rPr spc="-40" dirty="0"/>
              <a:t>ur</a:t>
            </a: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447799" y="1657350"/>
            <a:ext cx="66675" cy="66674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447799" y="2095500"/>
            <a:ext cx="66675" cy="66674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447799" y="2533650"/>
            <a:ext cx="66675" cy="66674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447799" y="2971799"/>
            <a:ext cx="66675" cy="66674"/>
          </a:xfrm>
          <a:prstGeom prst="rect">
            <a:avLst/>
          </a:prstGeom>
        </p:spPr>
      </p:pic>
      <p:pic>
        <p:nvPicPr>
          <p:cNvPr id="7" name="object 7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447799" y="3409950"/>
            <a:ext cx="66675" cy="66674"/>
          </a:xfrm>
          <a:prstGeom prst="rect">
            <a:avLst/>
          </a:prstGeom>
        </p:spPr>
      </p:pic>
      <p:pic>
        <p:nvPicPr>
          <p:cNvPr id="8" name="object 8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447799" y="3848100"/>
            <a:ext cx="66675" cy="66674"/>
          </a:xfrm>
          <a:prstGeom prst="rect">
            <a:avLst/>
          </a:prstGeom>
        </p:spPr>
      </p:pic>
      <p:pic>
        <p:nvPicPr>
          <p:cNvPr id="9" name="object 9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447799" y="4286249"/>
            <a:ext cx="66675" cy="66674"/>
          </a:xfrm>
          <a:prstGeom prst="rect">
            <a:avLst/>
          </a:prstGeom>
        </p:spPr>
      </p:pic>
      <p:sp>
        <p:nvSpPr>
          <p:cNvPr id="10" name="object 10"/>
          <p:cNvSpPr txBox="1"/>
          <p:nvPr/>
        </p:nvSpPr>
        <p:spPr>
          <a:xfrm>
            <a:off x="1625153" y="1549400"/>
            <a:ext cx="2980055" cy="28829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500" spc="-35" dirty="0">
                <a:latin typeface="Tahoma"/>
                <a:cs typeface="Tahoma"/>
              </a:rPr>
              <a:t>S</a:t>
            </a:r>
            <a:r>
              <a:rPr sz="1500" spc="25" dirty="0">
                <a:latin typeface="Tahoma"/>
                <a:cs typeface="Tahoma"/>
              </a:rPr>
              <a:t>i</a:t>
            </a:r>
            <a:r>
              <a:rPr sz="1500" spc="-170" dirty="0">
                <a:latin typeface="Tahoma"/>
                <a:cs typeface="Tahoma"/>
              </a:rPr>
              <a:t> </a:t>
            </a:r>
            <a:r>
              <a:rPr sz="1500" spc="-55" dirty="0">
                <a:latin typeface="Tahoma"/>
                <a:cs typeface="Tahoma"/>
              </a:rPr>
              <a:t>j</a:t>
            </a:r>
            <a:r>
              <a:rPr sz="1500" spc="10" dirty="0">
                <a:latin typeface="Tahoma"/>
                <a:cs typeface="Tahoma"/>
              </a:rPr>
              <a:t>'</a:t>
            </a:r>
            <a:r>
              <a:rPr sz="1500" spc="-65" dirty="0">
                <a:latin typeface="Tahoma"/>
                <a:cs typeface="Tahoma"/>
              </a:rPr>
              <a:t>é</a:t>
            </a:r>
            <a:r>
              <a:rPr sz="1500" spc="-30" dirty="0">
                <a:latin typeface="Tahoma"/>
                <a:cs typeface="Tahoma"/>
              </a:rPr>
              <a:t>t</a:t>
            </a:r>
            <a:r>
              <a:rPr sz="1500" spc="-35" dirty="0">
                <a:latin typeface="Tahoma"/>
                <a:cs typeface="Tahoma"/>
              </a:rPr>
              <a:t>a</a:t>
            </a:r>
            <a:r>
              <a:rPr sz="1500" spc="25" dirty="0">
                <a:latin typeface="Tahoma"/>
                <a:cs typeface="Tahoma"/>
              </a:rPr>
              <a:t>i</a:t>
            </a:r>
            <a:r>
              <a:rPr sz="1500" spc="-45" dirty="0">
                <a:latin typeface="Tahoma"/>
                <a:cs typeface="Tahoma"/>
              </a:rPr>
              <a:t>s</a:t>
            </a:r>
            <a:r>
              <a:rPr sz="1500" spc="-170" dirty="0">
                <a:latin typeface="Tahoma"/>
                <a:cs typeface="Tahoma"/>
              </a:rPr>
              <a:t> </a:t>
            </a:r>
            <a:r>
              <a:rPr sz="1500" spc="-25" dirty="0">
                <a:latin typeface="Tahoma"/>
                <a:cs typeface="Tahoma"/>
              </a:rPr>
              <a:t>u</a:t>
            </a:r>
            <a:r>
              <a:rPr sz="1500" spc="-20" dirty="0">
                <a:latin typeface="Tahoma"/>
                <a:cs typeface="Tahoma"/>
              </a:rPr>
              <a:t>n</a:t>
            </a:r>
            <a:r>
              <a:rPr sz="1500" spc="-170" dirty="0">
                <a:latin typeface="Tahoma"/>
                <a:cs typeface="Tahoma"/>
              </a:rPr>
              <a:t> </a:t>
            </a:r>
            <a:r>
              <a:rPr sz="1500" spc="35" dirty="0">
                <a:latin typeface="Tahoma"/>
                <a:cs typeface="Tahoma"/>
              </a:rPr>
              <a:t>l</a:t>
            </a:r>
            <a:r>
              <a:rPr sz="1500" spc="25" dirty="0">
                <a:latin typeface="Tahoma"/>
                <a:cs typeface="Tahoma"/>
              </a:rPr>
              <a:t>i</a:t>
            </a:r>
            <a:r>
              <a:rPr sz="1500" spc="-50" dirty="0">
                <a:latin typeface="Tahoma"/>
                <a:cs typeface="Tahoma"/>
              </a:rPr>
              <a:t>e</a:t>
            </a:r>
            <a:r>
              <a:rPr sz="1500" spc="-25" dirty="0">
                <a:latin typeface="Tahoma"/>
                <a:cs typeface="Tahoma"/>
              </a:rPr>
              <a:t>u</a:t>
            </a:r>
            <a:endParaRPr sz="150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  <a:spcBef>
                <a:spcPts val="1650"/>
              </a:spcBef>
            </a:pPr>
            <a:r>
              <a:rPr sz="1500" spc="-35" dirty="0">
                <a:latin typeface="Tahoma"/>
                <a:cs typeface="Tahoma"/>
              </a:rPr>
              <a:t>S</a:t>
            </a:r>
            <a:r>
              <a:rPr sz="1500" spc="25" dirty="0">
                <a:latin typeface="Tahoma"/>
                <a:cs typeface="Tahoma"/>
              </a:rPr>
              <a:t>i</a:t>
            </a:r>
            <a:r>
              <a:rPr sz="1500" spc="-170" dirty="0">
                <a:latin typeface="Tahoma"/>
                <a:cs typeface="Tahoma"/>
              </a:rPr>
              <a:t> </a:t>
            </a:r>
            <a:r>
              <a:rPr sz="1500" spc="-55" dirty="0">
                <a:latin typeface="Tahoma"/>
                <a:cs typeface="Tahoma"/>
              </a:rPr>
              <a:t>j</a:t>
            </a:r>
            <a:r>
              <a:rPr sz="1500" spc="10" dirty="0">
                <a:latin typeface="Tahoma"/>
                <a:cs typeface="Tahoma"/>
              </a:rPr>
              <a:t>'</a:t>
            </a:r>
            <a:r>
              <a:rPr sz="1500" spc="-65" dirty="0">
                <a:latin typeface="Tahoma"/>
                <a:cs typeface="Tahoma"/>
              </a:rPr>
              <a:t>é</a:t>
            </a:r>
            <a:r>
              <a:rPr sz="1500" spc="-30" dirty="0">
                <a:latin typeface="Tahoma"/>
                <a:cs typeface="Tahoma"/>
              </a:rPr>
              <a:t>t</a:t>
            </a:r>
            <a:r>
              <a:rPr sz="1500" spc="-35" dirty="0">
                <a:latin typeface="Tahoma"/>
                <a:cs typeface="Tahoma"/>
              </a:rPr>
              <a:t>a</a:t>
            </a:r>
            <a:r>
              <a:rPr sz="1500" spc="25" dirty="0">
                <a:latin typeface="Tahoma"/>
                <a:cs typeface="Tahoma"/>
              </a:rPr>
              <a:t>i</a:t>
            </a:r>
            <a:r>
              <a:rPr sz="1500" spc="-45" dirty="0">
                <a:latin typeface="Tahoma"/>
                <a:cs typeface="Tahoma"/>
              </a:rPr>
              <a:t>s</a:t>
            </a:r>
            <a:r>
              <a:rPr sz="1500" spc="-170" dirty="0">
                <a:latin typeface="Tahoma"/>
                <a:cs typeface="Tahoma"/>
              </a:rPr>
              <a:t> </a:t>
            </a:r>
            <a:r>
              <a:rPr sz="1500" spc="-25" dirty="0">
                <a:latin typeface="Tahoma"/>
                <a:cs typeface="Tahoma"/>
              </a:rPr>
              <a:t>u</a:t>
            </a:r>
            <a:r>
              <a:rPr sz="1500" spc="-20" dirty="0">
                <a:latin typeface="Tahoma"/>
                <a:cs typeface="Tahoma"/>
              </a:rPr>
              <a:t>n</a:t>
            </a:r>
            <a:r>
              <a:rPr sz="1500" spc="-170" dirty="0">
                <a:latin typeface="Tahoma"/>
                <a:cs typeface="Tahoma"/>
              </a:rPr>
              <a:t> </a:t>
            </a:r>
            <a:r>
              <a:rPr sz="1500" spc="-20" dirty="0">
                <a:latin typeface="Tahoma"/>
                <a:cs typeface="Tahoma"/>
              </a:rPr>
              <a:t>n</a:t>
            </a:r>
            <a:r>
              <a:rPr sz="1500" spc="-5" dirty="0">
                <a:latin typeface="Tahoma"/>
                <a:cs typeface="Tahoma"/>
              </a:rPr>
              <a:t>o</a:t>
            </a:r>
            <a:r>
              <a:rPr sz="1500" spc="-20" dirty="0">
                <a:latin typeface="Tahoma"/>
                <a:cs typeface="Tahoma"/>
              </a:rPr>
              <a:t>m</a:t>
            </a:r>
            <a:r>
              <a:rPr sz="1500" dirty="0">
                <a:latin typeface="Tahoma"/>
                <a:cs typeface="Tahoma"/>
              </a:rPr>
              <a:t>b</a:t>
            </a:r>
            <a:r>
              <a:rPr sz="1500" spc="-35" dirty="0">
                <a:latin typeface="Tahoma"/>
                <a:cs typeface="Tahoma"/>
              </a:rPr>
              <a:t>r</a:t>
            </a:r>
            <a:r>
              <a:rPr sz="1500" spc="-50" dirty="0">
                <a:latin typeface="Tahoma"/>
                <a:cs typeface="Tahoma"/>
              </a:rPr>
              <a:t>e</a:t>
            </a:r>
            <a:endParaRPr sz="1500">
              <a:latin typeface="Tahoma"/>
              <a:cs typeface="Tahoma"/>
            </a:endParaRPr>
          </a:p>
          <a:p>
            <a:pPr marL="12700" marR="604520">
              <a:lnSpc>
                <a:spcPct val="191700"/>
              </a:lnSpc>
            </a:pPr>
            <a:r>
              <a:rPr sz="1500" spc="-35" dirty="0">
                <a:latin typeface="Tahoma"/>
                <a:cs typeface="Tahoma"/>
              </a:rPr>
              <a:t>S</a:t>
            </a:r>
            <a:r>
              <a:rPr sz="1500" spc="25" dirty="0">
                <a:latin typeface="Tahoma"/>
                <a:cs typeface="Tahoma"/>
              </a:rPr>
              <a:t>i</a:t>
            </a:r>
            <a:r>
              <a:rPr sz="1500" spc="-170" dirty="0">
                <a:latin typeface="Tahoma"/>
                <a:cs typeface="Tahoma"/>
              </a:rPr>
              <a:t> </a:t>
            </a:r>
            <a:r>
              <a:rPr sz="1500" spc="-55" dirty="0">
                <a:latin typeface="Tahoma"/>
                <a:cs typeface="Tahoma"/>
              </a:rPr>
              <a:t>j</a:t>
            </a:r>
            <a:r>
              <a:rPr sz="1500" spc="10" dirty="0">
                <a:latin typeface="Tahoma"/>
                <a:cs typeface="Tahoma"/>
              </a:rPr>
              <a:t>'</a:t>
            </a:r>
            <a:r>
              <a:rPr sz="1500" spc="-65" dirty="0">
                <a:latin typeface="Tahoma"/>
                <a:cs typeface="Tahoma"/>
              </a:rPr>
              <a:t>é</a:t>
            </a:r>
            <a:r>
              <a:rPr sz="1500" spc="-30" dirty="0">
                <a:latin typeface="Tahoma"/>
                <a:cs typeface="Tahoma"/>
              </a:rPr>
              <a:t>t</a:t>
            </a:r>
            <a:r>
              <a:rPr sz="1500" spc="-35" dirty="0">
                <a:latin typeface="Tahoma"/>
                <a:cs typeface="Tahoma"/>
              </a:rPr>
              <a:t>a</a:t>
            </a:r>
            <a:r>
              <a:rPr sz="1500" spc="25" dirty="0">
                <a:latin typeface="Tahoma"/>
                <a:cs typeface="Tahoma"/>
              </a:rPr>
              <a:t>i</a:t>
            </a:r>
            <a:r>
              <a:rPr sz="1500" spc="-45" dirty="0">
                <a:latin typeface="Tahoma"/>
                <a:cs typeface="Tahoma"/>
              </a:rPr>
              <a:t>s</a:t>
            </a:r>
            <a:r>
              <a:rPr sz="1500" spc="-170" dirty="0">
                <a:latin typeface="Tahoma"/>
                <a:cs typeface="Tahoma"/>
              </a:rPr>
              <a:t> </a:t>
            </a:r>
            <a:r>
              <a:rPr sz="1500" spc="-25" dirty="0">
                <a:latin typeface="Tahoma"/>
                <a:cs typeface="Tahoma"/>
              </a:rPr>
              <a:t>u</a:t>
            </a:r>
            <a:r>
              <a:rPr sz="1500" spc="-20" dirty="0">
                <a:latin typeface="Tahoma"/>
                <a:cs typeface="Tahoma"/>
              </a:rPr>
              <a:t>n</a:t>
            </a:r>
            <a:r>
              <a:rPr sz="1500" spc="-170" dirty="0">
                <a:latin typeface="Tahoma"/>
                <a:cs typeface="Tahoma"/>
              </a:rPr>
              <a:t> </a:t>
            </a:r>
            <a:r>
              <a:rPr sz="1500" spc="-20" dirty="0">
                <a:latin typeface="Tahoma"/>
                <a:cs typeface="Tahoma"/>
              </a:rPr>
              <a:t>m</a:t>
            </a:r>
            <a:r>
              <a:rPr sz="1500" spc="-50" dirty="0">
                <a:latin typeface="Tahoma"/>
                <a:cs typeface="Tahoma"/>
              </a:rPr>
              <a:t>é</a:t>
            </a:r>
            <a:r>
              <a:rPr sz="1500" dirty="0">
                <a:latin typeface="Tahoma"/>
                <a:cs typeface="Tahoma"/>
              </a:rPr>
              <a:t>d</a:t>
            </a:r>
            <a:r>
              <a:rPr sz="1500" spc="25" dirty="0">
                <a:latin typeface="Tahoma"/>
                <a:cs typeface="Tahoma"/>
              </a:rPr>
              <a:t>i</a:t>
            </a:r>
            <a:r>
              <a:rPr sz="1500" spc="-35" dirty="0">
                <a:latin typeface="Tahoma"/>
                <a:cs typeface="Tahoma"/>
              </a:rPr>
              <a:t>a</a:t>
            </a:r>
            <a:r>
              <a:rPr sz="1500" spc="-170" dirty="0">
                <a:latin typeface="Tahoma"/>
                <a:cs typeface="Tahoma"/>
              </a:rPr>
              <a:t> </a:t>
            </a:r>
            <a:r>
              <a:rPr sz="1500" spc="-50" dirty="0">
                <a:latin typeface="Tahoma"/>
                <a:cs typeface="Tahoma"/>
              </a:rPr>
              <a:t>/</a:t>
            </a:r>
            <a:r>
              <a:rPr sz="1500" spc="-170" dirty="0">
                <a:latin typeface="Tahoma"/>
                <a:cs typeface="Tahoma"/>
              </a:rPr>
              <a:t> </a:t>
            </a:r>
            <a:r>
              <a:rPr sz="1500" spc="-25" dirty="0">
                <a:latin typeface="Tahoma"/>
                <a:cs typeface="Tahoma"/>
              </a:rPr>
              <a:t>u</a:t>
            </a:r>
            <a:r>
              <a:rPr sz="1500" spc="-20" dirty="0">
                <a:latin typeface="Tahoma"/>
                <a:cs typeface="Tahoma"/>
              </a:rPr>
              <a:t>n</a:t>
            </a:r>
            <a:r>
              <a:rPr sz="1500" spc="-170" dirty="0">
                <a:latin typeface="Tahoma"/>
                <a:cs typeface="Tahoma"/>
              </a:rPr>
              <a:t> </a:t>
            </a:r>
            <a:r>
              <a:rPr sz="1500" spc="-35" dirty="0">
                <a:latin typeface="Tahoma"/>
                <a:cs typeface="Tahoma"/>
              </a:rPr>
              <a:t>r</a:t>
            </a:r>
            <a:r>
              <a:rPr sz="1500" spc="-50" dirty="0">
                <a:latin typeface="Tahoma"/>
                <a:cs typeface="Tahoma"/>
              </a:rPr>
              <a:t>é</a:t>
            </a:r>
            <a:r>
              <a:rPr sz="1500" spc="-45" dirty="0">
                <a:latin typeface="Tahoma"/>
                <a:cs typeface="Tahoma"/>
              </a:rPr>
              <a:t>s</a:t>
            </a:r>
            <a:r>
              <a:rPr sz="1500" spc="-75" dirty="0">
                <a:latin typeface="Tahoma"/>
                <a:cs typeface="Tahoma"/>
              </a:rPr>
              <a:t>e</a:t>
            </a:r>
            <a:r>
              <a:rPr sz="1500" spc="-35" dirty="0">
                <a:latin typeface="Tahoma"/>
                <a:cs typeface="Tahoma"/>
              </a:rPr>
              <a:t>a</a:t>
            </a:r>
            <a:r>
              <a:rPr sz="1500" spc="-15" dirty="0">
                <a:latin typeface="Tahoma"/>
                <a:cs typeface="Tahoma"/>
              </a:rPr>
              <a:t>u  </a:t>
            </a:r>
            <a:r>
              <a:rPr sz="1500" spc="-35" dirty="0">
                <a:latin typeface="Tahoma"/>
                <a:cs typeface="Tahoma"/>
              </a:rPr>
              <a:t>S</a:t>
            </a:r>
            <a:r>
              <a:rPr sz="1500" spc="25" dirty="0">
                <a:latin typeface="Tahoma"/>
                <a:cs typeface="Tahoma"/>
              </a:rPr>
              <a:t>i</a:t>
            </a:r>
            <a:r>
              <a:rPr sz="1500" spc="-170" dirty="0">
                <a:latin typeface="Tahoma"/>
                <a:cs typeface="Tahoma"/>
              </a:rPr>
              <a:t> </a:t>
            </a:r>
            <a:r>
              <a:rPr sz="1500" spc="-55" dirty="0">
                <a:latin typeface="Tahoma"/>
                <a:cs typeface="Tahoma"/>
              </a:rPr>
              <a:t>j</a:t>
            </a:r>
            <a:r>
              <a:rPr sz="1500" spc="10" dirty="0">
                <a:latin typeface="Tahoma"/>
                <a:cs typeface="Tahoma"/>
              </a:rPr>
              <a:t>'</a:t>
            </a:r>
            <a:r>
              <a:rPr sz="1500" spc="-65" dirty="0">
                <a:latin typeface="Tahoma"/>
                <a:cs typeface="Tahoma"/>
              </a:rPr>
              <a:t>é</a:t>
            </a:r>
            <a:r>
              <a:rPr sz="1500" spc="-30" dirty="0">
                <a:latin typeface="Tahoma"/>
                <a:cs typeface="Tahoma"/>
              </a:rPr>
              <a:t>t</a:t>
            </a:r>
            <a:r>
              <a:rPr sz="1500" spc="-35" dirty="0">
                <a:latin typeface="Tahoma"/>
                <a:cs typeface="Tahoma"/>
              </a:rPr>
              <a:t>a</a:t>
            </a:r>
            <a:r>
              <a:rPr sz="1500" spc="25" dirty="0">
                <a:latin typeface="Tahoma"/>
                <a:cs typeface="Tahoma"/>
              </a:rPr>
              <a:t>i</a:t>
            </a:r>
            <a:r>
              <a:rPr sz="1500" spc="-45" dirty="0">
                <a:latin typeface="Tahoma"/>
                <a:cs typeface="Tahoma"/>
              </a:rPr>
              <a:t>s</a:t>
            </a:r>
            <a:r>
              <a:rPr sz="1500" spc="-170" dirty="0">
                <a:latin typeface="Tahoma"/>
                <a:cs typeface="Tahoma"/>
              </a:rPr>
              <a:t> </a:t>
            </a:r>
            <a:r>
              <a:rPr sz="1500" spc="-25" dirty="0">
                <a:latin typeface="Tahoma"/>
                <a:cs typeface="Tahoma"/>
              </a:rPr>
              <a:t>u</a:t>
            </a:r>
            <a:r>
              <a:rPr sz="1500" spc="-20" dirty="0">
                <a:latin typeface="Tahoma"/>
                <a:cs typeface="Tahoma"/>
              </a:rPr>
              <a:t>n</a:t>
            </a:r>
            <a:r>
              <a:rPr sz="1500" spc="-170" dirty="0">
                <a:latin typeface="Tahoma"/>
                <a:cs typeface="Tahoma"/>
              </a:rPr>
              <a:t> </a:t>
            </a:r>
            <a:r>
              <a:rPr sz="1500" dirty="0">
                <a:latin typeface="Tahoma"/>
                <a:cs typeface="Tahoma"/>
              </a:rPr>
              <a:t>p</a:t>
            </a:r>
            <a:r>
              <a:rPr sz="1500" spc="-35" dirty="0">
                <a:latin typeface="Tahoma"/>
                <a:cs typeface="Tahoma"/>
              </a:rPr>
              <a:t>r</a:t>
            </a:r>
            <a:r>
              <a:rPr sz="1500" spc="-50" dirty="0">
                <a:latin typeface="Tahoma"/>
                <a:cs typeface="Tahoma"/>
              </a:rPr>
              <a:t>e</a:t>
            </a:r>
            <a:r>
              <a:rPr sz="1500" spc="-45" dirty="0">
                <a:latin typeface="Tahoma"/>
                <a:cs typeface="Tahoma"/>
              </a:rPr>
              <a:t>s</a:t>
            </a:r>
            <a:r>
              <a:rPr sz="1500" spc="-10" dirty="0">
                <a:latin typeface="Tahoma"/>
                <a:cs typeface="Tahoma"/>
              </a:rPr>
              <a:t>c</a:t>
            </a:r>
            <a:r>
              <a:rPr sz="1500" spc="-20" dirty="0">
                <a:latin typeface="Tahoma"/>
                <a:cs typeface="Tahoma"/>
              </a:rPr>
              <a:t>r</a:t>
            </a:r>
            <a:r>
              <a:rPr sz="1500" spc="25" dirty="0">
                <a:latin typeface="Tahoma"/>
                <a:cs typeface="Tahoma"/>
              </a:rPr>
              <a:t>i</a:t>
            </a:r>
            <a:r>
              <a:rPr sz="1500" spc="-30" dirty="0">
                <a:latin typeface="Tahoma"/>
                <a:cs typeface="Tahoma"/>
              </a:rPr>
              <a:t>p</a:t>
            </a:r>
            <a:r>
              <a:rPr sz="1500" spc="-20" dirty="0">
                <a:latin typeface="Tahoma"/>
                <a:cs typeface="Tahoma"/>
              </a:rPr>
              <a:t>t</a:t>
            </a:r>
            <a:r>
              <a:rPr sz="1500" spc="-50" dirty="0">
                <a:latin typeface="Tahoma"/>
                <a:cs typeface="Tahoma"/>
              </a:rPr>
              <a:t>e</a:t>
            </a:r>
            <a:r>
              <a:rPr sz="1500" spc="-25" dirty="0">
                <a:latin typeface="Tahoma"/>
                <a:cs typeface="Tahoma"/>
              </a:rPr>
              <a:t>u</a:t>
            </a:r>
            <a:r>
              <a:rPr sz="1500" spc="-20" dirty="0">
                <a:latin typeface="Tahoma"/>
                <a:cs typeface="Tahoma"/>
              </a:rPr>
              <a:t>r</a:t>
            </a:r>
            <a:endParaRPr sz="150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  <a:spcBef>
                <a:spcPts val="1650"/>
              </a:spcBef>
            </a:pPr>
            <a:r>
              <a:rPr sz="1500" spc="-35" dirty="0">
                <a:latin typeface="Tahoma"/>
                <a:cs typeface="Tahoma"/>
              </a:rPr>
              <a:t>S</a:t>
            </a:r>
            <a:r>
              <a:rPr sz="1500" spc="25" dirty="0">
                <a:latin typeface="Tahoma"/>
                <a:cs typeface="Tahoma"/>
              </a:rPr>
              <a:t>i</a:t>
            </a:r>
            <a:r>
              <a:rPr sz="1500" spc="-170" dirty="0">
                <a:latin typeface="Tahoma"/>
                <a:cs typeface="Tahoma"/>
              </a:rPr>
              <a:t> </a:t>
            </a:r>
            <a:r>
              <a:rPr sz="1500" spc="-55" dirty="0">
                <a:latin typeface="Tahoma"/>
                <a:cs typeface="Tahoma"/>
              </a:rPr>
              <a:t>j</a:t>
            </a:r>
            <a:r>
              <a:rPr sz="1500" spc="10" dirty="0">
                <a:latin typeface="Tahoma"/>
                <a:cs typeface="Tahoma"/>
              </a:rPr>
              <a:t>'</a:t>
            </a:r>
            <a:r>
              <a:rPr sz="1500" spc="-65" dirty="0">
                <a:latin typeface="Tahoma"/>
                <a:cs typeface="Tahoma"/>
              </a:rPr>
              <a:t>é</a:t>
            </a:r>
            <a:r>
              <a:rPr sz="1500" spc="-30" dirty="0">
                <a:latin typeface="Tahoma"/>
                <a:cs typeface="Tahoma"/>
              </a:rPr>
              <a:t>t</a:t>
            </a:r>
            <a:r>
              <a:rPr sz="1500" spc="-35" dirty="0">
                <a:latin typeface="Tahoma"/>
                <a:cs typeface="Tahoma"/>
              </a:rPr>
              <a:t>a</a:t>
            </a:r>
            <a:r>
              <a:rPr sz="1500" spc="25" dirty="0">
                <a:latin typeface="Tahoma"/>
                <a:cs typeface="Tahoma"/>
              </a:rPr>
              <a:t>i</a:t>
            </a:r>
            <a:r>
              <a:rPr sz="1500" spc="-45" dirty="0">
                <a:latin typeface="Tahoma"/>
                <a:cs typeface="Tahoma"/>
              </a:rPr>
              <a:t>s</a:t>
            </a:r>
            <a:r>
              <a:rPr sz="1500" spc="-170" dirty="0">
                <a:latin typeface="Tahoma"/>
                <a:cs typeface="Tahoma"/>
              </a:rPr>
              <a:t> </a:t>
            </a:r>
            <a:r>
              <a:rPr sz="1500" spc="-25" dirty="0">
                <a:latin typeface="Tahoma"/>
                <a:cs typeface="Tahoma"/>
              </a:rPr>
              <a:t>u</a:t>
            </a:r>
            <a:r>
              <a:rPr sz="1500" spc="-20" dirty="0">
                <a:latin typeface="Tahoma"/>
                <a:cs typeface="Tahoma"/>
              </a:rPr>
              <a:t>n</a:t>
            </a:r>
            <a:r>
              <a:rPr sz="1500" spc="-170" dirty="0">
                <a:latin typeface="Tahoma"/>
                <a:cs typeface="Tahoma"/>
              </a:rPr>
              <a:t> </a:t>
            </a:r>
            <a:r>
              <a:rPr sz="1500" spc="25" dirty="0">
                <a:latin typeface="Tahoma"/>
                <a:cs typeface="Tahoma"/>
              </a:rPr>
              <a:t>i</a:t>
            </a:r>
            <a:r>
              <a:rPr sz="1500" spc="-20" dirty="0">
                <a:latin typeface="Tahoma"/>
                <a:cs typeface="Tahoma"/>
              </a:rPr>
              <a:t>n</a:t>
            </a:r>
            <a:r>
              <a:rPr sz="1500" spc="-40" dirty="0">
                <a:latin typeface="Tahoma"/>
                <a:cs typeface="Tahoma"/>
              </a:rPr>
              <a:t>f</a:t>
            </a:r>
            <a:r>
              <a:rPr sz="1500" spc="35" dirty="0">
                <a:latin typeface="Tahoma"/>
                <a:cs typeface="Tahoma"/>
              </a:rPr>
              <a:t>l</a:t>
            </a:r>
            <a:r>
              <a:rPr sz="1500" spc="-25" dirty="0">
                <a:latin typeface="Tahoma"/>
                <a:cs typeface="Tahoma"/>
              </a:rPr>
              <a:t>u</a:t>
            </a:r>
            <a:r>
              <a:rPr sz="1500" spc="-50" dirty="0">
                <a:latin typeface="Tahoma"/>
                <a:cs typeface="Tahoma"/>
              </a:rPr>
              <a:t>e</a:t>
            </a:r>
            <a:r>
              <a:rPr sz="1500" spc="-20" dirty="0">
                <a:latin typeface="Tahoma"/>
                <a:cs typeface="Tahoma"/>
              </a:rPr>
              <a:t>n</a:t>
            </a:r>
            <a:r>
              <a:rPr sz="1500" spc="-45" dirty="0">
                <a:latin typeface="Tahoma"/>
                <a:cs typeface="Tahoma"/>
              </a:rPr>
              <a:t>c</a:t>
            </a:r>
            <a:r>
              <a:rPr sz="1500" spc="-50" dirty="0">
                <a:latin typeface="Tahoma"/>
                <a:cs typeface="Tahoma"/>
              </a:rPr>
              <a:t>e</a:t>
            </a:r>
            <a:r>
              <a:rPr sz="1500" spc="-25" dirty="0">
                <a:latin typeface="Tahoma"/>
                <a:cs typeface="Tahoma"/>
              </a:rPr>
              <a:t>u</a:t>
            </a:r>
            <a:r>
              <a:rPr sz="1500" spc="-20" dirty="0">
                <a:latin typeface="Tahoma"/>
                <a:cs typeface="Tahoma"/>
              </a:rPr>
              <a:t>r</a:t>
            </a:r>
            <a:endParaRPr sz="1500">
              <a:latin typeface="Tahoma"/>
              <a:cs typeface="Tahoma"/>
            </a:endParaRPr>
          </a:p>
          <a:p>
            <a:pPr marL="12700" marR="5080">
              <a:lnSpc>
                <a:spcPct val="191700"/>
              </a:lnSpc>
            </a:pPr>
            <a:r>
              <a:rPr sz="1500" spc="-5" dirty="0">
                <a:latin typeface="Tahoma"/>
                <a:cs typeface="Tahoma"/>
              </a:rPr>
              <a:t>Si</a:t>
            </a:r>
            <a:r>
              <a:rPr sz="1500" spc="-170" dirty="0">
                <a:latin typeface="Tahoma"/>
                <a:cs typeface="Tahoma"/>
              </a:rPr>
              <a:t> </a:t>
            </a:r>
            <a:r>
              <a:rPr sz="1500" spc="-30" dirty="0">
                <a:latin typeface="Tahoma"/>
                <a:cs typeface="Tahoma"/>
              </a:rPr>
              <a:t>j'étais</a:t>
            </a:r>
            <a:r>
              <a:rPr sz="1500" spc="-165" dirty="0">
                <a:latin typeface="Tahoma"/>
                <a:cs typeface="Tahoma"/>
              </a:rPr>
              <a:t> </a:t>
            </a:r>
            <a:r>
              <a:rPr sz="1500" spc="-30" dirty="0">
                <a:latin typeface="Tahoma"/>
                <a:cs typeface="Tahoma"/>
              </a:rPr>
              <a:t>une</a:t>
            </a:r>
            <a:r>
              <a:rPr sz="1500" spc="-170" dirty="0">
                <a:latin typeface="Tahoma"/>
                <a:cs typeface="Tahoma"/>
              </a:rPr>
              <a:t> </a:t>
            </a:r>
            <a:r>
              <a:rPr sz="1500" spc="-25" dirty="0">
                <a:latin typeface="Tahoma"/>
                <a:cs typeface="Tahoma"/>
              </a:rPr>
              <a:t>sensation</a:t>
            </a:r>
            <a:r>
              <a:rPr sz="1500" spc="-165" dirty="0">
                <a:latin typeface="Tahoma"/>
                <a:cs typeface="Tahoma"/>
              </a:rPr>
              <a:t> </a:t>
            </a:r>
            <a:r>
              <a:rPr sz="1500" spc="-50" dirty="0">
                <a:latin typeface="Tahoma"/>
                <a:cs typeface="Tahoma"/>
              </a:rPr>
              <a:t>/</a:t>
            </a:r>
            <a:r>
              <a:rPr sz="1500" spc="-170" dirty="0">
                <a:latin typeface="Tahoma"/>
                <a:cs typeface="Tahoma"/>
              </a:rPr>
              <a:t> </a:t>
            </a:r>
            <a:r>
              <a:rPr sz="1500" spc="-30" dirty="0">
                <a:latin typeface="Tahoma"/>
                <a:cs typeface="Tahoma"/>
              </a:rPr>
              <a:t>une</a:t>
            </a:r>
            <a:r>
              <a:rPr sz="1500" spc="-165" dirty="0">
                <a:latin typeface="Tahoma"/>
                <a:cs typeface="Tahoma"/>
              </a:rPr>
              <a:t> </a:t>
            </a:r>
            <a:r>
              <a:rPr sz="1500" spc="-15" dirty="0">
                <a:latin typeface="Tahoma"/>
                <a:cs typeface="Tahoma"/>
              </a:rPr>
              <a:t>émotion </a:t>
            </a:r>
            <a:r>
              <a:rPr sz="1500" spc="-455" dirty="0">
                <a:latin typeface="Tahoma"/>
                <a:cs typeface="Tahoma"/>
              </a:rPr>
              <a:t> </a:t>
            </a:r>
            <a:r>
              <a:rPr sz="1500" spc="-35" dirty="0">
                <a:latin typeface="Tahoma"/>
                <a:cs typeface="Tahoma"/>
              </a:rPr>
              <a:t>S</a:t>
            </a:r>
            <a:r>
              <a:rPr sz="1500" spc="25" dirty="0">
                <a:latin typeface="Tahoma"/>
                <a:cs typeface="Tahoma"/>
              </a:rPr>
              <a:t>i</a:t>
            </a:r>
            <a:r>
              <a:rPr sz="1500" spc="-170" dirty="0">
                <a:latin typeface="Tahoma"/>
                <a:cs typeface="Tahoma"/>
              </a:rPr>
              <a:t> </a:t>
            </a:r>
            <a:r>
              <a:rPr sz="1500" spc="-55" dirty="0">
                <a:latin typeface="Tahoma"/>
                <a:cs typeface="Tahoma"/>
              </a:rPr>
              <a:t>j</a:t>
            </a:r>
            <a:r>
              <a:rPr sz="1500" spc="10" dirty="0">
                <a:latin typeface="Tahoma"/>
                <a:cs typeface="Tahoma"/>
              </a:rPr>
              <a:t>'</a:t>
            </a:r>
            <a:r>
              <a:rPr sz="1500" spc="-65" dirty="0">
                <a:latin typeface="Tahoma"/>
                <a:cs typeface="Tahoma"/>
              </a:rPr>
              <a:t>é</a:t>
            </a:r>
            <a:r>
              <a:rPr sz="1500" spc="-30" dirty="0">
                <a:latin typeface="Tahoma"/>
                <a:cs typeface="Tahoma"/>
              </a:rPr>
              <a:t>t</a:t>
            </a:r>
            <a:r>
              <a:rPr sz="1500" spc="-35" dirty="0">
                <a:latin typeface="Tahoma"/>
                <a:cs typeface="Tahoma"/>
              </a:rPr>
              <a:t>a</a:t>
            </a:r>
            <a:r>
              <a:rPr sz="1500" spc="25" dirty="0">
                <a:latin typeface="Tahoma"/>
                <a:cs typeface="Tahoma"/>
              </a:rPr>
              <a:t>i</a:t>
            </a:r>
            <a:r>
              <a:rPr sz="1500" spc="-45" dirty="0">
                <a:latin typeface="Tahoma"/>
                <a:cs typeface="Tahoma"/>
              </a:rPr>
              <a:t>s</a:t>
            </a:r>
            <a:r>
              <a:rPr sz="1500" spc="-170" dirty="0">
                <a:latin typeface="Tahoma"/>
                <a:cs typeface="Tahoma"/>
              </a:rPr>
              <a:t> </a:t>
            </a:r>
            <a:r>
              <a:rPr sz="1500" spc="-25" dirty="0">
                <a:latin typeface="Tahoma"/>
                <a:cs typeface="Tahoma"/>
              </a:rPr>
              <a:t>u</a:t>
            </a:r>
            <a:r>
              <a:rPr sz="1500" spc="-20" dirty="0">
                <a:latin typeface="Tahoma"/>
                <a:cs typeface="Tahoma"/>
              </a:rPr>
              <a:t>n</a:t>
            </a:r>
            <a:r>
              <a:rPr sz="1500" spc="-170" dirty="0">
                <a:latin typeface="Tahoma"/>
                <a:cs typeface="Tahoma"/>
              </a:rPr>
              <a:t> </a:t>
            </a:r>
            <a:r>
              <a:rPr sz="1500" spc="-5" dirty="0">
                <a:latin typeface="Tahoma"/>
                <a:cs typeface="Tahoma"/>
              </a:rPr>
              <a:t>o</a:t>
            </a:r>
            <a:r>
              <a:rPr sz="1500" dirty="0">
                <a:latin typeface="Tahoma"/>
                <a:cs typeface="Tahoma"/>
              </a:rPr>
              <a:t>b</a:t>
            </a:r>
            <a:r>
              <a:rPr sz="1500" spc="-55" dirty="0">
                <a:latin typeface="Tahoma"/>
                <a:cs typeface="Tahoma"/>
              </a:rPr>
              <a:t>j</a:t>
            </a:r>
            <a:r>
              <a:rPr sz="1500" spc="-50" dirty="0">
                <a:latin typeface="Tahoma"/>
                <a:cs typeface="Tahoma"/>
              </a:rPr>
              <a:t>e</a:t>
            </a:r>
            <a:r>
              <a:rPr sz="1500" spc="-25" dirty="0">
                <a:latin typeface="Tahoma"/>
                <a:cs typeface="Tahoma"/>
              </a:rPr>
              <a:t>c</a:t>
            </a:r>
            <a:r>
              <a:rPr sz="1500" spc="5" dirty="0">
                <a:latin typeface="Tahoma"/>
                <a:cs typeface="Tahoma"/>
              </a:rPr>
              <a:t>t</a:t>
            </a:r>
            <a:r>
              <a:rPr sz="1500" spc="25" dirty="0">
                <a:latin typeface="Tahoma"/>
                <a:cs typeface="Tahoma"/>
              </a:rPr>
              <a:t>i</a:t>
            </a:r>
            <a:r>
              <a:rPr sz="1500" spc="-40" dirty="0">
                <a:latin typeface="Tahoma"/>
                <a:cs typeface="Tahoma"/>
              </a:rPr>
              <a:t>f</a:t>
            </a:r>
            <a:endParaRPr sz="1500">
              <a:latin typeface="Tahoma"/>
              <a:cs typeface="Tahoma"/>
            </a:endParaRPr>
          </a:p>
        </p:txBody>
      </p:sp>
      <p:pic>
        <p:nvPicPr>
          <p:cNvPr id="11" name="object 11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4962525" y="1447800"/>
            <a:ext cx="2790824" cy="3057524"/>
          </a:xfrm>
          <a:prstGeom prst="rect">
            <a:avLst/>
          </a:prstGeom>
        </p:spPr>
      </p:pic>
      <p:pic>
        <p:nvPicPr>
          <p:cNvPr id="12" name="Picture 2">
            <a:extLst>
              <a:ext uri="{FF2B5EF4-FFF2-40B4-BE49-F238E27FC236}">
                <a16:creationId xmlns:a16="http://schemas.microsoft.com/office/drawing/2014/main" id="{F6AB578B-6F10-66E7-33F7-197B389E570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9981"/>
          <a:stretch/>
        </p:blipFill>
        <p:spPr bwMode="auto">
          <a:xfrm>
            <a:off x="0" y="317500"/>
            <a:ext cx="2784306" cy="7307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317454" y="425450"/>
            <a:ext cx="1824989" cy="4368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65" dirty="0"/>
              <a:t>S</a:t>
            </a:r>
            <a:r>
              <a:rPr spc="-85" dirty="0"/>
              <a:t>e</a:t>
            </a:r>
            <a:r>
              <a:rPr spc="-305" dirty="0"/>
              <a:t> </a:t>
            </a:r>
            <a:r>
              <a:rPr spc="5" dirty="0"/>
              <a:t>p</a:t>
            </a:r>
            <a:r>
              <a:rPr spc="-70" dirty="0"/>
              <a:t>r</a:t>
            </a:r>
            <a:r>
              <a:rPr spc="-85" dirty="0"/>
              <a:t>é</a:t>
            </a:r>
            <a:r>
              <a:rPr spc="-80" dirty="0"/>
              <a:t>se</a:t>
            </a:r>
            <a:r>
              <a:rPr spc="-30" dirty="0"/>
              <a:t>n</a:t>
            </a:r>
            <a:r>
              <a:rPr spc="-35" dirty="0"/>
              <a:t>t</a:t>
            </a:r>
            <a:r>
              <a:rPr spc="-85" dirty="0"/>
              <a:t>e</a:t>
            </a:r>
            <a:r>
              <a:rPr spc="-40" dirty="0"/>
              <a:t>r</a:t>
            </a:r>
          </a:p>
        </p:txBody>
      </p:sp>
      <p:sp>
        <p:nvSpPr>
          <p:cNvPr id="3" name="object 3"/>
          <p:cNvSpPr/>
          <p:nvPr/>
        </p:nvSpPr>
        <p:spPr>
          <a:xfrm>
            <a:off x="1047779" y="1714093"/>
            <a:ext cx="2505075" cy="1609090"/>
          </a:xfrm>
          <a:custGeom>
            <a:avLst/>
            <a:gdLst/>
            <a:ahLst/>
            <a:cxnLst/>
            <a:rect l="l" t="t" r="r" b="b"/>
            <a:pathLst>
              <a:path w="2505075" h="1609089">
                <a:moveTo>
                  <a:pt x="2390627" y="1609007"/>
                </a:moveTo>
                <a:lnTo>
                  <a:pt x="2354146" y="1596629"/>
                </a:lnTo>
                <a:lnTo>
                  <a:pt x="2325323" y="1572946"/>
                </a:lnTo>
                <a:lnTo>
                  <a:pt x="2308987" y="1541050"/>
                </a:lnTo>
                <a:lnTo>
                  <a:pt x="2311260" y="1497762"/>
                </a:lnTo>
                <a:lnTo>
                  <a:pt x="2334355" y="1458861"/>
                </a:lnTo>
                <a:lnTo>
                  <a:pt x="2371586" y="1431498"/>
                </a:lnTo>
                <a:lnTo>
                  <a:pt x="2416269" y="1422829"/>
                </a:lnTo>
                <a:lnTo>
                  <a:pt x="2424235" y="1423754"/>
                </a:lnTo>
                <a:lnTo>
                  <a:pt x="2461291" y="1437882"/>
                </a:lnTo>
                <a:lnTo>
                  <a:pt x="2489540" y="1465707"/>
                </a:lnTo>
                <a:lnTo>
                  <a:pt x="2504231" y="1502585"/>
                </a:lnTo>
                <a:lnTo>
                  <a:pt x="2504797" y="1514201"/>
                </a:lnTo>
                <a:lnTo>
                  <a:pt x="2503810" y="1525823"/>
                </a:lnTo>
                <a:lnTo>
                  <a:pt x="2489865" y="1563828"/>
                </a:lnTo>
                <a:lnTo>
                  <a:pt x="2456837" y="1596143"/>
                </a:lnTo>
                <a:lnTo>
                  <a:pt x="2390627" y="1609007"/>
                </a:lnTo>
                <a:close/>
              </a:path>
              <a:path w="2505075" h="1609089">
                <a:moveTo>
                  <a:pt x="1166424" y="1170884"/>
                </a:moveTo>
                <a:lnTo>
                  <a:pt x="1113355" y="1170821"/>
                </a:lnTo>
                <a:lnTo>
                  <a:pt x="1061089" y="1169244"/>
                </a:lnTo>
                <a:lnTo>
                  <a:pt x="1009828" y="1166134"/>
                </a:lnTo>
                <a:lnTo>
                  <a:pt x="961885" y="1161740"/>
                </a:lnTo>
                <a:lnTo>
                  <a:pt x="912650" y="1155822"/>
                </a:lnTo>
                <a:lnTo>
                  <a:pt x="862375" y="1148409"/>
                </a:lnTo>
                <a:lnTo>
                  <a:pt x="811313" y="1139527"/>
                </a:lnTo>
                <a:lnTo>
                  <a:pt x="759717" y="1129205"/>
                </a:lnTo>
                <a:lnTo>
                  <a:pt x="707838" y="1117469"/>
                </a:lnTo>
                <a:lnTo>
                  <a:pt x="655931" y="1104348"/>
                </a:lnTo>
                <a:lnTo>
                  <a:pt x="604246" y="1089869"/>
                </a:lnTo>
                <a:lnTo>
                  <a:pt x="553037" y="1074059"/>
                </a:lnTo>
                <a:lnTo>
                  <a:pt x="502557" y="1056946"/>
                </a:lnTo>
                <a:lnTo>
                  <a:pt x="453057" y="1038558"/>
                </a:lnTo>
                <a:lnTo>
                  <a:pt x="404791" y="1018921"/>
                </a:lnTo>
                <a:lnTo>
                  <a:pt x="358010" y="998065"/>
                </a:lnTo>
                <a:lnTo>
                  <a:pt x="312969" y="976015"/>
                </a:lnTo>
                <a:lnTo>
                  <a:pt x="269918" y="952800"/>
                </a:lnTo>
                <a:lnTo>
                  <a:pt x="229111" y="928448"/>
                </a:lnTo>
                <a:lnTo>
                  <a:pt x="190800" y="902985"/>
                </a:lnTo>
                <a:lnTo>
                  <a:pt x="155237" y="876440"/>
                </a:lnTo>
                <a:lnTo>
                  <a:pt x="122676" y="848839"/>
                </a:lnTo>
                <a:lnTo>
                  <a:pt x="93369" y="820211"/>
                </a:lnTo>
                <a:lnTo>
                  <a:pt x="67568" y="790583"/>
                </a:lnTo>
                <a:lnTo>
                  <a:pt x="27496" y="728437"/>
                </a:lnTo>
                <a:lnTo>
                  <a:pt x="4480" y="662622"/>
                </a:lnTo>
                <a:lnTo>
                  <a:pt x="0" y="628407"/>
                </a:lnTo>
                <a:lnTo>
                  <a:pt x="471" y="595683"/>
                </a:lnTo>
                <a:lnTo>
                  <a:pt x="14161" y="530022"/>
                </a:lnTo>
                <a:lnTo>
                  <a:pt x="43626" y="464743"/>
                </a:lnTo>
                <a:lnTo>
                  <a:pt x="87401" y="400645"/>
                </a:lnTo>
                <a:lnTo>
                  <a:pt x="114196" y="369288"/>
                </a:lnTo>
                <a:lnTo>
                  <a:pt x="144019" y="338526"/>
                </a:lnTo>
                <a:lnTo>
                  <a:pt x="176686" y="308459"/>
                </a:lnTo>
                <a:lnTo>
                  <a:pt x="212013" y="279187"/>
                </a:lnTo>
                <a:lnTo>
                  <a:pt x="249818" y="250809"/>
                </a:lnTo>
                <a:lnTo>
                  <a:pt x="289918" y="223426"/>
                </a:lnTo>
                <a:lnTo>
                  <a:pt x="332128" y="197137"/>
                </a:lnTo>
                <a:lnTo>
                  <a:pt x="376266" y="172042"/>
                </a:lnTo>
                <a:lnTo>
                  <a:pt x="422149" y="148241"/>
                </a:lnTo>
                <a:lnTo>
                  <a:pt x="469592" y="125835"/>
                </a:lnTo>
                <a:lnTo>
                  <a:pt x="518414" y="104921"/>
                </a:lnTo>
                <a:lnTo>
                  <a:pt x="568429" y="85602"/>
                </a:lnTo>
                <a:lnTo>
                  <a:pt x="619457" y="67976"/>
                </a:lnTo>
                <a:lnTo>
                  <a:pt x="671312" y="52144"/>
                </a:lnTo>
                <a:lnTo>
                  <a:pt x="723812" y="38205"/>
                </a:lnTo>
                <a:lnTo>
                  <a:pt x="776773" y="26259"/>
                </a:lnTo>
                <a:lnTo>
                  <a:pt x="830012" y="16406"/>
                </a:lnTo>
                <a:lnTo>
                  <a:pt x="883346" y="8747"/>
                </a:lnTo>
                <a:lnTo>
                  <a:pt x="936592" y="3380"/>
                </a:lnTo>
                <a:lnTo>
                  <a:pt x="989566" y="406"/>
                </a:lnTo>
                <a:lnTo>
                  <a:pt x="1043869" y="0"/>
                </a:lnTo>
                <a:lnTo>
                  <a:pt x="1098179" y="2108"/>
                </a:lnTo>
                <a:lnTo>
                  <a:pt x="1152380" y="6628"/>
                </a:lnTo>
                <a:lnTo>
                  <a:pt x="1206358" y="13455"/>
                </a:lnTo>
                <a:lnTo>
                  <a:pt x="1259997" y="22484"/>
                </a:lnTo>
                <a:lnTo>
                  <a:pt x="1313183" y="33611"/>
                </a:lnTo>
                <a:lnTo>
                  <a:pt x="1365801" y="46732"/>
                </a:lnTo>
                <a:lnTo>
                  <a:pt x="1417736" y="61743"/>
                </a:lnTo>
                <a:lnTo>
                  <a:pt x="1468874" y="78540"/>
                </a:lnTo>
                <a:lnTo>
                  <a:pt x="1519099" y="97019"/>
                </a:lnTo>
                <a:lnTo>
                  <a:pt x="1568296" y="117074"/>
                </a:lnTo>
                <a:lnTo>
                  <a:pt x="1616351" y="138603"/>
                </a:lnTo>
                <a:lnTo>
                  <a:pt x="1663149" y="161501"/>
                </a:lnTo>
                <a:lnTo>
                  <a:pt x="1708575" y="185664"/>
                </a:lnTo>
                <a:lnTo>
                  <a:pt x="1752513" y="210987"/>
                </a:lnTo>
                <a:lnTo>
                  <a:pt x="1794850" y="237366"/>
                </a:lnTo>
                <a:lnTo>
                  <a:pt x="1835471" y="264698"/>
                </a:lnTo>
                <a:lnTo>
                  <a:pt x="1874259" y="292877"/>
                </a:lnTo>
                <a:lnTo>
                  <a:pt x="1911102" y="321801"/>
                </a:lnTo>
                <a:lnTo>
                  <a:pt x="1945883" y="351363"/>
                </a:lnTo>
                <a:lnTo>
                  <a:pt x="1978488" y="381462"/>
                </a:lnTo>
                <a:lnTo>
                  <a:pt x="2008801" y="411991"/>
                </a:lnTo>
                <a:lnTo>
                  <a:pt x="2036709" y="442847"/>
                </a:lnTo>
                <a:lnTo>
                  <a:pt x="2062097" y="473926"/>
                </a:lnTo>
                <a:lnTo>
                  <a:pt x="2084848" y="505124"/>
                </a:lnTo>
                <a:lnTo>
                  <a:pt x="2121985" y="567459"/>
                </a:lnTo>
                <a:lnTo>
                  <a:pt x="2147202" y="629017"/>
                </a:lnTo>
                <a:lnTo>
                  <a:pt x="2159578" y="688966"/>
                </a:lnTo>
                <a:lnTo>
                  <a:pt x="2160665" y="718076"/>
                </a:lnTo>
                <a:lnTo>
                  <a:pt x="2158196" y="746472"/>
                </a:lnTo>
                <a:lnTo>
                  <a:pt x="2140025" y="806451"/>
                </a:lnTo>
                <a:lnTo>
                  <a:pt x="2105514" y="862531"/>
                </a:lnTo>
                <a:lnTo>
                  <a:pt x="2056292" y="914533"/>
                </a:lnTo>
                <a:lnTo>
                  <a:pt x="2026674" y="938949"/>
                </a:lnTo>
                <a:lnTo>
                  <a:pt x="1993988" y="962278"/>
                </a:lnTo>
                <a:lnTo>
                  <a:pt x="1958440" y="984498"/>
                </a:lnTo>
                <a:lnTo>
                  <a:pt x="1920232" y="1005586"/>
                </a:lnTo>
                <a:lnTo>
                  <a:pt x="1879568" y="1025520"/>
                </a:lnTo>
                <a:lnTo>
                  <a:pt x="1836651" y="1044277"/>
                </a:lnTo>
                <a:lnTo>
                  <a:pt x="1791686" y="1061836"/>
                </a:lnTo>
                <a:lnTo>
                  <a:pt x="1744876" y="1078174"/>
                </a:lnTo>
                <a:lnTo>
                  <a:pt x="1696424" y="1093268"/>
                </a:lnTo>
                <a:lnTo>
                  <a:pt x="1646534" y="1107096"/>
                </a:lnTo>
                <a:lnTo>
                  <a:pt x="1595411" y="1119636"/>
                </a:lnTo>
                <a:lnTo>
                  <a:pt x="1543256" y="1130865"/>
                </a:lnTo>
                <a:lnTo>
                  <a:pt x="1490275" y="1140761"/>
                </a:lnTo>
                <a:lnTo>
                  <a:pt x="1436670" y="1149301"/>
                </a:lnTo>
                <a:lnTo>
                  <a:pt x="1382646" y="1156463"/>
                </a:lnTo>
                <a:lnTo>
                  <a:pt x="1328405" y="1162225"/>
                </a:lnTo>
                <a:lnTo>
                  <a:pt x="1274153" y="1166564"/>
                </a:lnTo>
                <a:lnTo>
                  <a:pt x="1220091" y="1169458"/>
                </a:lnTo>
                <a:lnTo>
                  <a:pt x="1166424" y="1170884"/>
                </a:lnTo>
                <a:close/>
              </a:path>
              <a:path w="2505075" h="1609089">
                <a:moveTo>
                  <a:pt x="2112645" y="1408856"/>
                </a:moveTo>
                <a:lnTo>
                  <a:pt x="2070700" y="1404046"/>
                </a:lnTo>
                <a:lnTo>
                  <a:pt x="2032700" y="1387120"/>
                </a:lnTo>
                <a:lnTo>
                  <a:pt x="2000808" y="1360461"/>
                </a:lnTo>
                <a:lnTo>
                  <a:pt x="1977189" y="1326448"/>
                </a:lnTo>
                <a:lnTo>
                  <a:pt x="1964006" y="1287464"/>
                </a:lnTo>
                <a:lnTo>
                  <a:pt x="1963425" y="1245890"/>
                </a:lnTo>
                <a:lnTo>
                  <a:pt x="1964606" y="1239383"/>
                </a:lnTo>
                <a:lnTo>
                  <a:pt x="1977905" y="1202194"/>
                </a:lnTo>
                <a:lnTo>
                  <a:pt x="2001002" y="1170115"/>
                </a:lnTo>
                <a:lnTo>
                  <a:pt x="2032059" y="1145699"/>
                </a:lnTo>
                <a:lnTo>
                  <a:pt x="2068691" y="1130821"/>
                </a:lnTo>
                <a:lnTo>
                  <a:pt x="2101383" y="1126589"/>
                </a:lnTo>
                <a:lnTo>
                  <a:pt x="2107984" y="1126665"/>
                </a:lnTo>
                <a:lnTo>
                  <a:pt x="2146920" y="1133549"/>
                </a:lnTo>
                <a:lnTo>
                  <a:pt x="2182402" y="1150927"/>
                </a:lnTo>
                <a:lnTo>
                  <a:pt x="2211705" y="1177463"/>
                </a:lnTo>
                <a:lnTo>
                  <a:pt x="2232497" y="1211047"/>
                </a:lnTo>
                <a:lnTo>
                  <a:pt x="2243182" y="1249099"/>
                </a:lnTo>
                <a:lnTo>
                  <a:pt x="2244432" y="1268855"/>
                </a:lnTo>
                <a:lnTo>
                  <a:pt x="2244232" y="1275464"/>
                </a:lnTo>
                <a:lnTo>
                  <a:pt x="2236619" y="1314218"/>
                </a:lnTo>
                <a:lnTo>
                  <a:pt x="2218555" y="1349375"/>
                </a:lnTo>
                <a:lnTo>
                  <a:pt x="2191479" y="1378139"/>
                </a:lnTo>
                <a:lnTo>
                  <a:pt x="2157470" y="1398300"/>
                </a:lnTo>
                <a:lnTo>
                  <a:pt x="2119234" y="1408255"/>
                </a:lnTo>
                <a:lnTo>
                  <a:pt x="2112645" y="1408856"/>
                </a:lnTo>
                <a:close/>
              </a:path>
            </a:pathLst>
          </a:custGeom>
          <a:solidFill>
            <a:srgbClr val="A0D9D9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752816" y="1618646"/>
            <a:ext cx="4093291" cy="3124803"/>
          </a:xfrm>
          <a:prstGeom prst="rect">
            <a:avLst/>
          </a:prstGeom>
        </p:spPr>
      </p:pic>
      <p:sp>
        <p:nvSpPr>
          <p:cNvPr id="5" name="object 5"/>
          <p:cNvSpPr txBox="1"/>
          <p:nvPr/>
        </p:nvSpPr>
        <p:spPr>
          <a:xfrm>
            <a:off x="1507430" y="1892300"/>
            <a:ext cx="1224915" cy="814069"/>
          </a:xfrm>
          <a:prstGeom prst="rect">
            <a:avLst/>
          </a:prstGeom>
        </p:spPr>
        <p:txBody>
          <a:bodyPr vert="horz" wrap="square" lIns="0" tIns="34925" rIns="0" bIns="0" rtlCol="0">
            <a:spAutoFit/>
          </a:bodyPr>
          <a:lstStyle/>
          <a:p>
            <a:pPr marL="12700" marR="5080">
              <a:lnSpc>
                <a:spcPts val="2030"/>
              </a:lnSpc>
              <a:spcBef>
                <a:spcPts val="275"/>
              </a:spcBef>
            </a:pPr>
            <a:r>
              <a:rPr sz="1800" spc="-45" dirty="0">
                <a:latin typeface="Tahoma"/>
                <a:cs typeface="Tahoma"/>
              </a:rPr>
              <a:t>S</a:t>
            </a:r>
            <a:r>
              <a:rPr sz="1800" spc="-55" dirty="0">
                <a:latin typeface="Tahoma"/>
                <a:cs typeface="Tahoma"/>
              </a:rPr>
              <a:t>e</a:t>
            </a:r>
            <a:r>
              <a:rPr sz="1800" spc="-204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p</a:t>
            </a:r>
            <a:r>
              <a:rPr sz="1800" spc="-45" dirty="0">
                <a:latin typeface="Tahoma"/>
                <a:cs typeface="Tahoma"/>
              </a:rPr>
              <a:t>r</a:t>
            </a:r>
            <a:r>
              <a:rPr sz="1800" spc="-55" dirty="0">
                <a:latin typeface="Tahoma"/>
                <a:cs typeface="Tahoma"/>
              </a:rPr>
              <a:t>é</a:t>
            </a:r>
            <a:r>
              <a:rPr sz="1800" spc="-50" dirty="0">
                <a:latin typeface="Tahoma"/>
                <a:cs typeface="Tahoma"/>
              </a:rPr>
              <a:t>s</a:t>
            </a:r>
            <a:r>
              <a:rPr sz="1800" spc="-55" dirty="0">
                <a:latin typeface="Tahoma"/>
                <a:cs typeface="Tahoma"/>
              </a:rPr>
              <a:t>e</a:t>
            </a:r>
            <a:r>
              <a:rPr sz="1800" spc="-20" dirty="0">
                <a:latin typeface="Tahoma"/>
                <a:cs typeface="Tahoma"/>
              </a:rPr>
              <a:t>n</a:t>
            </a:r>
            <a:r>
              <a:rPr sz="1800" spc="-25" dirty="0">
                <a:latin typeface="Tahoma"/>
                <a:cs typeface="Tahoma"/>
              </a:rPr>
              <a:t>t</a:t>
            </a:r>
            <a:r>
              <a:rPr sz="1800" spc="-55" dirty="0">
                <a:latin typeface="Tahoma"/>
                <a:cs typeface="Tahoma"/>
              </a:rPr>
              <a:t>e</a:t>
            </a:r>
            <a:r>
              <a:rPr sz="1800" spc="-25" dirty="0">
                <a:latin typeface="Tahoma"/>
                <a:cs typeface="Tahoma"/>
              </a:rPr>
              <a:t>r  </a:t>
            </a:r>
            <a:r>
              <a:rPr sz="1800" spc="-90" dirty="0">
                <a:latin typeface="Tahoma"/>
                <a:cs typeface="Tahoma"/>
              </a:rPr>
              <a:t>50</a:t>
            </a:r>
            <a:r>
              <a:rPr sz="1800" spc="-204" dirty="0">
                <a:latin typeface="Tahoma"/>
                <a:cs typeface="Tahoma"/>
              </a:rPr>
              <a:t> </a:t>
            </a:r>
            <a:r>
              <a:rPr sz="1800" spc="-20" dirty="0">
                <a:latin typeface="Tahoma"/>
                <a:cs typeface="Tahoma"/>
              </a:rPr>
              <a:t>m</a:t>
            </a:r>
            <a:r>
              <a:rPr sz="1800" spc="-40" dirty="0">
                <a:latin typeface="Tahoma"/>
                <a:cs typeface="Tahoma"/>
              </a:rPr>
              <a:t>o</a:t>
            </a:r>
            <a:r>
              <a:rPr sz="1800" spc="-15" dirty="0">
                <a:latin typeface="Tahoma"/>
                <a:cs typeface="Tahoma"/>
              </a:rPr>
              <a:t>t</a:t>
            </a:r>
            <a:r>
              <a:rPr sz="1800" spc="-50" dirty="0">
                <a:latin typeface="Tahoma"/>
                <a:cs typeface="Tahoma"/>
              </a:rPr>
              <a:t>s</a:t>
            </a:r>
            <a:endParaRPr sz="1800">
              <a:latin typeface="Tahoma"/>
              <a:cs typeface="Tahoma"/>
            </a:endParaRPr>
          </a:p>
          <a:p>
            <a:pPr marL="12700">
              <a:lnSpc>
                <a:spcPts val="1975"/>
              </a:lnSpc>
            </a:pPr>
            <a:r>
              <a:rPr sz="1800" spc="-90" dirty="0">
                <a:latin typeface="Tahoma"/>
                <a:cs typeface="Tahoma"/>
              </a:rPr>
              <a:t>7</a:t>
            </a:r>
            <a:r>
              <a:rPr sz="1800" spc="-204" dirty="0">
                <a:latin typeface="Tahoma"/>
                <a:cs typeface="Tahoma"/>
              </a:rPr>
              <a:t> </a:t>
            </a:r>
            <a:r>
              <a:rPr sz="1800" spc="-50" dirty="0">
                <a:latin typeface="Tahoma"/>
                <a:cs typeface="Tahoma"/>
              </a:rPr>
              <a:t>s</a:t>
            </a:r>
            <a:r>
              <a:rPr sz="1800" spc="-55" dirty="0">
                <a:latin typeface="Tahoma"/>
                <a:cs typeface="Tahoma"/>
              </a:rPr>
              <a:t>e</a:t>
            </a:r>
            <a:r>
              <a:rPr sz="1800" spc="-50" dirty="0">
                <a:latin typeface="Tahoma"/>
                <a:cs typeface="Tahoma"/>
              </a:rPr>
              <a:t>c</a:t>
            </a:r>
            <a:r>
              <a:rPr sz="1800" spc="-5" dirty="0">
                <a:latin typeface="Tahoma"/>
                <a:cs typeface="Tahoma"/>
              </a:rPr>
              <a:t>o</a:t>
            </a:r>
            <a:r>
              <a:rPr sz="1800" spc="-20" dirty="0">
                <a:latin typeface="Tahoma"/>
                <a:cs typeface="Tahoma"/>
              </a:rPr>
              <a:t>n</a:t>
            </a:r>
            <a:r>
              <a:rPr sz="1800" dirty="0">
                <a:latin typeface="Tahoma"/>
                <a:cs typeface="Tahoma"/>
              </a:rPr>
              <a:t>d</a:t>
            </a:r>
            <a:r>
              <a:rPr sz="1800" spc="-55" dirty="0">
                <a:latin typeface="Tahoma"/>
                <a:cs typeface="Tahoma"/>
              </a:rPr>
              <a:t>e</a:t>
            </a:r>
            <a:r>
              <a:rPr sz="1800" spc="-50" dirty="0">
                <a:latin typeface="Tahoma"/>
                <a:cs typeface="Tahoma"/>
              </a:rPr>
              <a:t>s</a:t>
            </a:r>
            <a:endParaRPr sz="1800">
              <a:latin typeface="Tahoma"/>
              <a:cs typeface="Tahoma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5613002" y="1949450"/>
            <a:ext cx="1903095" cy="814069"/>
          </a:xfrm>
          <a:prstGeom prst="rect">
            <a:avLst/>
          </a:prstGeom>
        </p:spPr>
        <p:txBody>
          <a:bodyPr vert="horz" wrap="square" lIns="0" tIns="34925" rIns="0" bIns="0" rtlCol="0">
            <a:spAutoFit/>
          </a:bodyPr>
          <a:lstStyle/>
          <a:p>
            <a:pPr marL="12700" marR="5080">
              <a:lnSpc>
                <a:spcPts val="2030"/>
              </a:lnSpc>
              <a:spcBef>
                <a:spcPts val="275"/>
              </a:spcBef>
            </a:pPr>
            <a:r>
              <a:rPr sz="1800" spc="-45" dirty="0">
                <a:latin typeface="Tahoma"/>
                <a:cs typeface="Tahoma"/>
              </a:rPr>
              <a:t>S</a:t>
            </a:r>
            <a:r>
              <a:rPr sz="1800" spc="-5" dirty="0">
                <a:latin typeface="Tahoma"/>
                <a:cs typeface="Tahoma"/>
              </a:rPr>
              <a:t>o</a:t>
            </a:r>
            <a:r>
              <a:rPr sz="1800" spc="-20" dirty="0">
                <a:latin typeface="Tahoma"/>
                <a:cs typeface="Tahoma"/>
              </a:rPr>
              <a:t>n</a:t>
            </a:r>
            <a:r>
              <a:rPr sz="1800" spc="-204" dirty="0">
                <a:latin typeface="Tahoma"/>
                <a:cs typeface="Tahoma"/>
              </a:rPr>
              <a:t> </a:t>
            </a:r>
            <a:r>
              <a:rPr sz="1800" spc="-25" dirty="0">
                <a:latin typeface="Tahoma"/>
                <a:cs typeface="Tahoma"/>
              </a:rPr>
              <a:t>h</a:t>
            </a:r>
            <a:r>
              <a:rPr sz="1800" spc="30" dirty="0">
                <a:latin typeface="Tahoma"/>
                <a:cs typeface="Tahoma"/>
              </a:rPr>
              <a:t>i</a:t>
            </a:r>
            <a:r>
              <a:rPr sz="1800" spc="-90" dirty="0">
                <a:latin typeface="Tahoma"/>
                <a:cs typeface="Tahoma"/>
              </a:rPr>
              <a:t>s</a:t>
            </a:r>
            <a:r>
              <a:rPr sz="1800" spc="-25" dirty="0">
                <a:latin typeface="Tahoma"/>
                <a:cs typeface="Tahoma"/>
              </a:rPr>
              <a:t>t</a:t>
            </a:r>
            <a:r>
              <a:rPr sz="1800" spc="-5" dirty="0">
                <a:latin typeface="Tahoma"/>
                <a:cs typeface="Tahoma"/>
              </a:rPr>
              <a:t>o</a:t>
            </a:r>
            <a:r>
              <a:rPr sz="1800" spc="30" dirty="0">
                <a:latin typeface="Tahoma"/>
                <a:cs typeface="Tahoma"/>
              </a:rPr>
              <a:t>i</a:t>
            </a:r>
            <a:r>
              <a:rPr sz="1800" spc="-45" dirty="0">
                <a:latin typeface="Tahoma"/>
                <a:cs typeface="Tahoma"/>
              </a:rPr>
              <a:t>r</a:t>
            </a:r>
            <a:r>
              <a:rPr sz="1800" spc="-55" dirty="0">
                <a:latin typeface="Tahoma"/>
                <a:cs typeface="Tahoma"/>
              </a:rPr>
              <a:t>e</a:t>
            </a:r>
            <a:r>
              <a:rPr sz="1800" spc="-204" dirty="0">
                <a:latin typeface="Tahoma"/>
                <a:cs typeface="Tahoma"/>
              </a:rPr>
              <a:t> </a:t>
            </a:r>
            <a:r>
              <a:rPr sz="1800" spc="-60" dirty="0">
                <a:latin typeface="Tahoma"/>
                <a:cs typeface="Tahoma"/>
              </a:rPr>
              <a:t>/</a:t>
            </a:r>
            <a:r>
              <a:rPr sz="1800" spc="-204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p</a:t>
            </a:r>
            <a:r>
              <a:rPr sz="1800" spc="-45" dirty="0">
                <a:latin typeface="Tahoma"/>
                <a:cs typeface="Tahoma"/>
              </a:rPr>
              <a:t>r</a:t>
            </a:r>
            <a:r>
              <a:rPr sz="1800" spc="-5" dirty="0">
                <a:latin typeface="Tahoma"/>
                <a:cs typeface="Tahoma"/>
              </a:rPr>
              <a:t>o</a:t>
            </a:r>
            <a:r>
              <a:rPr sz="1800" spc="-65" dirty="0">
                <a:latin typeface="Tahoma"/>
                <a:cs typeface="Tahoma"/>
              </a:rPr>
              <a:t>j</a:t>
            </a:r>
            <a:r>
              <a:rPr sz="1800" spc="-75" dirty="0">
                <a:latin typeface="Tahoma"/>
                <a:cs typeface="Tahoma"/>
              </a:rPr>
              <a:t>e</a:t>
            </a:r>
            <a:r>
              <a:rPr sz="1800" spc="5" dirty="0">
                <a:latin typeface="Tahoma"/>
                <a:cs typeface="Tahoma"/>
              </a:rPr>
              <a:t>t  </a:t>
            </a:r>
            <a:r>
              <a:rPr sz="1800" spc="-55" dirty="0">
                <a:latin typeface="Tahoma"/>
                <a:cs typeface="Tahoma"/>
              </a:rPr>
              <a:t>e</a:t>
            </a:r>
            <a:r>
              <a:rPr sz="1800" spc="-20" dirty="0">
                <a:latin typeface="Tahoma"/>
                <a:cs typeface="Tahoma"/>
              </a:rPr>
              <a:t>n</a:t>
            </a:r>
            <a:r>
              <a:rPr sz="1800" spc="-204" dirty="0">
                <a:latin typeface="Tahoma"/>
                <a:cs typeface="Tahoma"/>
              </a:rPr>
              <a:t> </a:t>
            </a:r>
            <a:r>
              <a:rPr sz="1800" spc="-90" dirty="0">
                <a:latin typeface="Tahoma"/>
                <a:cs typeface="Tahoma"/>
              </a:rPr>
              <a:t>30</a:t>
            </a:r>
            <a:r>
              <a:rPr sz="1800" spc="-204" dirty="0">
                <a:latin typeface="Tahoma"/>
                <a:cs typeface="Tahoma"/>
              </a:rPr>
              <a:t> </a:t>
            </a:r>
            <a:r>
              <a:rPr sz="1800" spc="-50" dirty="0">
                <a:latin typeface="Tahoma"/>
                <a:cs typeface="Tahoma"/>
              </a:rPr>
              <a:t>s</a:t>
            </a:r>
            <a:r>
              <a:rPr sz="1800" spc="-55" dirty="0">
                <a:latin typeface="Tahoma"/>
                <a:cs typeface="Tahoma"/>
              </a:rPr>
              <a:t>e</a:t>
            </a:r>
            <a:r>
              <a:rPr sz="1800" spc="-50" dirty="0">
                <a:latin typeface="Tahoma"/>
                <a:cs typeface="Tahoma"/>
              </a:rPr>
              <a:t>c</a:t>
            </a:r>
            <a:r>
              <a:rPr sz="1800" spc="-5" dirty="0">
                <a:latin typeface="Tahoma"/>
                <a:cs typeface="Tahoma"/>
              </a:rPr>
              <a:t>o</a:t>
            </a:r>
            <a:r>
              <a:rPr sz="1800" spc="-20" dirty="0">
                <a:latin typeface="Tahoma"/>
                <a:cs typeface="Tahoma"/>
              </a:rPr>
              <a:t>n</a:t>
            </a:r>
            <a:r>
              <a:rPr sz="1800" dirty="0">
                <a:latin typeface="Tahoma"/>
                <a:cs typeface="Tahoma"/>
              </a:rPr>
              <a:t>d</a:t>
            </a:r>
            <a:r>
              <a:rPr sz="1800" spc="-55" dirty="0">
                <a:latin typeface="Tahoma"/>
                <a:cs typeface="Tahoma"/>
              </a:rPr>
              <a:t>e</a:t>
            </a:r>
            <a:r>
              <a:rPr sz="1800" spc="-40" dirty="0">
                <a:latin typeface="Tahoma"/>
                <a:cs typeface="Tahoma"/>
              </a:rPr>
              <a:t>s  </a:t>
            </a:r>
            <a:r>
              <a:rPr sz="1800" spc="-145" dirty="0">
                <a:latin typeface="Tahoma"/>
                <a:cs typeface="Tahoma"/>
              </a:rPr>
              <a:t>(</a:t>
            </a:r>
            <a:r>
              <a:rPr sz="1800" spc="-65" dirty="0">
                <a:latin typeface="Tahoma"/>
                <a:cs typeface="Tahoma"/>
              </a:rPr>
              <a:t>E</a:t>
            </a:r>
            <a:r>
              <a:rPr sz="1800" spc="45" dirty="0">
                <a:latin typeface="Tahoma"/>
                <a:cs typeface="Tahoma"/>
              </a:rPr>
              <a:t>l</a:t>
            </a:r>
            <a:r>
              <a:rPr sz="1800" spc="-50" dirty="0">
                <a:latin typeface="Tahoma"/>
                <a:cs typeface="Tahoma"/>
              </a:rPr>
              <a:t>e</a:t>
            </a:r>
            <a:r>
              <a:rPr sz="1800" spc="-100" dirty="0">
                <a:latin typeface="Tahoma"/>
                <a:cs typeface="Tahoma"/>
              </a:rPr>
              <a:t>v</a:t>
            </a:r>
            <a:r>
              <a:rPr sz="1800" spc="-70" dirty="0">
                <a:latin typeface="Tahoma"/>
                <a:cs typeface="Tahoma"/>
              </a:rPr>
              <a:t>a</a:t>
            </a:r>
            <a:r>
              <a:rPr sz="1800" spc="-25" dirty="0">
                <a:latin typeface="Tahoma"/>
                <a:cs typeface="Tahoma"/>
              </a:rPr>
              <a:t>t</a:t>
            </a:r>
            <a:r>
              <a:rPr sz="1800" spc="-5" dirty="0">
                <a:latin typeface="Tahoma"/>
                <a:cs typeface="Tahoma"/>
              </a:rPr>
              <a:t>o</a:t>
            </a:r>
            <a:r>
              <a:rPr sz="1800" spc="-25" dirty="0">
                <a:latin typeface="Tahoma"/>
                <a:cs typeface="Tahoma"/>
              </a:rPr>
              <a:t>r</a:t>
            </a:r>
            <a:r>
              <a:rPr sz="1800" spc="-204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p</a:t>
            </a:r>
            <a:r>
              <a:rPr sz="1800" spc="30" dirty="0">
                <a:latin typeface="Tahoma"/>
                <a:cs typeface="Tahoma"/>
              </a:rPr>
              <a:t>i</a:t>
            </a:r>
            <a:r>
              <a:rPr sz="1800" spc="-25" dirty="0">
                <a:latin typeface="Tahoma"/>
                <a:cs typeface="Tahoma"/>
              </a:rPr>
              <a:t>t</a:t>
            </a:r>
            <a:r>
              <a:rPr sz="1800" spc="-10" dirty="0">
                <a:latin typeface="Tahoma"/>
                <a:cs typeface="Tahoma"/>
              </a:rPr>
              <a:t>c</a:t>
            </a:r>
            <a:r>
              <a:rPr sz="1800" spc="-25" dirty="0">
                <a:latin typeface="Tahoma"/>
                <a:cs typeface="Tahoma"/>
              </a:rPr>
              <a:t>h</a:t>
            </a:r>
            <a:r>
              <a:rPr sz="1800" spc="-145" dirty="0">
                <a:latin typeface="Tahoma"/>
                <a:cs typeface="Tahoma"/>
              </a:rPr>
              <a:t>)</a:t>
            </a:r>
            <a:endParaRPr sz="1800">
              <a:latin typeface="Tahoma"/>
              <a:cs typeface="Tahoma"/>
            </a:endParaRPr>
          </a:p>
        </p:txBody>
      </p:sp>
      <p:pic>
        <p:nvPicPr>
          <p:cNvPr id="7" name="Picture 2">
            <a:extLst>
              <a:ext uri="{FF2B5EF4-FFF2-40B4-BE49-F238E27FC236}">
                <a16:creationId xmlns:a16="http://schemas.microsoft.com/office/drawing/2014/main" id="{2448C479-CC4D-46E1-5F98-DF63C9E57F7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9981"/>
          <a:stretch/>
        </p:blipFill>
        <p:spPr bwMode="auto">
          <a:xfrm>
            <a:off x="0" y="317500"/>
            <a:ext cx="2784306" cy="7307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47637" y="133310"/>
            <a:ext cx="8839199" cy="4865832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3994794" y="425450"/>
            <a:ext cx="2470150" cy="4368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35" dirty="0"/>
              <a:t>L</a:t>
            </a:r>
            <a:r>
              <a:rPr spc="-60" dirty="0"/>
              <a:t>a</a:t>
            </a:r>
            <a:r>
              <a:rPr spc="-305" dirty="0"/>
              <a:t> </a:t>
            </a:r>
            <a:r>
              <a:rPr spc="-80" dirty="0"/>
              <a:t>C</a:t>
            </a:r>
            <a:r>
              <a:rPr spc="-60" dirty="0"/>
              <a:t>a</a:t>
            </a:r>
            <a:r>
              <a:rPr spc="-40" dirty="0"/>
              <a:t>r</a:t>
            </a:r>
            <a:r>
              <a:rPr spc="-35" dirty="0"/>
              <a:t>t</a:t>
            </a:r>
            <a:r>
              <a:rPr spc="-85" dirty="0"/>
              <a:t>e</a:t>
            </a:r>
            <a:r>
              <a:rPr spc="-305" dirty="0"/>
              <a:t> </a:t>
            </a:r>
            <a:r>
              <a:rPr spc="5" dirty="0"/>
              <a:t>d</a:t>
            </a:r>
            <a:r>
              <a:rPr spc="-85" dirty="0"/>
              <a:t>e</a:t>
            </a:r>
            <a:r>
              <a:rPr spc="-305" dirty="0"/>
              <a:t> </a:t>
            </a:r>
            <a:r>
              <a:rPr spc="-225" dirty="0"/>
              <a:t>V</a:t>
            </a:r>
            <a:r>
              <a:rPr spc="45" dirty="0"/>
              <a:t>i</a:t>
            </a:r>
            <a:r>
              <a:rPr spc="-15" dirty="0"/>
              <a:t>si</a:t>
            </a:r>
            <a:r>
              <a:rPr spc="-35" dirty="0"/>
              <a:t>t</a:t>
            </a:r>
            <a:r>
              <a:rPr spc="-85" dirty="0"/>
              <a:t>e</a:t>
            </a:r>
          </a:p>
        </p:txBody>
      </p:sp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2457450" y="1295400"/>
            <a:ext cx="5162549" cy="3438524"/>
          </a:xfrm>
          <a:prstGeom prst="rect">
            <a:avLst/>
          </a:prstGeom>
        </p:spPr>
      </p:pic>
      <p:pic>
        <p:nvPicPr>
          <p:cNvPr id="5" name="Picture 2">
            <a:extLst>
              <a:ext uri="{FF2B5EF4-FFF2-40B4-BE49-F238E27FC236}">
                <a16:creationId xmlns:a16="http://schemas.microsoft.com/office/drawing/2014/main" id="{00266FF0-A81A-7B34-85ED-A33864594FB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9981"/>
          <a:stretch/>
        </p:blipFill>
        <p:spPr bwMode="auto">
          <a:xfrm>
            <a:off x="0" y="317500"/>
            <a:ext cx="2784306" cy="7307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298130" y="425450"/>
            <a:ext cx="3863975" cy="4368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160" dirty="0"/>
              <a:t>E</a:t>
            </a:r>
            <a:r>
              <a:rPr spc="-55" dirty="0"/>
              <a:t>t</a:t>
            </a:r>
            <a:r>
              <a:rPr spc="-60" dirty="0"/>
              <a:t>a</a:t>
            </a:r>
            <a:r>
              <a:rPr dirty="0"/>
              <a:t>b</a:t>
            </a:r>
            <a:r>
              <a:rPr spc="70" dirty="0"/>
              <a:t>l</a:t>
            </a:r>
            <a:r>
              <a:rPr spc="45" dirty="0"/>
              <a:t>i</a:t>
            </a:r>
            <a:r>
              <a:rPr spc="-40" dirty="0"/>
              <a:t>r</a:t>
            </a:r>
            <a:r>
              <a:rPr spc="-305" dirty="0"/>
              <a:t> </a:t>
            </a:r>
            <a:r>
              <a:rPr spc="-114" dirty="0"/>
              <a:t>e</a:t>
            </a:r>
            <a:r>
              <a:rPr spc="5" dirty="0"/>
              <a:t>t</a:t>
            </a:r>
            <a:r>
              <a:rPr spc="-305" dirty="0"/>
              <a:t> </a:t>
            </a:r>
            <a:r>
              <a:rPr spc="-65" dirty="0"/>
              <a:t>S</a:t>
            </a:r>
            <a:r>
              <a:rPr spc="-40" dirty="0"/>
              <a:t>u</a:t>
            </a:r>
            <a:r>
              <a:rPr spc="45" dirty="0"/>
              <a:t>i</a:t>
            </a:r>
            <a:r>
              <a:rPr spc="-85" dirty="0"/>
              <a:t>v</a:t>
            </a:r>
            <a:r>
              <a:rPr spc="-70" dirty="0"/>
              <a:t>r</a:t>
            </a:r>
            <a:r>
              <a:rPr spc="-85" dirty="0"/>
              <a:t>e</a:t>
            </a:r>
            <a:r>
              <a:rPr spc="-305" dirty="0"/>
              <a:t> </a:t>
            </a:r>
            <a:r>
              <a:rPr spc="-35" dirty="0"/>
              <a:t>un</a:t>
            </a:r>
            <a:r>
              <a:rPr spc="-305" dirty="0"/>
              <a:t> </a:t>
            </a:r>
            <a:r>
              <a:rPr spc="-75" dirty="0"/>
              <a:t>c</a:t>
            </a:r>
            <a:r>
              <a:rPr spc="-5" dirty="0"/>
              <a:t>o</a:t>
            </a:r>
            <a:r>
              <a:rPr spc="-30" dirty="0"/>
              <a:t>n</a:t>
            </a:r>
            <a:r>
              <a:rPr spc="-55" dirty="0"/>
              <a:t>t</a:t>
            </a:r>
            <a:r>
              <a:rPr spc="-60" dirty="0"/>
              <a:t>a</a:t>
            </a:r>
            <a:r>
              <a:rPr spc="-45" dirty="0"/>
              <a:t>c</a:t>
            </a:r>
            <a:r>
              <a:rPr spc="5" dirty="0"/>
              <a:t>t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975667" y="2129387"/>
            <a:ext cx="886460" cy="190118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2300" spc="325" dirty="0">
                <a:solidFill>
                  <a:srgbClr val="E6A249"/>
                </a:solidFill>
                <a:latin typeface="Trebuchet MS"/>
                <a:cs typeface="Trebuchet MS"/>
              </a:rPr>
              <a:t>1</a:t>
            </a:r>
            <a:endParaRPr sz="12300">
              <a:latin typeface="Trebuchet MS"/>
              <a:cs typeface="Trebuchet MS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1371706" y="1504950"/>
            <a:ext cx="6810375" cy="2819400"/>
            <a:chOff x="1371706" y="1504950"/>
            <a:chExt cx="6810375" cy="2819400"/>
          </a:xfrm>
        </p:grpSpPr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371706" y="1504950"/>
              <a:ext cx="2838236" cy="2819399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343631" y="1504950"/>
              <a:ext cx="2838236" cy="2819399"/>
            </a:xfrm>
            <a:prstGeom prst="rect">
              <a:avLst/>
            </a:prstGeom>
          </p:spPr>
        </p:pic>
      </p:grpSp>
      <p:sp>
        <p:nvSpPr>
          <p:cNvPr id="7" name="object 7"/>
          <p:cNvSpPr txBox="1"/>
          <p:nvPr/>
        </p:nvSpPr>
        <p:spPr>
          <a:xfrm>
            <a:off x="4462264" y="2138912"/>
            <a:ext cx="1320800" cy="190118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2300" spc="3745" dirty="0">
                <a:solidFill>
                  <a:srgbClr val="A0D9D9"/>
                </a:solidFill>
                <a:latin typeface="Trebuchet MS"/>
                <a:cs typeface="Trebuchet MS"/>
              </a:rPr>
              <a:t>2</a:t>
            </a:r>
            <a:endParaRPr sz="12300">
              <a:latin typeface="Trebuchet MS"/>
              <a:cs typeface="Trebuchet MS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1948259" y="2533427"/>
            <a:ext cx="1682750" cy="1325245"/>
          </a:xfrm>
          <a:prstGeom prst="rect">
            <a:avLst/>
          </a:prstGeom>
        </p:spPr>
        <p:txBody>
          <a:bodyPr vert="horz" wrap="square" lIns="0" tIns="33020" rIns="0" bIns="0" rtlCol="0">
            <a:spAutoFit/>
          </a:bodyPr>
          <a:lstStyle/>
          <a:p>
            <a:pPr marL="12700" marR="5080" algn="ctr">
              <a:lnSpc>
                <a:spcPts val="2020"/>
              </a:lnSpc>
              <a:spcBef>
                <a:spcPts val="260"/>
              </a:spcBef>
            </a:pPr>
            <a:r>
              <a:rPr sz="1750" spc="-95" dirty="0">
                <a:solidFill>
                  <a:srgbClr val="E6A249"/>
                </a:solidFill>
                <a:latin typeface="Tahoma"/>
                <a:cs typeface="Tahoma"/>
              </a:rPr>
              <a:t>E</a:t>
            </a:r>
            <a:r>
              <a:rPr sz="1750" spc="-25" dirty="0">
                <a:solidFill>
                  <a:srgbClr val="E6A249"/>
                </a:solidFill>
                <a:latin typeface="Tahoma"/>
                <a:cs typeface="Tahoma"/>
              </a:rPr>
              <a:t>t</a:t>
            </a:r>
            <a:r>
              <a:rPr sz="1750" spc="-30" dirty="0">
                <a:solidFill>
                  <a:srgbClr val="E6A249"/>
                </a:solidFill>
                <a:latin typeface="Tahoma"/>
                <a:cs typeface="Tahoma"/>
              </a:rPr>
              <a:t>a</a:t>
            </a:r>
            <a:r>
              <a:rPr sz="1750" spc="10" dirty="0">
                <a:solidFill>
                  <a:srgbClr val="E6A249"/>
                </a:solidFill>
                <a:latin typeface="Tahoma"/>
                <a:cs typeface="Tahoma"/>
              </a:rPr>
              <a:t>b</a:t>
            </a:r>
            <a:r>
              <a:rPr sz="1750" spc="50" dirty="0">
                <a:solidFill>
                  <a:srgbClr val="E6A249"/>
                </a:solidFill>
                <a:latin typeface="Tahoma"/>
                <a:cs typeface="Tahoma"/>
              </a:rPr>
              <a:t>l</a:t>
            </a:r>
            <a:r>
              <a:rPr sz="1750" spc="35" dirty="0">
                <a:solidFill>
                  <a:srgbClr val="E6A249"/>
                </a:solidFill>
                <a:latin typeface="Tahoma"/>
                <a:cs typeface="Tahoma"/>
              </a:rPr>
              <a:t>i</a:t>
            </a:r>
            <a:r>
              <a:rPr sz="1750" spc="-15" dirty="0">
                <a:solidFill>
                  <a:srgbClr val="E6A249"/>
                </a:solidFill>
                <a:latin typeface="Tahoma"/>
                <a:cs typeface="Tahoma"/>
              </a:rPr>
              <a:t>r</a:t>
            </a:r>
            <a:r>
              <a:rPr sz="1750" spc="-195" dirty="0">
                <a:solidFill>
                  <a:srgbClr val="E6A249"/>
                </a:solidFill>
                <a:latin typeface="Tahoma"/>
                <a:cs typeface="Tahoma"/>
              </a:rPr>
              <a:t> </a:t>
            </a:r>
            <a:r>
              <a:rPr sz="1750" spc="-15" dirty="0">
                <a:solidFill>
                  <a:srgbClr val="E6A249"/>
                </a:solidFill>
                <a:latin typeface="Tahoma"/>
                <a:cs typeface="Tahoma"/>
              </a:rPr>
              <a:t>u</a:t>
            </a:r>
            <a:r>
              <a:rPr sz="1750" spc="-5" dirty="0">
                <a:solidFill>
                  <a:srgbClr val="E6A249"/>
                </a:solidFill>
                <a:latin typeface="Tahoma"/>
                <a:cs typeface="Tahoma"/>
              </a:rPr>
              <a:t>n</a:t>
            </a:r>
            <a:r>
              <a:rPr sz="1750" spc="-195" dirty="0">
                <a:solidFill>
                  <a:srgbClr val="E6A249"/>
                </a:solidFill>
                <a:latin typeface="Tahoma"/>
                <a:cs typeface="Tahoma"/>
              </a:rPr>
              <a:t> </a:t>
            </a:r>
            <a:r>
              <a:rPr sz="1750" spc="-40" dirty="0">
                <a:solidFill>
                  <a:srgbClr val="E6A249"/>
                </a:solidFill>
                <a:latin typeface="Tahoma"/>
                <a:cs typeface="Tahoma"/>
              </a:rPr>
              <a:t>c</a:t>
            </a:r>
            <a:r>
              <a:rPr sz="1750" spc="5" dirty="0">
                <a:solidFill>
                  <a:srgbClr val="E6A249"/>
                </a:solidFill>
                <a:latin typeface="Tahoma"/>
                <a:cs typeface="Tahoma"/>
              </a:rPr>
              <a:t>o</a:t>
            </a:r>
            <a:r>
              <a:rPr sz="1750" spc="-10" dirty="0">
                <a:solidFill>
                  <a:srgbClr val="E6A249"/>
                </a:solidFill>
                <a:latin typeface="Tahoma"/>
                <a:cs typeface="Tahoma"/>
              </a:rPr>
              <a:t>n</a:t>
            </a:r>
            <a:r>
              <a:rPr sz="1750" spc="-25" dirty="0">
                <a:solidFill>
                  <a:srgbClr val="E6A249"/>
                </a:solidFill>
                <a:latin typeface="Tahoma"/>
                <a:cs typeface="Tahoma"/>
              </a:rPr>
              <a:t>t</a:t>
            </a:r>
            <a:r>
              <a:rPr sz="1750" spc="-30" dirty="0">
                <a:solidFill>
                  <a:srgbClr val="E6A249"/>
                </a:solidFill>
                <a:latin typeface="Tahoma"/>
                <a:cs typeface="Tahoma"/>
              </a:rPr>
              <a:t>a</a:t>
            </a:r>
            <a:r>
              <a:rPr sz="1750" spc="-20" dirty="0">
                <a:solidFill>
                  <a:srgbClr val="E6A249"/>
                </a:solidFill>
                <a:latin typeface="Tahoma"/>
                <a:cs typeface="Tahoma"/>
              </a:rPr>
              <a:t>c</a:t>
            </a:r>
            <a:r>
              <a:rPr sz="1750" spc="10" dirty="0">
                <a:solidFill>
                  <a:srgbClr val="E6A249"/>
                </a:solidFill>
                <a:latin typeface="Tahoma"/>
                <a:cs typeface="Tahoma"/>
              </a:rPr>
              <a:t>t  </a:t>
            </a:r>
            <a:r>
              <a:rPr sz="1750" spc="-190" dirty="0">
                <a:solidFill>
                  <a:srgbClr val="E6A249"/>
                </a:solidFill>
                <a:latin typeface="Tahoma"/>
                <a:cs typeface="Tahoma"/>
              </a:rPr>
              <a:t>I</a:t>
            </a:r>
            <a:r>
              <a:rPr sz="1750" spc="10" dirty="0">
                <a:solidFill>
                  <a:srgbClr val="E6A249"/>
                </a:solidFill>
                <a:latin typeface="Tahoma"/>
                <a:cs typeface="Tahoma"/>
              </a:rPr>
              <a:t>d</a:t>
            </a:r>
            <a:r>
              <a:rPr sz="1750" spc="-45" dirty="0">
                <a:solidFill>
                  <a:srgbClr val="E6A249"/>
                </a:solidFill>
                <a:latin typeface="Tahoma"/>
                <a:cs typeface="Tahoma"/>
              </a:rPr>
              <a:t>e</a:t>
            </a:r>
            <a:r>
              <a:rPr sz="1750" spc="-10" dirty="0">
                <a:solidFill>
                  <a:srgbClr val="E6A249"/>
                </a:solidFill>
                <a:latin typeface="Tahoma"/>
                <a:cs typeface="Tahoma"/>
              </a:rPr>
              <a:t>n</a:t>
            </a:r>
            <a:r>
              <a:rPr sz="1750" spc="10" dirty="0">
                <a:solidFill>
                  <a:srgbClr val="E6A249"/>
                </a:solidFill>
                <a:latin typeface="Tahoma"/>
                <a:cs typeface="Tahoma"/>
              </a:rPr>
              <a:t>t</a:t>
            </a:r>
            <a:r>
              <a:rPr sz="1750" spc="35" dirty="0">
                <a:solidFill>
                  <a:srgbClr val="E6A249"/>
                </a:solidFill>
                <a:latin typeface="Tahoma"/>
                <a:cs typeface="Tahoma"/>
              </a:rPr>
              <a:t>i</a:t>
            </a:r>
            <a:r>
              <a:rPr sz="1750" spc="-45" dirty="0">
                <a:solidFill>
                  <a:srgbClr val="E6A249"/>
                </a:solidFill>
                <a:latin typeface="Tahoma"/>
                <a:cs typeface="Tahoma"/>
              </a:rPr>
              <a:t>f</a:t>
            </a:r>
            <a:r>
              <a:rPr sz="1750" spc="35" dirty="0">
                <a:solidFill>
                  <a:srgbClr val="E6A249"/>
                </a:solidFill>
                <a:latin typeface="Tahoma"/>
                <a:cs typeface="Tahoma"/>
              </a:rPr>
              <a:t>i</a:t>
            </a:r>
            <a:r>
              <a:rPr sz="1750" spc="-45" dirty="0">
                <a:solidFill>
                  <a:srgbClr val="E6A249"/>
                </a:solidFill>
                <a:latin typeface="Tahoma"/>
                <a:cs typeface="Tahoma"/>
              </a:rPr>
              <a:t>e</a:t>
            </a:r>
            <a:r>
              <a:rPr sz="1750" spc="-15" dirty="0">
                <a:solidFill>
                  <a:srgbClr val="E6A249"/>
                </a:solidFill>
                <a:latin typeface="Tahoma"/>
                <a:cs typeface="Tahoma"/>
              </a:rPr>
              <a:t>r</a:t>
            </a:r>
            <a:r>
              <a:rPr sz="1750" spc="-195" dirty="0">
                <a:solidFill>
                  <a:srgbClr val="E6A249"/>
                </a:solidFill>
                <a:latin typeface="Tahoma"/>
                <a:cs typeface="Tahoma"/>
              </a:rPr>
              <a:t> </a:t>
            </a:r>
            <a:r>
              <a:rPr sz="1750" spc="-15" dirty="0">
                <a:solidFill>
                  <a:srgbClr val="E6A249"/>
                </a:solidFill>
                <a:latin typeface="Tahoma"/>
                <a:cs typeface="Tahoma"/>
              </a:rPr>
              <a:t>u</a:t>
            </a:r>
            <a:r>
              <a:rPr sz="1750" spc="-5" dirty="0">
                <a:solidFill>
                  <a:srgbClr val="E6A249"/>
                </a:solidFill>
                <a:latin typeface="Tahoma"/>
                <a:cs typeface="Tahoma"/>
              </a:rPr>
              <a:t>n  </a:t>
            </a:r>
            <a:r>
              <a:rPr sz="1750" spc="-35" dirty="0">
                <a:solidFill>
                  <a:srgbClr val="E6A249"/>
                </a:solidFill>
                <a:latin typeface="Tahoma"/>
                <a:cs typeface="Tahoma"/>
              </a:rPr>
              <a:t>é</a:t>
            </a:r>
            <a:r>
              <a:rPr sz="1750" spc="-55" dirty="0">
                <a:solidFill>
                  <a:srgbClr val="E6A249"/>
                </a:solidFill>
                <a:latin typeface="Tahoma"/>
                <a:cs typeface="Tahoma"/>
              </a:rPr>
              <a:t>v</a:t>
            </a:r>
            <a:r>
              <a:rPr sz="1750" spc="-45" dirty="0">
                <a:solidFill>
                  <a:srgbClr val="E6A249"/>
                </a:solidFill>
                <a:latin typeface="Tahoma"/>
                <a:cs typeface="Tahoma"/>
              </a:rPr>
              <a:t>é</a:t>
            </a:r>
            <a:r>
              <a:rPr sz="1750" spc="-10" dirty="0">
                <a:solidFill>
                  <a:srgbClr val="E6A249"/>
                </a:solidFill>
                <a:latin typeface="Tahoma"/>
                <a:cs typeface="Tahoma"/>
              </a:rPr>
              <a:t>n</a:t>
            </a:r>
            <a:r>
              <a:rPr sz="1750" spc="-45" dirty="0">
                <a:solidFill>
                  <a:srgbClr val="E6A249"/>
                </a:solidFill>
                <a:latin typeface="Tahoma"/>
                <a:cs typeface="Tahoma"/>
              </a:rPr>
              <a:t>e</a:t>
            </a:r>
            <a:r>
              <a:rPr sz="1750" spc="-5" dirty="0">
                <a:solidFill>
                  <a:srgbClr val="E6A249"/>
                </a:solidFill>
                <a:latin typeface="Tahoma"/>
                <a:cs typeface="Tahoma"/>
              </a:rPr>
              <a:t>m</a:t>
            </a:r>
            <a:r>
              <a:rPr sz="1750" spc="-45" dirty="0">
                <a:solidFill>
                  <a:srgbClr val="E6A249"/>
                </a:solidFill>
                <a:latin typeface="Tahoma"/>
                <a:cs typeface="Tahoma"/>
              </a:rPr>
              <a:t>e</a:t>
            </a:r>
            <a:r>
              <a:rPr sz="1750" spc="-10" dirty="0">
                <a:solidFill>
                  <a:srgbClr val="E6A249"/>
                </a:solidFill>
                <a:latin typeface="Tahoma"/>
                <a:cs typeface="Tahoma"/>
              </a:rPr>
              <a:t>n</a:t>
            </a:r>
            <a:r>
              <a:rPr sz="1750" spc="25" dirty="0">
                <a:solidFill>
                  <a:srgbClr val="E6A249"/>
                </a:solidFill>
                <a:latin typeface="Tahoma"/>
                <a:cs typeface="Tahoma"/>
              </a:rPr>
              <a:t>t</a:t>
            </a:r>
            <a:r>
              <a:rPr sz="1750" spc="-90" dirty="0">
                <a:solidFill>
                  <a:srgbClr val="E6A249"/>
                </a:solidFill>
                <a:latin typeface="Tahoma"/>
                <a:cs typeface="Tahoma"/>
              </a:rPr>
              <a:t>,</a:t>
            </a:r>
            <a:r>
              <a:rPr sz="1750" spc="-195" dirty="0">
                <a:solidFill>
                  <a:srgbClr val="E6A249"/>
                </a:solidFill>
                <a:latin typeface="Tahoma"/>
                <a:cs typeface="Tahoma"/>
              </a:rPr>
              <a:t> </a:t>
            </a:r>
            <a:r>
              <a:rPr sz="1750" spc="-30" dirty="0">
                <a:solidFill>
                  <a:srgbClr val="E6A249"/>
                </a:solidFill>
                <a:latin typeface="Tahoma"/>
                <a:cs typeface="Tahoma"/>
              </a:rPr>
              <a:t>a</a:t>
            </a:r>
            <a:r>
              <a:rPr sz="1750" spc="-55" dirty="0">
                <a:solidFill>
                  <a:srgbClr val="E6A249"/>
                </a:solidFill>
                <a:latin typeface="Tahoma"/>
                <a:cs typeface="Tahoma"/>
              </a:rPr>
              <a:t>v</a:t>
            </a:r>
            <a:r>
              <a:rPr sz="1750" spc="-45" dirty="0">
                <a:solidFill>
                  <a:srgbClr val="E6A249"/>
                </a:solidFill>
                <a:latin typeface="Tahoma"/>
                <a:cs typeface="Tahoma"/>
              </a:rPr>
              <a:t>e</a:t>
            </a:r>
            <a:r>
              <a:rPr sz="1750" dirty="0">
                <a:solidFill>
                  <a:srgbClr val="E6A249"/>
                </a:solidFill>
                <a:latin typeface="Tahoma"/>
                <a:cs typeface="Tahoma"/>
              </a:rPr>
              <a:t>c  </a:t>
            </a:r>
            <a:r>
              <a:rPr sz="1750" spc="10" dirty="0">
                <a:solidFill>
                  <a:srgbClr val="E6A249"/>
                </a:solidFill>
                <a:latin typeface="Tahoma"/>
                <a:cs typeface="Tahoma"/>
              </a:rPr>
              <a:t>q</a:t>
            </a:r>
            <a:r>
              <a:rPr sz="1750" spc="-15" dirty="0">
                <a:solidFill>
                  <a:srgbClr val="E6A249"/>
                </a:solidFill>
                <a:latin typeface="Tahoma"/>
                <a:cs typeface="Tahoma"/>
              </a:rPr>
              <a:t>u</a:t>
            </a:r>
            <a:r>
              <a:rPr sz="1750" spc="-45" dirty="0">
                <a:solidFill>
                  <a:srgbClr val="E6A249"/>
                </a:solidFill>
                <a:latin typeface="Tahoma"/>
                <a:cs typeface="Tahoma"/>
              </a:rPr>
              <a:t>e</a:t>
            </a:r>
            <a:r>
              <a:rPr sz="1750" spc="50" dirty="0">
                <a:solidFill>
                  <a:srgbClr val="E6A249"/>
                </a:solidFill>
                <a:latin typeface="Tahoma"/>
                <a:cs typeface="Tahoma"/>
              </a:rPr>
              <a:t>l</a:t>
            </a:r>
            <a:r>
              <a:rPr sz="1750" spc="-195" dirty="0">
                <a:solidFill>
                  <a:srgbClr val="E6A249"/>
                </a:solidFill>
                <a:latin typeface="Tahoma"/>
                <a:cs typeface="Tahoma"/>
              </a:rPr>
              <a:t> </a:t>
            </a:r>
            <a:r>
              <a:rPr sz="1750" spc="5" dirty="0">
                <a:solidFill>
                  <a:srgbClr val="E6A249"/>
                </a:solidFill>
                <a:latin typeface="Tahoma"/>
                <a:cs typeface="Tahoma"/>
              </a:rPr>
              <a:t>o</a:t>
            </a:r>
            <a:r>
              <a:rPr sz="1750" spc="10" dirty="0">
                <a:solidFill>
                  <a:srgbClr val="E6A249"/>
                </a:solidFill>
                <a:latin typeface="Tahoma"/>
                <a:cs typeface="Tahoma"/>
              </a:rPr>
              <a:t>b</a:t>
            </a:r>
            <a:r>
              <a:rPr sz="1750" spc="-55" dirty="0">
                <a:solidFill>
                  <a:srgbClr val="E6A249"/>
                </a:solidFill>
                <a:latin typeface="Tahoma"/>
                <a:cs typeface="Tahoma"/>
              </a:rPr>
              <a:t>j</a:t>
            </a:r>
            <a:r>
              <a:rPr sz="1750" spc="-45" dirty="0">
                <a:solidFill>
                  <a:srgbClr val="E6A249"/>
                </a:solidFill>
                <a:latin typeface="Tahoma"/>
                <a:cs typeface="Tahoma"/>
              </a:rPr>
              <a:t>e</a:t>
            </a:r>
            <a:r>
              <a:rPr sz="1750" spc="-20" dirty="0">
                <a:solidFill>
                  <a:srgbClr val="E6A249"/>
                </a:solidFill>
                <a:latin typeface="Tahoma"/>
                <a:cs typeface="Tahoma"/>
              </a:rPr>
              <a:t>c</a:t>
            </a:r>
            <a:r>
              <a:rPr sz="1750" spc="10" dirty="0">
                <a:solidFill>
                  <a:srgbClr val="E6A249"/>
                </a:solidFill>
                <a:latin typeface="Tahoma"/>
                <a:cs typeface="Tahoma"/>
              </a:rPr>
              <a:t>t</a:t>
            </a:r>
            <a:r>
              <a:rPr sz="1750" spc="35" dirty="0">
                <a:solidFill>
                  <a:srgbClr val="E6A249"/>
                </a:solidFill>
                <a:latin typeface="Tahoma"/>
                <a:cs typeface="Tahoma"/>
              </a:rPr>
              <a:t>i</a:t>
            </a:r>
            <a:r>
              <a:rPr sz="1750" spc="-130" dirty="0">
                <a:solidFill>
                  <a:srgbClr val="E6A249"/>
                </a:solidFill>
                <a:latin typeface="Tahoma"/>
                <a:cs typeface="Tahoma"/>
              </a:rPr>
              <a:t>f</a:t>
            </a:r>
            <a:r>
              <a:rPr sz="1750" spc="-90" dirty="0">
                <a:solidFill>
                  <a:srgbClr val="E6A249"/>
                </a:solidFill>
                <a:latin typeface="Tahoma"/>
                <a:cs typeface="Tahoma"/>
              </a:rPr>
              <a:t>,</a:t>
            </a:r>
            <a:r>
              <a:rPr sz="1750" spc="-195" dirty="0">
                <a:solidFill>
                  <a:srgbClr val="E6A249"/>
                </a:solidFill>
                <a:latin typeface="Tahoma"/>
                <a:cs typeface="Tahoma"/>
              </a:rPr>
              <a:t> </a:t>
            </a:r>
            <a:r>
              <a:rPr sz="1750" spc="-45" dirty="0">
                <a:solidFill>
                  <a:srgbClr val="E6A249"/>
                </a:solidFill>
                <a:latin typeface="Tahoma"/>
                <a:cs typeface="Tahoma"/>
              </a:rPr>
              <a:t>s</a:t>
            </a:r>
            <a:r>
              <a:rPr sz="1750" spc="70" dirty="0">
                <a:solidFill>
                  <a:srgbClr val="E6A249"/>
                </a:solidFill>
                <a:latin typeface="Tahoma"/>
                <a:cs typeface="Tahoma"/>
              </a:rPr>
              <a:t>'</a:t>
            </a:r>
            <a:r>
              <a:rPr sz="1750" spc="-35" dirty="0">
                <a:solidFill>
                  <a:srgbClr val="E6A249"/>
                </a:solidFill>
                <a:latin typeface="Tahoma"/>
                <a:cs typeface="Tahoma"/>
              </a:rPr>
              <a:t>y  </a:t>
            </a:r>
            <a:r>
              <a:rPr sz="1750" spc="-25" dirty="0">
                <a:solidFill>
                  <a:srgbClr val="E6A249"/>
                </a:solidFill>
                <a:latin typeface="Tahoma"/>
                <a:cs typeface="Tahoma"/>
              </a:rPr>
              <a:t>préparer</a:t>
            </a:r>
            <a:endParaRPr sz="1750">
              <a:latin typeface="Tahoma"/>
              <a:cs typeface="Tahoma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5843239" y="2514377"/>
            <a:ext cx="1826895" cy="1325245"/>
          </a:xfrm>
          <a:prstGeom prst="rect">
            <a:avLst/>
          </a:prstGeom>
        </p:spPr>
        <p:txBody>
          <a:bodyPr vert="horz" wrap="square" lIns="0" tIns="33020" rIns="0" bIns="0" rtlCol="0">
            <a:spAutoFit/>
          </a:bodyPr>
          <a:lstStyle/>
          <a:p>
            <a:pPr marL="12700" marR="5080" algn="ctr">
              <a:lnSpc>
                <a:spcPts val="2020"/>
              </a:lnSpc>
              <a:spcBef>
                <a:spcPts val="260"/>
              </a:spcBef>
            </a:pPr>
            <a:r>
              <a:rPr sz="1750" spc="-100" dirty="0">
                <a:solidFill>
                  <a:srgbClr val="A0D9D9"/>
                </a:solidFill>
                <a:latin typeface="Tahoma"/>
                <a:cs typeface="Tahoma"/>
              </a:rPr>
              <a:t>F</a:t>
            </a:r>
            <a:r>
              <a:rPr sz="1750" spc="-30" dirty="0">
                <a:solidFill>
                  <a:srgbClr val="A0D9D9"/>
                </a:solidFill>
                <a:latin typeface="Tahoma"/>
                <a:cs typeface="Tahoma"/>
              </a:rPr>
              <a:t>a</a:t>
            </a:r>
            <a:r>
              <a:rPr sz="1750" spc="35" dirty="0">
                <a:solidFill>
                  <a:srgbClr val="A0D9D9"/>
                </a:solidFill>
                <a:latin typeface="Tahoma"/>
                <a:cs typeface="Tahoma"/>
              </a:rPr>
              <a:t>i</a:t>
            </a:r>
            <a:r>
              <a:rPr sz="1750" spc="-35" dirty="0">
                <a:solidFill>
                  <a:srgbClr val="A0D9D9"/>
                </a:solidFill>
                <a:latin typeface="Tahoma"/>
                <a:cs typeface="Tahoma"/>
              </a:rPr>
              <a:t>r</a:t>
            </a:r>
            <a:r>
              <a:rPr sz="1750" spc="-40" dirty="0">
                <a:solidFill>
                  <a:srgbClr val="A0D9D9"/>
                </a:solidFill>
                <a:latin typeface="Tahoma"/>
                <a:cs typeface="Tahoma"/>
              </a:rPr>
              <a:t>e</a:t>
            </a:r>
            <a:r>
              <a:rPr sz="1750" spc="-195" dirty="0">
                <a:solidFill>
                  <a:srgbClr val="A0D9D9"/>
                </a:solidFill>
                <a:latin typeface="Tahoma"/>
                <a:cs typeface="Tahoma"/>
              </a:rPr>
              <a:t> </a:t>
            </a:r>
            <a:r>
              <a:rPr sz="1750" spc="-15" dirty="0">
                <a:solidFill>
                  <a:srgbClr val="A0D9D9"/>
                </a:solidFill>
                <a:latin typeface="Tahoma"/>
                <a:cs typeface="Tahoma"/>
              </a:rPr>
              <a:t>u</a:t>
            </a:r>
            <a:r>
              <a:rPr sz="1750" spc="-5" dirty="0">
                <a:solidFill>
                  <a:srgbClr val="A0D9D9"/>
                </a:solidFill>
                <a:latin typeface="Tahoma"/>
                <a:cs typeface="Tahoma"/>
              </a:rPr>
              <a:t>n</a:t>
            </a:r>
            <a:r>
              <a:rPr sz="1750" spc="-195" dirty="0">
                <a:solidFill>
                  <a:srgbClr val="A0D9D9"/>
                </a:solidFill>
                <a:latin typeface="Tahoma"/>
                <a:cs typeface="Tahoma"/>
              </a:rPr>
              <a:t> </a:t>
            </a:r>
            <a:r>
              <a:rPr sz="1750" spc="-45" dirty="0">
                <a:solidFill>
                  <a:srgbClr val="A0D9D9"/>
                </a:solidFill>
                <a:latin typeface="Tahoma"/>
                <a:cs typeface="Tahoma"/>
              </a:rPr>
              <a:t>s</a:t>
            </a:r>
            <a:r>
              <a:rPr sz="1750" spc="-15" dirty="0">
                <a:solidFill>
                  <a:srgbClr val="A0D9D9"/>
                </a:solidFill>
                <a:latin typeface="Tahoma"/>
                <a:cs typeface="Tahoma"/>
              </a:rPr>
              <a:t>u</a:t>
            </a:r>
            <a:r>
              <a:rPr sz="1750" spc="35" dirty="0">
                <a:solidFill>
                  <a:srgbClr val="A0D9D9"/>
                </a:solidFill>
                <a:latin typeface="Tahoma"/>
                <a:cs typeface="Tahoma"/>
              </a:rPr>
              <a:t>i</a:t>
            </a:r>
            <a:r>
              <a:rPr sz="1750" spc="-50" dirty="0">
                <a:solidFill>
                  <a:srgbClr val="A0D9D9"/>
                </a:solidFill>
                <a:latin typeface="Tahoma"/>
                <a:cs typeface="Tahoma"/>
              </a:rPr>
              <a:t>v</a:t>
            </a:r>
            <a:r>
              <a:rPr sz="1750" spc="35" dirty="0">
                <a:solidFill>
                  <a:srgbClr val="A0D9D9"/>
                </a:solidFill>
                <a:latin typeface="Tahoma"/>
                <a:cs typeface="Tahoma"/>
              </a:rPr>
              <a:t>i</a:t>
            </a:r>
            <a:r>
              <a:rPr sz="1750" spc="-195" dirty="0">
                <a:solidFill>
                  <a:srgbClr val="A0D9D9"/>
                </a:solidFill>
                <a:latin typeface="Tahoma"/>
                <a:cs typeface="Tahoma"/>
              </a:rPr>
              <a:t> </a:t>
            </a:r>
            <a:r>
              <a:rPr sz="1750" spc="-80" dirty="0">
                <a:solidFill>
                  <a:srgbClr val="A0D9D9"/>
                </a:solidFill>
                <a:latin typeface="Tahoma"/>
                <a:cs typeface="Tahoma"/>
              </a:rPr>
              <a:t>-  </a:t>
            </a:r>
            <a:r>
              <a:rPr sz="1750" spc="-30" dirty="0">
                <a:solidFill>
                  <a:srgbClr val="A0D9D9"/>
                </a:solidFill>
                <a:latin typeface="Tahoma"/>
                <a:cs typeface="Tahoma"/>
              </a:rPr>
              <a:t>a</a:t>
            </a:r>
            <a:r>
              <a:rPr sz="1750" spc="10" dirty="0">
                <a:solidFill>
                  <a:srgbClr val="A0D9D9"/>
                </a:solidFill>
                <a:latin typeface="Tahoma"/>
                <a:cs typeface="Tahoma"/>
              </a:rPr>
              <a:t>p</a:t>
            </a:r>
            <a:r>
              <a:rPr sz="1750" spc="-35" dirty="0">
                <a:solidFill>
                  <a:srgbClr val="A0D9D9"/>
                </a:solidFill>
                <a:latin typeface="Tahoma"/>
                <a:cs typeface="Tahoma"/>
              </a:rPr>
              <a:t>r</a:t>
            </a:r>
            <a:r>
              <a:rPr sz="1750" spc="-45" dirty="0">
                <a:solidFill>
                  <a:srgbClr val="A0D9D9"/>
                </a:solidFill>
                <a:latin typeface="Tahoma"/>
                <a:cs typeface="Tahoma"/>
              </a:rPr>
              <a:t>è</a:t>
            </a:r>
            <a:r>
              <a:rPr sz="1750" spc="-40" dirty="0">
                <a:solidFill>
                  <a:srgbClr val="A0D9D9"/>
                </a:solidFill>
                <a:latin typeface="Tahoma"/>
                <a:cs typeface="Tahoma"/>
              </a:rPr>
              <a:t>s</a:t>
            </a:r>
            <a:r>
              <a:rPr sz="1750" spc="-195" dirty="0">
                <a:solidFill>
                  <a:srgbClr val="A0D9D9"/>
                </a:solidFill>
                <a:latin typeface="Tahoma"/>
                <a:cs typeface="Tahoma"/>
              </a:rPr>
              <a:t> </a:t>
            </a:r>
            <a:r>
              <a:rPr sz="1750" spc="-80" dirty="0">
                <a:solidFill>
                  <a:srgbClr val="A0D9D9"/>
                </a:solidFill>
                <a:latin typeface="Tahoma"/>
                <a:cs typeface="Tahoma"/>
              </a:rPr>
              <a:t>2</a:t>
            </a:r>
            <a:r>
              <a:rPr sz="1750" spc="-75" dirty="0">
                <a:solidFill>
                  <a:srgbClr val="A0D9D9"/>
                </a:solidFill>
                <a:latin typeface="Tahoma"/>
                <a:cs typeface="Tahoma"/>
              </a:rPr>
              <a:t>4</a:t>
            </a:r>
            <a:r>
              <a:rPr sz="1750" spc="-195" dirty="0">
                <a:solidFill>
                  <a:srgbClr val="A0D9D9"/>
                </a:solidFill>
                <a:latin typeface="Tahoma"/>
                <a:cs typeface="Tahoma"/>
              </a:rPr>
              <a:t> </a:t>
            </a:r>
            <a:r>
              <a:rPr sz="1750" spc="-15" dirty="0">
                <a:solidFill>
                  <a:srgbClr val="A0D9D9"/>
                </a:solidFill>
                <a:latin typeface="Tahoma"/>
                <a:cs typeface="Tahoma"/>
              </a:rPr>
              <a:t>h</a:t>
            </a:r>
            <a:r>
              <a:rPr sz="1750" spc="-45" dirty="0">
                <a:solidFill>
                  <a:srgbClr val="A0D9D9"/>
                </a:solidFill>
                <a:latin typeface="Tahoma"/>
                <a:cs typeface="Tahoma"/>
              </a:rPr>
              <a:t>e</a:t>
            </a:r>
            <a:r>
              <a:rPr sz="1750" spc="-15" dirty="0">
                <a:solidFill>
                  <a:srgbClr val="A0D9D9"/>
                </a:solidFill>
                <a:latin typeface="Tahoma"/>
                <a:cs typeface="Tahoma"/>
              </a:rPr>
              <a:t>u</a:t>
            </a:r>
            <a:r>
              <a:rPr sz="1750" spc="-35" dirty="0">
                <a:solidFill>
                  <a:srgbClr val="A0D9D9"/>
                </a:solidFill>
                <a:latin typeface="Tahoma"/>
                <a:cs typeface="Tahoma"/>
              </a:rPr>
              <a:t>r</a:t>
            </a:r>
            <a:r>
              <a:rPr sz="1750" spc="-45" dirty="0">
                <a:solidFill>
                  <a:srgbClr val="A0D9D9"/>
                </a:solidFill>
                <a:latin typeface="Tahoma"/>
                <a:cs typeface="Tahoma"/>
              </a:rPr>
              <a:t>es</a:t>
            </a:r>
            <a:r>
              <a:rPr sz="1750" spc="-90" dirty="0">
                <a:solidFill>
                  <a:srgbClr val="A0D9D9"/>
                </a:solidFill>
                <a:latin typeface="Tahoma"/>
                <a:cs typeface="Tahoma"/>
              </a:rPr>
              <a:t>,</a:t>
            </a:r>
            <a:r>
              <a:rPr sz="1750" spc="-195" dirty="0">
                <a:solidFill>
                  <a:srgbClr val="A0D9D9"/>
                </a:solidFill>
                <a:latin typeface="Tahoma"/>
                <a:cs typeface="Tahoma"/>
              </a:rPr>
              <a:t> </a:t>
            </a:r>
            <a:r>
              <a:rPr sz="1750" spc="-80" dirty="0">
                <a:solidFill>
                  <a:srgbClr val="A0D9D9"/>
                </a:solidFill>
                <a:latin typeface="Tahoma"/>
                <a:cs typeface="Tahoma"/>
              </a:rPr>
              <a:t>1</a:t>
            </a:r>
            <a:r>
              <a:rPr sz="1750" spc="-55" dirty="0">
                <a:solidFill>
                  <a:srgbClr val="A0D9D9"/>
                </a:solidFill>
                <a:latin typeface="Tahoma"/>
                <a:cs typeface="Tahoma"/>
              </a:rPr>
              <a:t>5  j</a:t>
            </a:r>
            <a:r>
              <a:rPr sz="1750" spc="5" dirty="0">
                <a:solidFill>
                  <a:srgbClr val="A0D9D9"/>
                </a:solidFill>
                <a:latin typeface="Tahoma"/>
                <a:cs typeface="Tahoma"/>
              </a:rPr>
              <a:t>o</a:t>
            </a:r>
            <a:r>
              <a:rPr sz="1750" spc="-15" dirty="0">
                <a:solidFill>
                  <a:srgbClr val="A0D9D9"/>
                </a:solidFill>
                <a:latin typeface="Tahoma"/>
                <a:cs typeface="Tahoma"/>
              </a:rPr>
              <a:t>u</a:t>
            </a:r>
            <a:r>
              <a:rPr sz="1750" spc="-25" dirty="0">
                <a:solidFill>
                  <a:srgbClr val="A0D9D9"/>
                </a:solidFill>
                <a:latin typeface="Tahoma"/>
                <a:cs typeface="Tahoma"/>
              </a:rPr>
              <a:t>r</a:t>
            </a:r>
            <a:r>
              <a:rPr sz="1750" spc="-45" dirty="0">
                <a:solidFill>
                  <a:srgbClr val="A0D9D9"/>
                </a:solidFill>
                <a:latin typeface="Tahoma"/>
                <a:cs typeface="Tahoma"/>
              </a:rPr>
              <a:t>s</a:t>
            </a:r>
            <a:r>
              <a:rPr sz="1750" spc="-90" dirty="0">
                <a:solidFill>
                  <a:srgbClr val="A0D9D9"/>
                </a:solidFill>
                <a:latin typeface="Tahoma"/>
                <a:cs typeface="Tahoma"/>
              </a:rPr>
              <a:t>,</a:t>
            </a:r>
            <a:r>
              <a:rPr sz="1750" spc="-195" dirty="0">
                <a:solidFill>
                  <a:srgbClr val="A0D9D9"/>
                </a:solidFill>
                <a:latin typeface="Tahoma"/>
                <a:cs typeface="Tahoma"/>
              </a:rPr>
              <a:t> </a:t>
            </a:r>
            <a:r>
              <a:rPr sz="1750" spc="-75" dirty="0">
                <a:solidFill>
                  <a:srgbClr val="A0D9D9"/>
                </a:solidFill>
                <a:latin typeface="Tahoma"/>
                <a:cs typeface="Tahoma"/>
              </a:rPr>
              <a:t>1</a:t>
            </a:r>
            <a:r>
              <a:rPr sz="1750" spc="-195" dirty="0">
                <a:solidFill>
                  <a:srgbClr val="A0D9D9"/>
                </a:solidFill>
                <a:latin typeface="Tahoma"/>
                <a:cs typeface="Tahoma"/>
              </a:rPr>
              <a:t> </a:t>
            </a:r>
            <a:r>
              <a:rPr sz="1750" spc="-5" dirty="0">
                <a:solidFill>
                  <a:srgbClr val="A0D9D9"/>
                </a:solidFill>
                <a:latin typeface="Tahoma"/>
                <a:cs typeface="Tahoma"/>
              </a:rPr>
              <a:t>m</a:t>
            </a:r>
            <a:r>
              <a:rPr sz="1750" spc="5" dirty="0">
                <a:solidFill>
                  <a:srgbClr val="A0D9D9"/>
                </a:solidFill>
                <a:latin typeface="Tahoma"/>
                <a:cs typeface="Tahoma"/>
              </a:rPr>
              <a:t>o</a:t>
            </a:r>
            <a:r>
              <a:rPr sz="1750" spc="35" dirty="0">
                <a:solidFill>
                  <a:srgbClr val="A0D9D9"/>
                </a:solidFill>
                <a:latin typeface="Tahoma"/>
                <a:cs typeface="Tahoma"/>
              </a:rPr>
              <a:t>i</a:t>
            </a:r>
            <a:r>
              <a:rPr sz="1750" spc="-40" dirty="0">
                <a:solidFill>
                  <a:srgbClr val="A0D9D9"/>
                </a:solidFill>
                <a:latin typeface="Tahoma"/>
                <a:cs typeface="Tahoma"/>
              </a:rPr>
              <a:t>s</a:t>
            </a:r>
            <a:r>
              <a:rPr sz="1750" spc="-195" dirty="0">
                <a:solidFill>
                  <a:srgbClr val="A0D9D9"/>
                </a:solidFill>
                <a:latin typeface="Tahoma"/>
                <a:cs typeface="Tahoma"/>
              </a:rPr>
              <a:t> </a:t>
            </a:r>
            <a:r>
              <a:rPr sz="1750" spc="-80" dirty="0">
                <a:solidFill>
                  <a:srgbClr val="A0D9D9"/>
                </a:solidFill>
                <a:latin typeface="Tahoma"/>
                <a:cs typeface="Tahoma"/>
              </a:rPr>
              <a:t>-  </a:t>
            </a:r>
            <a:r>
              <a:rPr sz="1750" spc="-10" dirty="0">
                <a:solidFill>
                  <a:srgbClr val="A0D9D9"/>
                </a:solidFill>
                <a:latin typeface="Tahoma"/>
                <a:cs typeface="Tahoma"/>
              </a:rPr>
              <a:t>t</a:t>
            </a:r>
            <a:r>
              <a:rPr sz="1750" spc="5" dirty="0">
                <a:solidFill>
                  <a:srgbClr val="A0D9D9"/>
                </a:solidFill>
                <a:latin typeface="Tahoma"/>
                <a:cs typeface="Tahoma"/>
              </a:rPr>
              <a:t>o</a:t>
            </a:r>
            <a:r>
              <a:rPr sz="1750" spc="-15" dirty="0">
                <a:solidFill>
                  <a:srgbClr val="A0D9D9"/>
                </a:solidFill>
                <a:latin typeface="Tahoma"/>
                <a:cs typeface="Tahoma"/>
              </a:rPr>
              <a:t>u</a:t>
            </a:r>
            <a:r>
              <a:rPr sz="1750" spc="-55" dirty="0">
                <a:solidFill>
                  <a:srgbClr val="A0D9D9"/>
                </a:solidFill>
                <a:latin typeface="Tahoma"/>
                <a:cs typeface="Tahoma"/>
              </a:rPr>
              <a:t>j</a:t>
            </a:r>
            <a:r>
              <a:rPr sz="1750" spc="5" dirty="0">
                <a:solidFill>
                  <a:srgbClr val="A0D9D9"/>
                </a:solidFill>
                <a:latin typeface="Tahoma"/>
                <a:cs typeface="Tahoma"/>
              </a:rPr>
              <a:t>o</a:t>
            </a:r>
            <a:r>
              <a:rPr sz="1750" spc="-15" dirty="0">
                <a:solidFill>
                  <a:srgbClr val="A0D9D9"/>
                </a:solidFill>
                <a:latin typeface="Tahoma"/>
                <a:cs typeface="Tahoma"/>
              </a:rPr>
              <a:t>u</a:t>
            </a:r>
            <a:r>
              <a:rPr sz="1750" spc="-25" dirty="0">
                <a:solidFill>
                  <a:srgbClr val="A0D9D9"/>
                </a:solidFill>
                <a:latin typeface="Tahoma"/>
                <a:cs typeface="Tahoma"/>
              </a:rPr>
              <a:t>r</a:t>
            </a:r>
            <a:r>
              <a:rPr sz="1750" spc="-40" dirty="0">
                <a:solidFill>
                  <a:srgbClr val="A0D9D9"/>
                </a:solidFill>
                <a:latin typeface="Tahoma"/>
                <a:cs typeface="Tahoma"/>
              </a:rPr>
              <a:t>s</a:t>
            </a:r>
            <a:r>
              <a:rPr sz="1750" spc="-195" dirty="0">
                <a:solidFill>
                  <a:srgbClr val="A0D9D9"/>
                </a:solidFill>
                <a:latin typeface="Tahoma"/>
                <a:cs typeface="Tahoma"/>
              </a:rPr>
              <a:t> </a:t>
            </a:r>
            <a:r>
              <a:rPr sz="1750" spc="-30" dirty="0">
                <a:solidFill>
                  <a:srgbClr val="A0D9D9"/>
                </a:solidFill>
                <a:latin typeface="Tahoma"/>
                <a:cs typeface="Tahoma"/>
              </a:rPr>
              <a:t>a</a:t>
            </a:r>
            <a:r>
              <a:rPr sz="1750" spc="-55" dirty="0">
                <a:solidFill>
                  <a:srgbClr val="A0D9D9"/>
                </a:solidFill>
                <a:latin typeface="Tahoma"/>
                <a:cs typeface="Tahoma"/>
              </a:rPr>
              <a:t>v</a:t>
            </a:r>
            <a:r>
              <a:rPr sz="1750" spc="-45" dirty="0">
                <a:solidFill>
                  <a:srgbClr val="A0D9D9"/>
                </a:solidFill>
                <a:latin typeface="Tahoma"/>
                <a:cs typeface="Tahoma"/>
              </a:rPr>
              <a:t>e</a:t>
            </a:r>
            <a:r>
              <a:rPr sz="1750" dirty="0">
                <a:solidFill>
                  <a:srgbClr val="A0D9D9"/>
                </a:solidFill>
                <a:latin typeface="Tahoma"/>
                <a:cs typeface="Tahoma"/>
              </a:rPr>
              <a:t>c</a:t>
            </a:r>
            <a:r>
              <a:rPr sz="1750" spc="-195" dirty="0">
                <a:solidFill>
                  <a:srgbClr val="A0D9D9"/>
                </a:solidFill>
                <a:latin typeface="Tahoma"/>
                <a:cs typeface="Tahoma"/>
              </a:rPr>
              <a:t> </a:t>
            </a:r>
            <a:r>
              <a:rPr sz="1750" spc="-15" dirty="0">
                <a:solidFill>
                  <a:srgbClr val="A0D9D9"/>
                </a:solidFill>
                <a:latin typeface="Tahoma"/>
                <a:cs typeface="Tahoma"/>
              </a:rPr>
              <a:t>u</a:t>
            </a:r>
            <a:r>
              <a:rPr sz="1750" spc="-5" dirty="0">
                <a:solidFill>
                  <a:srgbClr val="A0D9D9"/>
                </a:solidFill>
                <a:latin typeface="Tahoma"/>
                <a:cs typeface="Tahoma"/>
              </a:rPr>
              <a:t>n  </a:t>
            </a:r>
            <a:r>
              <a:rPr sz="1750" spc="-40" dirty="0">
                <a:solidFill>
                  <a:srgbClr val="A0D9D9"/>
                </a:solidFill>
                <a:latin typeface="Tahoma"/>
                <a:cs typeface="Tahoma"/>
              </a:rPr>
              <a:t>prétexte</a:t>
            </a:r>
            <a:endParaRPr sz="1750">
              <a:latin typeface="Tahoma"/>
              <a:cs typeface="Tahoma"/>
            </a:endParaRPr>
          </a:p>
        </p:txBody>
      </p:sp>
      <p:pic>
        <p:nvPicPr>
          <p:cNvPr id="10" name="Picture 2">
            <a:extLst>
              <a:ext uri="{FF2B5EF4-FFF2-40B4-BE49-F238E27FC236}">
                <a16:creationId xmlns:a16="http://schemas.microsoft.com/office/drawing/2014/main" id="{C89F1475-8308-3B8F-9170-AAA0AB35748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9981"/>
          <a:stretch/>
        </p:blipFill>
        <p:spPr bwMode="auto">
          <a:xfrm>
            <a:off x="0" y="317500"/>
            <a:ext cx="2784306" cy="7307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6403428" y="2568575"/>
            <a:ext cx="4403725" cy="1254125"/>
          </a:xfrm>
          <a:prstGeom prst="rect">
            <a:avLst/>
          </a:prstGeom>
        </p:spPr>
        <p:txBody>
          <a:bodyPr vert="horz" wrap="square" lIns="0" tIns="55244" rIns="0" bIns="0" rtlCol="0">
            <a:spAutoFit/>
          </a:bodyPr>
          <a:lstStyle/>
          <a:p>
            <a:pPr marL="1323975" marR="5080" indent="-1311910">
              <a:lnSpc>
                <a:spcPts val="4720"/>
              </a:lnSpc>
              <a:spcBef>
                <a:spcPts val="434"/>
              </a:spcBef>
            </a:pPr>
            <a:r>
              <a:rPr sz="4100" b="1" spc="-290" dirty="0">
                <a:solidFill>
                  <a:srgbClr val="FFFFFF"/>
                </a:solidFill>
                <a:latin typeface="Tahoma"/>
                <a:cs typeface="Tahoma"/>
              </a:rPr>
              <a:t>U</a:t>
            </a:r>
            <a:r>
              <a:rPr sz="4100" b="1" spc="-125" dirty="0">
                <a:solidFill>
                  <a:srgbClr val="FFFFFF"/>
                </a:solidFill>
                <a:latin typeface="Tahoma"/>
                <a:cs typeface="Tahoma"/>
              </a:rPr>
              <a:t>t</a:t>
            </a:r>
            <a:r>
              <a:rPr sz="4100" b="1" spc="-100" dirty="0">
                <a:solidFill>
                  <a:srgbClr val="FFFFFF"/>
                </a:solidFill>
                <a:latin typeface="Tahoma"/>
                <a:cs typeface="Tahoma"/>
              </a:rPr>
              <a:t>i</a:t>
            </a:r>
            <a:r>
              <a:rPr sz="4100" b="1" spc="-60" dirty="0">
                <a:solidFill>
                  <a:srgbClr val="FFFFFF"/>
                </a:solidFill>
                <a:latin typeface="Tahoma"/>
                <a:cs typeface="Tahoma"/>
              </a:rPr>
              <a:t>l</a:t>
            </a:r>
            <a:r>
              <a:rPr sz="4100" b="1" spc="-100" dirty="0">
                <a:solidFill>
                  <a:srgbClr val="FFFFFF"/>
                </a:solidFill>
                <a:latin typeface="Tahoma"/>
                <a:cs typeface="Tahoma"/>
              </a:rPr>
              <a:t>i</a:t>
            </a:r>
            <a:r>
              <a:rPr sz="4100" b="1" spc="-285" dirty="0">
                <a:solidFill>
                  <a:srgbClr val="FFFFFF"/>
                </a:solidFill>
                <a:latin typeface="Tahoma"/>
                <a:cs typeface="Tahoma"/>
              </a:rPr>
              <a:t>s</a:t>
            </a:r>
            <a:r>
              <a:rPr sz="4100" b="1" spc="-300" dirty="0">
                <a:solidFill>
                  <a:srgbClr val="FFFFFF"/>
                </a:solidFill>
                <a:latin typeface="Tahoma"/>
                <a:cs typeface="Tahoma"/>
              </a:rPr>
              <a:t>e</a:t>
            </a:r>
            <a:r>
              <a:rPr sz="4100" b="1" spc="-140" dirty="0">
                <a:solidFill>
                  <a:srgbClr val="FFFFFF"/>
                </a:solidFill>
                <a:latin typeface="Tahoma"/>
                <a:cs typeface="Tahoma"/>
              </a:rPr>
              <a:t>r</a:t>
            </a:r>
            <a:r>
              <a:rPr sz="4100" b="1" spc="-38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4100" b="1" spc="-60" dirty="0">
                <a:solidFill>
                  <a:srgbClr val="FFFFFF"/>
                </a:solidFill>
                <a:latin typeface="Tahoma"/>
                <a:cs typeface="Tahoma"/>
              </a:rPr>
              <a:t>l</a:t>
            </a:r>
            <a:r>
              <a:rPr sz="4100" b="1" spc="-300" dirty="0">
                <a:solidFill>
                  <a:srgbClr val="FFFFFF"/>
                </a:solidFill>
                <a:latin typeface="Tahoma"/>
                <a:cs typeface="Tahoma"/>
              </a:rPr>
              <a:t>e</a:t>
            </a:r>
            <a:r>
              <a:rPr sz="4100" b="1" spc="-285" dirty="0">
                <a:solidFill>
                  <a:srgbClr val="FFFFFF"/>
                </a:solidFill>
                <a:latin typeface="Tahoma"/>
                <a:cs typeface="Tahoma"/>
              </a:rPr>
              <a:t>s</a:t>
            </a:r>
            <a:r>
              <a:rPr sz="4100" b="1" spc="-38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4100" b="1" spc="-185" dirty="0">
                <a:solidFill>
                  <a:srgbClr val="FFFFFF"/>
                </a:solidFill>
                <a:latin typeface="Tahoma"/>
                <a:cs typeface="Tahoma"/>
              </a:rPr>
              <a:t>r</a:t>
            </a:r>
            <a:r>
              <a:rPr sz="4100" b="1" spc="-300" dirty="0">
                <a:solidFill>
                  <a:srgbClr val="FFFFFF"/>
                </a:solidFill>
                <a:latin typeface="Tahoma"/>
                <a:cs typeface="Tahoma"/>
              </a:rPr>
              <a:t>é</a:t>
            </a:r>
            <a:r>
              <a:rPr sz="4100" b="1" spc="-285" dirty="0">
                <a:solidFill>
                  <a:srgbClr val="FFFFFF"/>
                </a:solidFill>
                <a:latin typeface="Tahoma"/>
                <a:cs typeface="Tahoma"/>
              </a:rPr>
              <a:t>s</a:t>
            </a:r>
            <a:r>
              <a:rPr sz="4100" b="1" spc="-350" dirty="0">
                <a:solidFill>
                  <a:srgbClr val="FFFFFF"/>
                </a:solidFill>
                <a:latin typeface="Tahoma"/>
                <a:cs typeface="Tahoma"/>
              </a:rPr>
              <a:t>e</a:t>
            </a:r>
            <a:r>
              <a:rPr sz="4100" b="1" spc="-285" dirty="0">
                <a:solidFill>
                  <a:srgbClr val="FFFFFF"/>
                </a:solidFill>
                <a:latin typeface="Tahoma"/>
                <a:cs typeface="Tahoma"/>
              </a:rPr>
              <a:t>au</a:t>
            </a:r>
            <a:r>
              <a:rPr sz="4100" b="1" spc="-240" dirty="0">
                <a:solidFill>
                  <a:srgbClr val="FFFFFF"/>
                </a:solidFill>
                <a:latin typeface="Tahoma"/>
                <a:cs typeface="Tahoma"/>
              </a:rPr>
              <a:t>x  </a:t>
            </a:r>
            <a:r>
              <a:rPr sz="4100" b="1" spc="-254" dirty="0">
                <a:solidFill>
                  <a:srgbClr val="FFFFFF"/>
                </a:solidFill>
                <a:latin typeface="Tahoma"/>
                <a:cs typeface="Tahoma"/>
              </a:rPr>
              <a:t>sociaux</a:t>
            </a:r>
            <a:endParaRPr sz="4100">
              <a:latin typeface="Tahoma"/>
              <a:cs typeface="Tahoma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1552575"/>
            <a:ext cx="5714999" cy="3324224"/>
          </a:xfrm>
          <a:prstGeom prst="rect">
            <a:avLst/>
          </a:prstGeom>
        </p:spPr>
      </p:pic>
      <p:pic>
        <p:nvPicPr>
          <p:cNvPr id="4" name="Picture 2">
            <a:extLst>
              <a:ext uri="{FF2B5EF4-FFF2-40B4-BE49-F238E27FC236}">
                <a16:creationId xmlns:a16="http://schemas.microsoft.com/office/drawing/2014/main" id="{8005D14A-C3F5-F6C1-FFC6-532D055B86D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9981"/>
          <a:stretch/>
        </p:blipFill>
        <p:spPr bwMode="auto">
          <a:xfrm>
            <a:off x="228600" y="5346700"/>
            <a:ext cx="2784306" cy="7307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62632" y="2082800"/>
            <a:ext cx="1619885" cy="846455"/>
          </a:xfrm>
          <a:prstGeom prst="rect">
            <a:avLst/>
          </a:prstGeom>
        </p:spPr>
        <p:txBody>
          <a:bodyPr vert="horz" wrap="square" lIns="0" tIns="26034" rIns="0" bIns="0" rtlCol="0">
            <a:spAutoFit/>
          </a:bodyPr>
          <a:lstStyle/>
          <a:p>
            <a:pPr marL="161290" marR="5080" indent="-149225">
              <a:lnSpc>
                <a:spcPts val="3229"/>
              </a:lnSpc>
              <a:spcBef>
                <a:spcPts val="204"/>
              </a:spcBef>
            </a:pPr>
            <a:r>
              <a:rPr spc="-30" dirty="0"/>
              <a:t>Un</a:t>
            </a:r>
            <a:r>
              <a:rPr spc="-305" dirty="0"/>
              <a:t> </a:t>
            </a:r>
            <a:r>
              <a:rPr spc="-85" dirty="0"/>
              <a:t>é</a:t>
            </a:r>
            <a:r>
              <a:rPr spc="-30" dirty="0"/>
              <a:t>n</a:t>
            </a:r>
            <a:r>
              <a:rPr spc="-5" dirty="0"/>
              <a:t>o</a:t>
            </a:r>
            <a:r>
              <a:rPr spc="-40" dirty="0"/>
              <a:t>r</a:t>
            </a:r>
            <a:r>
              <a:rPr spc="-30" dirty="0"/>
              <a:t>m</a:t>
            </a:r>
            <a:r>
              <a:rPr spc="-60" dirty="0"/>
              <a:t>e  </a:t>
            </a:r>
            <a:r>
              <a:rPr spc="-20" dirty="0"/>
              <a:t>potentiel</a:t>
            </a: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057650" y="257175"/>
            <a:ext cx="4629149" cy="4629149"/>
          </a:xfrm>
          <a:prstGeom prst="rect">
            <a:avLst/>
          </a:prstGeom>
        </p:spPr>
      </p:pic>
      <p:pic>
        <p:nvPicPr>
          <p:cNvPr id="4" name="Picture 2">
            <a:extLst>
              <a:ext uri="{FF2B5EF4-FFF2-40B4-BE49-F238E27FC236}">
                <a16:creationId xmlns:a16="http://schemas.microsoft.com/office/drawing/2014/main" id="{17D378D2-6C77-D3BB-767B-C204FC1124A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9981"/>
          <a:stretch/>
        </p:blipFill>
        <p:spPr bwMode="auto">
          <a:xfrm>
            <a:off x="0" y="4155565"/>
            <a:ext cx="2784306" cy="7307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73347" y="2082800"/>
            <a:ext cx="1598295" cy="846455"/>
          </a:xfrm>
          <a:prstGeom prst="rect">
            <a:avLst/>
          </a:prstGeom>
        </p:spPr>
        <p:txBody>
          <a:bodyPr vert="horz" wrap="square" lIns="0" tIns="26034" rIns="0" bIns="0" rtlCol="0">
            <a:spAutoFit/>
          </a:bodyPr>
          <a:lstStyle/>
          <a:p>
            <a:pPr marL="12700" marR="5080" indent="220979">
              <a:lnSpc>
                <a:spcPts val="3229"/>
              </a:lnSpc>
              <a:spcBef>
                <a:spcPts val="204"/>
              </a:spcBef>
            </a:pPr>
            <a:r>
              <a:rPr spc="-45" dirty="0"/>
              <a:t>Soignez </a:t>
            </a:r>
            <a:r>
              <a:rPr spc="-40" dirty="0"/>
              <a:t> </a:t>
            </a:r>
            <a:r>
              <a:rPr spc="-100" dirty="0"/>
              <a:t>v</a:t>
            </a:r>
            <a:r>
              <a:rPr spc="-55" dirty="0"/>
              <a:t>o</a:t>
            </a:r>
            <a:r>
              <a:rPr spc="-15" dirty="0"/>
              <a:t>t</a:t>
            </a:r>
            <a:r>
              <a:rPr spc="-45" dirty="0"/>
              <a:t>r</a:t>
            </a:r>
            <a:r>
              <a:rPr spc="-85" dirty="0"/>
              <a:t>e</a:t>
            </a:r>
            <a:r>
              <a:rPr spc="-305" dirty="0"/>
              <a:t> </a:t>
            </a:r>
            <a:r>
              <a:rPr spc="5" dirty="0"/>
              <a:t>p</a:t>
            </a:r>
            <a:r>
              <a:rPr spc="-70" dirty="0"/>
              <a:t>r</a:t>
            </a:r>
            <a:r>
              <a:rPr spc="-5" dirty="0"/>
              <a:t>o</a:t>
            </a:r>
            <a:r>
              <a:rPr spc="-75" dirty="0"/>
              <a:t>f</a:t>
            </a:r>
            <a:r>
              <a:rPr spc="45" dirty="0"/>
              <a:t>i</a:t>
            </a:r>
            <a:r>
              <a:rPr spc="70" dirty="0"/>
              <a:t>l</a:t>
            </a: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057525" y="200025"/>
            <a:ext cx="5714999" cy="4743449"/>
          </a:xfrm>
          <a:prstGeom prst="rect">
            <a:avLst/>
          </a:prstGeom>
        </p:spPr>
      </p:pic>
      <p:pic>
        <p:nvPicPr>
          <p:cNvPr id="4" name="Picture 2">
            <a:extLst>
              <a:ext uri="{FF2B5EF4-FFF2-40B4-BE49-F238E27FC236}">
                <a16:creationId xmlns:a16="http://schemas.microsoft.com/office/drawing/2014/main" id="{29C4681E-37BE-FBAE-7170-158B609B446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9981"/>
          <a:stretch/>
        </p:blipFill>
        <p:spPr bwMode="auto">
          <a:xfrm>
            <a:off x="0" y="4212715"/>
            <a:ext cx="2784306" cy="7307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3999" cy="5141976"/>
          </a:xfrm>
          <a:prstGeom prst="rect">
            <a:avLst/>
          </a:prstGeom>
        </p:spPr>
      </p:pic>
      <p:grpSp>
        <p:nvGrpSpPr>
          <p:cNvPr id="3" name="object 3"/>
          <p:cNvGrpSpPr/>
          <p:nvPr/>
        </p:nvGrpSpPr>
        <p:grpSpPr>
          <a:xfrm>
            <a:off x="2257425" y="419100"/>
            <a:ext cx="3933825" cy="3483610"/>
            <a:chOff x="2257425" y="419100"/>
            <a:chExt cx="3933825" cy="3483610"/>
          </a:xfrm>
        </p:grpSpPr>
        <p:sp>
          <p:nvSpPr>
            <p:cNvPr id="4" name="object 4"/>
            <p:cNvSpPr/>
            <p:nvPr/>
          </p:nvSpPr>
          <p:spPr>
            <a:xfrm>
              <a:off x="3028949" y="419100"/>
              <a:ext cx="2362200" cy="2359660"/>
            </a:xfrm>
            <a:custGeom>
              <a:avLst/>
              <a:gdLst/>
              <a:ahLst/>
              <a:cxnLst/>
              <a:rect l="l" t="t" r="r" b="b"/>
              <a:pathLst>
                <a:path w="2362200" h="2359660">
                  <a:moveTo>
                    <a:pt x="1181100" y="2359545"/>
                  </a:moveTo>
                  <a:lnTo>
                    <a:pt x="1123146" y="2358124"/>
                  </a:lnTo>
                  <a:lnTo>
                    <a:pt x="1065331" y="2353864"/>
                  </a:lnTo>
                  <a:lnTo>
                    <a:pt x="1007796" y="2346776"/>
                  </a:lnTo>
                  <a:lnTo>
                    <a:pt x="950678" y="2336876"/>
                  </a:lnTo>
                  <a:lnTo>
                    <a:pt x="894116" y="2324189"/>
                  </a:lnTo>
                  <a:lnTo>
                    <a:pt x="838244" y="2308745"/>
                  </a:lnTo>
                  <a:lnTo>
                    <a:pt x="783199" y="2290580"/>
                  </a:lnTo>
                  <a:lnTo>
                    <a:pt x="729112" y="2269740"/>
                  </a:lnTo>
                  <a:lnTo>
                    <a:pt x="676114" y="2246274"/>
                  </a:lnTo>
                  <a:lnTo>
                    <a:pt x="624333" y="2220239"/>
                  </a:lnTo>
                  <a:lnTo>
                    <a:pt x="573893" y="2191697"/>
                  </a:lnTo>
                  <a:lnTo>
                    <a:pt x="524915" y="2160718"/>
                  </a:lnTo>
                  <a:lnTo>
                    <a:pt x="477519" y="2127375"/>
                  </a:lnTo>
                  <a:lnTo>
                    <a:pt x="431818" y="2091749"/>
                  </a:lnTo>
                  <a:lnTo>
                    <a:pt x="387921" y="2053927"/>
                  </a:lnTo>
                  <a:lnTo>
                    <a:pt x="345936" y="2013998"/>
                  </a:lnTo>
                  <a:lnTo>
                    <a:pt x="305962" y="1972059"/>
                  </a:lnTo>
                  <a:lnTo>
                    <a:pt x="268097" y="1928213"/>
                  </a:lnTo>
                  <a:lnTo>
                    <a:pt x="232431" y="1882562"/>
                  </a:lnTo>
                  <a:lnTo>
                    <a:pt x="199051" y="1835219"/>
                  </a:lnTo>
                  <a:lnTo>
                    <a:pt x="168036" y="1786297"/>
                  </a:lnTo>
                  <a:lnTo>
                    <a:pt x="139462" y="1735913"/>
                  </a:lnTo>
                  <a:lnTo>
                    <a:pt x="113398" y="1684190"/>
                  </a:lnTo>
                  <a:lnTo>
                    <a:pt x="89905" y="1631252"/>
                  </a:lnTo>
                  <a:lnTo>
                    <a:pt x="69042" y="1577226"/>
                  </a:lnTo>
                  <a:lnTo>
                    <a:pt x="50857" y="1522242"/>
                  </a:lnTo>
                  <a:lnTo>
                    <a:pt x="35396" y="1466434"/>
                  </a:lnTo>
                  <a:lnTo>
                    <a:pt x="22694" y="1409935"/>
                  </a:lnTo>
                  <a:lnTo>
                    <a:pt x="12783" y="1352881"/>
                  </a:lnTo>
                  <a:lnTo>
                    <a:pt x="5687" y="1295410"/>
                  </a:lnTo>
                  <a:lnTo>
                    <a:pt x="1422" y="1237661"/>
                  </a:lnTo>
                  <a:lnTo>
                    <a:pt x="0" y="1179772"/>
                  </a:lnTo>
                  <a:lnTo>
                    <a:pt x="355" y="1150819"/>
                  </a:lnTo>
                  <a:lnTo>
                    <a:pt x="3200" y="1092983"/>
                  </a:lnTo>
                  <a:lnTo>
                    <a:pt x="8882" y="1035356"/>
                  </a:lnTo>
                  <a:lnTo>
                    <a:pt x="17388" y="978076"/>
                  </a:lnTo>
                  <a:lnTo>
                    <a:pt x="28698" y="921283"/>
                  </a:lnTo>
                  <a:lnTo>
                    <a:pt x="42784" y="865112"/>
                  </a:lnTo>
                  <a:lnTo>
                    <a:pt x="59612" y="809699"/>
                  </a:lnTo>
                  <a:lnTo>
                    <a:pt x="79142" y="755178"/>
                  </a:lnTo>
                  <a:lnTo>
                    <a:pt x="101326" y="701680"/>
                  </a:lnTo>
                  <a:lnTo>
                    <a:pt x="126112" y="649333"/>
                  </a:lnTo>
                  <a:lnTo>
                    <a:pt x="153440" y="598264"/>
                  </a:lnTo>
                  <a:lnTo>
                    <a:pt x="183243" y="548597"/>
                  </a:lnTo>
                  <a:lnTo>
                    <a:pt x="215450" y="500449"/>
                  </a:lnTo>
                  <a:lnTo>
                    <a:pt x="249983" y="453939"/>
                  </a:lnTo>
                  <a:lnTo>
                    <a:pt x="286760" y="409177"/>
                  </a:lnTo>
                  <a:lnTo>
                    <a:pt x="325691" y="366271"/>
                  </a:lnTo>
                  <a:lnTo>
                    <a:pt x="366683" y="325325"/>
                  </a:lnTo>
                  <a:lnTo>
                    <a:pt x="409637" y="286438"/>
                  </a:lnTo>
                  <a:lnTo>
                    <a:pt x="454449" y="249703"/>
                  </a:lnTo>
                  <a:lnTo>
                    <a:pt x="501012" y="215208"/>
                  </a:lnTo>
                  <a:lnTo>
                    <a:pt x="549214" y="183037"/>
                  </a:lnTo>
                  <a:lnTo>
                    <a:pt x="598937" y="153267"/>
                  </a:lnTo>
                  <a:lnTo>
                    <a:pt x="650063" y="125971"/>
                  </a:lnTo>
                  <a:lnTo>
                    <a:pt x="702469" y="101212"/>
                  </a:lnTo>
                  <a:lnTo>
                    <a:pt x="756027" y="79053"/>
                  </a:lnTo>
                  <a:lnTo>
                    <a:pt x="810610" y="59545"/>
                  </a:lnTo>
                  <a:lnTo>
                    <a:pt x="866085" y="42735"/>
                  </a:lnTo>
                  <a:lnTo>
                    <a:pt x="922319" y="28665"/>
                  </a:lnTo>
                  <a:lnTo>
                    <a:pt x="979176" y="17368"/>
                  </a:lnTo>
                  <a:lnTo>
                    <a:pt x="1036520" y="8872"/>
                  </a:lnTo>
                  <a:lnTo>
                    <a:pt x="1094212" y="3196"/>
                  </a:lnTo>
                  <a:lnTo>
                    <a:pt x="1152114" y="355"/>
                  </a:lnTo>
                  <a:lnTo>
                    <a:pt x="1181100" y="0"/>
                  </a:lnTo>
                  <a:lnTo>
                    <a:pt x="1210085" y="355"/>
                  </a:lnTo>
                  <a:lnTo>
                    <a:pt x="1267987" y="3196"/>
                  </a:lnTo>
                  <a:lnTo>
                    <a:pt x="1325679" y="8872"/>
                  </a:lnTo>
                  <a:lnTo>
                    <a:pt x="1383022" y="17368"/>
                  </a:lnTo>
                  <a:lnTo>
                    <a:pt x="1439880" y="28665"/>
                  </a:lnTo>
                  <a:lnTo>
                    <a:pt x="1496114" y="42735"/>
                  </a:lnTo>
                  <a:lnTo>
                    <a:pt x="1551589" y="59545"/>
                  </a:lnTo>
                  <a:lnTo>
                    <a:pt x="1606171" y="79053"/>
                  </a:lnTo>
                  <a:lnTo>
                    <a:pt x="1659730" y="101212"/>
                  </a:lnTo>
                  <a:lnTo>
                    <a:pt x="1712135" y="125971"/>
                  </a:lnTo>
                  <a:lnTo>
                    <a:pt x="1763261" y="153267"/>
                  </a:lnTo>
                  <a:lnTo>
                    <a:pt x="1812985" y="183037"/>
                  </a:lnTo>
                  <a:lnTo>
                    <a:pt x="1861186" y="215208"/>
                  </a:lnTo>
                  <a:lnTo>
                    <a:pt x="1907749" y="249703"/>
                  </a:lnTo>
                  <a:lnTo>
                    <a:pt x="1952562" y="286438"/>
                  </a:lnTo>
                  <a:lnTo>
                    <a:pt x="1995516" y="325325"/>
                  </a:lnTo>
                  <a:lnTo>
                    <a:pt x="2036508" y="366271"/>
                  </a:lnTo>
                  <a:lnTo>
                    <a:pt x="2075439" y="409177"/>
                  </a:lnTo>
                  <a:lnTo>
                    <a:pt x="2112215" y="453939"/>
                  </a:lnTo>
                  <a:lnTo>
                    <a:pt x="2146749" y="500449"/>
                  </a:lnTo>
                  <a:lnTo>
                    <a:pt x="2178956" y="548597"/>
                  </a:lnTo>
                  <a:lnTo>
                    <a:pt x="2208759" y="598264"/>
                  </a:lnTo>
                  <a:lnTo>
                    <a:pt x="2236087" y="649333"/>
                  </a:lnTo>
                  <a:lnTo>
                    <a:pt x="2260872" y="701680"/>
                  </a:lnTo>
                  <a:lnTo>
                    <a:pt x="2283057" y="755178"/>
                  </a:lnTo>
                  <a:lnTo>
                    <a:pt x="2302587" y="809699"/>
                  </a:lnTo>
                  <a:lnTo>
                    <a:pt x="2319415" y="865112"/>
                  </a:lnTo>
                  <a:lnTo>
                    <a:pt x="2333501" y="921283"/>
                  </a:lnTo>
                  <a:lnTo>
                    <a:pt x="2344811" y="978076"/>
                  </a:lnTo>
                  <a:lnTo>
                    <a:pt x="2353317" y="1035356"/>
                  </a:lnTo>
                  <a:lnTo>
                    <a:pt x="2358999" y="1092983"/>
                  </a:lnTo>
                  <a:lnTo>
                    <a:pt x="2361844" y="1150819"/>
                  </a:lnTo>
                  <a:lnTo>
                    <a:pt x="2362200" y="1179772"/>
                  </a:lnTo>
                  <a:lnTo>
                    <a:pt x="2361844" y="1208725"/>
                  </a:lnTo>
                  <a:lnTo>
                    <a:pt x="2358999" y="1266562"/>
                  </a:lnTo>
                  <a:lnTo>
                    <a:pt x="2353317" y="1324189"/>
                  </a:lnTo>
                  <a:lnTo>
                    <a:pt x="2344811" y="1381469"/>
                  </a:lnTo>
                  <a:lnTo>
                    <a:pt x="2333501" y="1438262"/>
                  </a:lnTo>
                  <a:lnTo>
                    <a:pt x="2319415" y="1494433"/>
                  </a:lnTo>
                  <a:lnTo>
                    <a:pt x="2302587" y="1549846"/>
                  </a:lnTo>
                  <a:lnTo>
                    <a:pt x="2283057" y="1604367"/>
                  </a:lnTo>
                  <a:lnTo>
                    <a:pt x="2260872" y="1657865"/>
                  </a:lnTo>
                  <a:lnTo>
                    <a:pt x="2236086" y="1710212"/>
                  </a:lnTo>
                  <a:lnTo>
                    <a:pt x="2208759" y="1761280"/>
                  </a:lnTo>
                  <a:lnTo>
                    <a:pt x="2178956" y="1810948"/>
                  </a:lnTo>
                  <a:lnTo>
                    <a:pt x="2146748" y="1859095"/>
                  </a:lnTo>
                  <a:lnTo>
                    <a:pt x="2112215" y="1905606"/>
                  </a:lnTo>
                  <a:lnTo>
                    <a:pt x="2075439" y="1950368"/>
                  </a:lnTo>
                  <a:lnTo>
                    <a:pt x="2036508" y="1993273"/>
                  </a:lnTo>
                  <a:lnTo>
                    <a:pt x="1995516" y="2034219"/>
                  </a:lnTo>
                  <a:lnTo>
                    <a:pt x="1952562" y="2073107"/>
                  </a:lnTo>
                  <a:lnTo>
                    <a:pt x="1907750" y="2109842"/>
                  </a:lnTo>
                  <a:lnTo>
                    <a:pt x="1861186" y="2144336"/>
                  </a:lnTo>
                  <a:lnTo>
                    <a:pt x="1812985" y="2176507"/>
                  </a:lnTo>
                  <a:lnTo>
                    <a:pt x="1763261" y="2206277"/>
                  </a:lnTo>
                  <a:lnTo>
                    <a:pt x="1712135" y="2233574"/>
                  </a:lnTo>
                  <a:lnTo>
                    <a:pt x="1659730" y="2258332"/>
                  </a:lnTo>
                  <a:lnTo>
                    <a:pt x="1606171" y="2280492"/>
                  </a:lnTo>
                  <a:lnTo>
                    <a:pt x="1551589" y="2300000"/>
                  </a:lnTo>
                  <a:lnTo>
                    <a:pt x="1496114" y="2316809"/>
                  </a:lnTo>
                  <a:lnTo>
                    <a:pt x="1439880" y="2330879"/>
                  </a:lnTo>
                  <a:lnTo>
                    <a:pt x="1383022" y="2342176"/>
                  </a:lnTo>
                  <a:lnTo>
                    <a:pt x="1325679" y="2350673"/>
                  </a:lnTo>
                  <a:lnTo>
                    <a:pt x="1267987" y="2356349"/>
                  </a:lnTo>
                  <a:lnTo>
                    <a:pt x="1210085" y="2359190"/>
                  </a:lnTo>
                  <a:lnTo>
                    <a:pt x="1181100" y="2359545"/>
                  </a:lnTo>
                  <a:close/>
                </a:path>
              </a:pathLst>
            </a:custGeom>
            <a:solidFill>
              <a:srgbClr val="E6A249">
                <a:alpha val="8470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2257425" y="1543050"/>
              <a:ext cx="2362200" cy="2359660"/>
            </a:xfrm>
            <a:custGeom>
              <a:avLst/>
              <a:gdLst/>
              <a:ahLst/>
              <a:cxnLst/>
              <a:rect l="l" t="t" r="r" b="b"/>
              <a:pathLst>
                <a:path w="2362200" h="2359660">
                  <a:moveTo>
                    <a:pt x="1181100" y="2359545"/>
                  </a:moveTo>
                  <a:lnTo>
                    <a:pt x="1123146" y="2358124"/>
                  </a:lnTo>
                  <a:lnTo>
                    <a:pt x="1065331" y="2353864"/>
                  </a:lnTo>
                  <a:lnTo>
                    <a:pt x="1007796" y="2346776"/>
                  </a:lnTo>
                  <a:lnTo>
                    <a:pt x="950678" y="2336876"/>
                  </a:lnTo>
                  <a:lnTo>
                    <a:pt x="894116" y="2324189"/>
                  </a:lnTo>
                  <a:lnTo>
                    <a:pt x="838244" y="2308745"/>
                  </a:lnTo>
                  <a:lnTo>
                    <a:pt x="783199" y="2290580"/>
                  </a:lnTo>
                  <a:lnTo>
                    <a:pt x="729112" y="2269740"/>
                  </a:lnTo>
                  <a:lnTo>
                    <a:pt x="676114" y="2246274"/>
                  </a:lnTo>
                  <a:lnTo>
                    <a:pt x="624333" y="2220239"/>
                  </a:lnTo>
                  <a:lnTo>
                    <a:pt x="573893" y="2191697"/>
                  </a:lnTo>
                  <a:lnTo>
                    <a:pt x="524915" y="2160718"/>
                  </a:lnTo>
                  <a:lnTo>
                    <a:pt x="477519" y="2127375"/>
                  </a:lnTo>
                  <a:lnTo>
                    <a:pt x="431818" y="2091749"/>
                  </a:lnTo>
                  <a:lnTo>
                    <a:pt x="387921" y="2053927"/>
                  </a:lnTo>
                  <a:lnTo>
                    <a:pt x="345936" y="2013998"/>
                  </a:lnTo>
                  <a:lnTo>
                    <a:pt x="305962" y="1972059"/>
                  </a:lnTo>
                  <a:lnTo>
                    <a:pt x="268097" y="1928213"/>
                  </a:lnTo>
                  <a:lnTo>
                    <a:pt x="232431" y="1882562"/>
                  </a:lnTo>
                  <a:lnTo>
                    <a:pt x="199051" y="1835219"/>
                  </a:lnTo>
                  <a:lnTo>
                    <a:pt x="168036" y="1786297"/>
                  </a:lnTo>
                  <a:lnTo>
                    <a:pt x="139462" y="1735913"/>
                  </a:lnTo>
                  <a:lnTo>
                    <a:pt x="113398" y="1684190"/>
                  </a:lnTo>
                  <a:lnTo>
                    <a:pt x="89905" y="1631252"/>
                  </a:lnTo>
                  <a:lnTo>
                    <a:pt x="69042" y="1577226"/>
                  </a:lnTo>
                  <a:lnTo>
                    <a:pt x="50857" y="1522242"/>
                  </a:lnTo>
                  <a:lnTo>
                    <a:pt x="35396" y="1466434"/>
                  </a:lnTo>
                  <a:lnTo>
                    <a:pt x="22694" y="1409935"/>
                  </a:lnTo>
                  <a:lnTo>
                    <a:pt x="12783" y="1352881"/>
                  </a:lnTo>
                  <a:lnTo>
                    <a:pt x="5687" y="1295410"/>
                  </a:lnTo>
                  <a:lnTo>
                    <a:pt x="1422" y="1237661"/>
                  </a:lnTo>
                  <a:lnTo>
                    <a:pt x="0" y="1179772"/>
                  </a:lnTo>
                  <a:lnTo>
                    <a:pt x="355" y="1150819"/>
                  </a:lnTo>
                  <a:lnTo>
                    <a:pt x="3200" y="1092983"/>
                  </a:lnTo>
                  <a:lnTo>
                    <a:pt x="8882" y="1035356"/>
                  </a:lnTo>
                  <a:lnTo>
                    <a:pt x="17388" y="978076"/>
                  </a:lnTo>
                  <a:lnTo>
                    <a:pt x="28698" y="921283"/>
                  </a:lnTo>
                  <a:lnTo>
                    <a:pt x="42784" y="865112"/>
                  </a:lnTo>
                  <a:lnTo>
                    <a:pt x="59612" y="809699"/>
                  </a:lnTo>
                  <a:lnTo>
                    <a:pt x="79142" y="755178"/>
                  </a:lnTo>
                  <a:lnTo>
                    <a:pt x="101326" y="701680"/>
                  </a:lnTo>
                  <a:lnTo>
                    <a:pt x="126112" y="649333"/>
                  </a:lnTo>
                  <a:lnTo>
                    <a:pt x="153440" y="598264"/>
                  </a:lnTo>
                  <a:lnTo>
                    <a:pt x="183243" y="548597"/>
                  </a:lnTo>
                  <a:lnTo>
                    <a:pt x="215450" y="500449"/>
                  </a:lnTo>
                  <a:lnTo>
                    <a:pt x="249983" y="453939"/>
                  </a:lnTo>
                  <a:lnTo>
                    <a:pt x="286760" y="409177"/>
                  </a:lnTo>
                  <a:lnTo>
                    <a:pt x="325691" y="366271"/>
                  </a:lnTo>
                  <a:lnTo>
                    <a:pt x="366683" y="325325"/>
                  </a:lnTo>
                  <a:lnTo>
                    <a:pt x="409637" y="286438"/>
                  </a:lnTo>
                  <a:lnTo>
                    <a:pt x="454449" y="249703"/>
                  </a:lnTo>
                  <a:lnTo>
                    <a:pt x="501012" y="215208"/>
                  </a:lnTo>
                  <a:lnTo>
                    <a:pt x="549214" y="183037"/>
                  </a:lnTo>
                  <a:lnTo>
                    <a:pt x="598937" y="153267"/>
                  </a:lnTo>
                  <a:lnTo>
                    <a:pt x="650063" y="125971"/>
                  </a:lnTo>
                  <a:lnTo>
                    <a:pt x="702469" y="101212"/>
                  </a:lnTo>
                  <a:lnTo>
                    <a:pt x="756027" y="79053"/>
                  </a:lnTo>
                  <a:lnTo>
                    <a:pt x="810610" y="59545"/>
                  </a:lnTo>
                  <a:lnTo>
                    <a:pt x="866085" y="42735"/>
                  </a:lnTo>
                  <a:lnTo>
                    <a:pt x="922319" y="28665"/>
                  </a:lnTo>
                  <a:lnTo>
                    <a:pt x="979176" y="17368"/>
                  </a:lnTo>
                  <a:lnTo>
                    <a:pt x="1036520" y="8872"/>
                  </a:lnTo>
                  <a:lnTo>
                    <a:pt x="1094212" y="3196"/>
                  </a:lnTo>
                  <a:lnTo>
                    <a:pt x="1152114" y="355"/>
                  </a:lnTo>
                  <a:lnTo>
                    <a:pt x="1181100" y="0"/>
                  </a:lnTo>
                  <a:lnTo>
                    <a:pt x="1210085" y="355"/>
                  </a:lnTo>
                  <a:lnTo>
                    <a:pt x="1267987" y="3196"/>
                  </a:lnTo>
                  <a:lnTo>
                    <a:pt x="1325679" y="8872"/>
                  </a:lnTo>
                  <a:lnTo>
                    <a:pt x="1383022" y="17368"/>
                  </a:lnTo>
                  <a:lnTo>
                    <a:pt x="1439880" y="28665"/>
                  </a:lnTo>
                  <a:lnTo>
                    <a:pt x="1496114" y="42735"/>
                  </a:lnTo>
                  <a:lnTo>
                    <a:pt x="1551589" y="59545"/>
                  </a:lnTo>
                  <a:lnTo>
                    <a:pt x="1606171" y="79053"/>
                  </a:lnTo>
                  <a:lnTo>
                    <a:pt x="1659730" y="101212"/>
                  </a:lnTo>
                  <a:lnTo>
                    <a:pt x="1712135" y="125971"/>
                  </a:lnTo>
                  <a:lnTo>
                    <a:pt x="1763261" y="153267"/>
                  </a:lnTo>
                  <a:lnTo>
                    <a:pt x="1812985" y="183037"/>
                  </a:lnTo>
                  <a:lnTo>
                    <a:pt x="1861186" y="215208"/>
                  </a:lnTo>
                  <a:lnTo>
                    <a:pt x="1907749" y="249703"/>
                  </a:lnTo>
                  <a:lnTo>
                    <a:pt x="1952562" y="286438"/>
                  </a:lnTo>
                  <a:lnTo>
                    <a:pt x="1995516" y="325325"/>
                  </a:lnTo>
                  <a:lnTo>
                    <a:pt x="2036508" y="366271"/>
                  </a:lnTo>
                  <a:lnTo>
                    <a:pt x="2075439" y="409177"/>
                  </a:lnTo>
                  <a:lnTo>
                    <a:pt x="2112215" y="453939"/>
                  </a:lnTo>
                  <a:lnTo>
                    <a:pt x="2146749" y="500449"/>
                  </a:lnTo>
                  <a:lnTo>
                    <a:pt x="2178956" y="548597"/>
                  </a:lnTo>
                  <a:lnTo>
                    <a:pt x="2208759" y="598264"/>
                  </a:lnTo>
                  <a:lnTo>
                    <a:pt x="2236087" y="649333"/>
                  </a:lnTo>
                  <a:lnTo>
                    <a:pt x="2260872" y="701680"/>
                  </a:lnTo>
                  <a:lnTo>
                    <a:pt x="2283057" y="755178"/>
                  </a:lnTo>
                  <a:lnTo>
                    <a:pt x="2302587" y="809699"/>
                  </a:lnTo>
                  <a:lnTo>
                    <a:pt x="2319415" y="865112"/>
                  </a:lnTo>
                  <a:lnTo>
                    <a:pt x="2333501" y="921283"/>
                  </a:lnTo>
                  <a:lnTo>
                    <a:pt x="2344811" y="978076"/>
                  </a:lnTo>
                  <a:lnTo>
                    <a:pt x="2353317" y="1035356"/>
                  </a:lnTo>
                  <a:lnTo>
                    <a:pt x="2358999" y="1092983"/>
                  </a:lnTo>
                  <a:lnTo>
                    <a:pt x="2361844" y="1150819"/>
                  </a:lnTo>
                  <a:lnTo>
                    <a:pt x="2362200" y="1179772"/>
                  </a:lnTo>
                  <a:lnTo>
                    <a:pt x="2361844" y="1208725"/>
                  </a:lnTo>
                  <a:lnTo>
                    <a:pt x="2358999" y="1266562"/>
                  </a:lnTo>
                  <a:lnTo>
                    <a:pt x="2353317" y="1324189"/>
                  </a:lnTo>
                  <a:lnTo>
                    <a:pt x="2344811" y="1381469"/>
                  </a:lnTo>
                  <a:lnTo>
                    <a:pt x="2333501" y="1438262"/>
                  </a:lnTo>
                  <a:lnTo>
                    <a:pt x="2319415" y="1494433"/>
                  </a:lnTo>
                  <a:lnTo>
                    <a:pt x="2302587" y="1549846"/>
                  </a:lnTo>
                  <a:lnTo>
                    <a:pt x="2283057" y="1604367"/>
                  </a:lnTo>
                  <a:lnTo>
                    <a:pt x="2260872" y="1657865"/>
                  </a:lnTo>
                  <a:lnTo>
                    <a:pt x="2236086" y="1710212"/>
                  </a:lnTo>
                  <a:lnTo>
                    <a:pt x="2208759" y="1761280"/>
                  </a:lnTo>
                  <a:lnTo>
                    <a:pt x="2178956" y="1810948"/>
                  </a:lnTo>
                  <a:lnTo>
                    <a:pt x="2146748" y="1859095"/>
                  </a:lnTo>
                  <a:lnTo>
                    <a:pt x="2112215" y="1905606"/>
                  </a:lnTo>
                  <a:lnTo>
                    <a:pt x="2075439" y="1950368"/>
                  </a:lnTo>
                  <a:lnTo>
                    <a:pt x="2036508" y="1993273"/>
                  </a:lnTo>
                  <a:lnTo>
                    <a:pt x="1995516" y="2034219"/>
                  </a:lnTo>
                  <a:lnTo>
                    <a:pt x="1952562" y="2073107"/>
                  </a:lnTo>
                  <a:lnTo>
                    <a:pt x="1907750" y="2109842"/>
                  </a:lnTo>
                  <a:lnTo>
                    <a:pt x="1861186" y="2144336"/>
                  </a:lnTo>
                  <a:lnTo>
                    <a:pt x="1812985" y="2176507"/>
                  </a:lnTo>
                  <a:lnTo>
                    <a:pt x="1763261" y="2206277"/>
                  </a:lnTo>
                  <a:lnTo>
                    <a:pt x="1712135" y="2233574"/>
                  </a:lnTo>
                  <a:lnTo>
                    <a:pt x="1659730" y="2258332"/>
                  </a:lnTo>
                  <a:lnTo>
                    <a:pt x="1606171" y="2280492"/>
                  </a:lnTo>
                  <a:lnTo>
                    <a:pt x="1551589" y="2300000"/>
                  </a:lnTo>
                  <a:lnTo>
                    <a:pt x="1496114" y="2316809"/>
                  </a:lnTo>
                  <a:lnTo>
                    <a:pt x="1439880" y="2330879"/>
                  </a:lnTo>
                  <a:lnTo>
                    <a:pt x="1383022" y="2342176"/>
                  </a:lnTo>
                  <a:lnTo>
                    <a:pt x="1325679" y="2350673"/>
                  </a:lnTo>
                  <a:lnTo>
                    <a:pt x="1267987" y="2356349"/>
                  </a:lnTo>
                  <a:lnTo>
                    <a:pt x="1210085" y="2359190"/>
                  </a:lnTo>
                  <a:lnTo>
                    <a:pt x="1181100" y="2359545"/>
                  </a:lnTo>
                  <a:close/>
                </a:path>
              </a:pathLst>
            </a:custGeom>
            <a:solidFill>
              <a:srgbClr val="A0D9D9">
                <a:alpha val="8470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3819524" y="1524000"/>
              <a:ext cx="2371725" cy="2359660"/>
            </a:xfrm>
            <a:custGeom>
              <a:avLst/>
              <a:gdLst/>
              <a:ahLst/>
              <a:cxnLst/>
              <a:rect l="l" t="t" r="r" b="b"/>
              <a:pathLst>
                <a:path w="2371725" h="2359660">
                  <a:moveTo>
                    <a:pt x="1185862" y="2359545"/>
                  </a:moveTo>
                  <a:lnTo>
                    <a:pt x="1127674" y="2358124"/>
                  </a:lnTo>
                  <a:lnTo>
                    <a:pt x="1069627" y="2353864"/>
                  </a:lnTo>
                  <a:lnTo>
                    <a:pt x="1011860" y="2346776"/>
                  </a:lnTo>
                  <a:lnTo>
                    <a:pt x="954512" y="2336876"/>
                  </a:lnTo>
                  <a:lnTo>
                    <a:pt x="897721" y="2324189"/>
                  </a:lnTo>
                  <a:lnTo>
                    <a:pt x="841624" y="2308745"/>
                  </a:lnTo>
                  <a:lnTo>
                    <a:pt x="786357" y="2290580"/>
                  </a:lnTo>
                  <a:lnTo>
                    <a:pt x="732052" y="2269740"/>
                  </a:lnTo>
                  <a:lnTo>
                    <a:pt x="678840" y="2246274"/>
                  </a:lnTo>
                  <a:lnTo>
                    <a:pt x="626850" y="2220239"/>
                  </a:lnTo>
                  <a:lnTo>
                    <a:pt x="576207" y="2191697"/>
                  </a:lnTo>
                  <a:lnTo>
                    <a:pt x="527032" y="2160718"/>
                  </a:lnTo>
                  <a:lnTo>
                    <a:pt x="479444" y="2127375"/>
                  </a:lnTo>
                  <a:lnTo>
                    <a:pt x="433559" y="2091749"/>
                  </a:lnTo>
                  <a:lnTo>
                    <a:pt x="389485" y="2053927"/>
                  </a:lnTo>
                  <a:lnTo>
                    <a:pt x="347331" y="2013998"/>
                  </a:lnTo>
                  <a:lnTo>
                    <a:pt x="307196" y="1972059"/>
                  </a:lnTo>
                  <a:lnTo>
                    <a:pt x="269178" y="1928213"/>
                  </a:lnTo>
                  <a:lnTo>
                    <a:pt x="233368" y="1882562"/>
                  </a:lnTo>
                  <a:lnTo>
                    <a:pt x="199853" y="1835219"/>
                  </a:lnTo>
                  <a:lnTo>
                    <a:pt x="168714" y="1786297"/>
                  </a:lnTo>
                  <a:lnTo>
                    <a:pt x="140025" y="1735913"/>
                  </a:lnTo>
                  <a:lnTo>
                    <a:pt x="113855" y="1684190"/>
                  </a:lnTo>
                  <a:lnTo>
                    <a:pt x="90268" y="1631252"/>
                  </a:lnTo>
                  <a:lnTo>
                    <a:pt x="69320" y="1577226"/>
                  </a:lnTo>
                  <a:lnTo>
                    <a:pt x="51062" y="1522242"/>
                  </a:lnTo>
                  <a:lnTo>
                    <a:pt x="35538" y="1466434"/>
                  </a:lnTo>
                  <a:lnTo>
                    <a:pt x="22786" y="1409935"/>
                  </a:lnTo>
                  <a:lnTo>
                    <a:pt x="12835" y="1352881"/>
                  </a:lnTo>
                  <a:lnTo>
                    <a:pt x="5710" y="1295410"/>
                  </a:lnTo>
                  <a:lnTo>
                    <a:pt x="1428" y="1237661"/>
                  </a:lnTo>
                  <a:lnTo>
                    <a:pt x="0" y="1179772"/>
                  </a:lnTo>
                  <a:lnTo>
                    <a:pt x="357" y="1150819"/>
                  </a:lnTo>
                  <a:lnTo>
                    <a:pt x="3213" y="1092983"/>
                  </a:lnTo>
                  <a:lnTo>
                    <a:pt x="8918" y="1035356"/>
                  </a:lnTo>
                  <a:lnTo>
                    <a:pt x="17458" y="978076"/>
                  </a:lnTo>
                  <a:lnTo>
                    <a:pt x="28813" y="921283"/>
                  </a:lnTo>
                  <a:lnTo>
                    <a:pt x="42956" y="865112"/>
                  </a:lnTo>
                  <a:lnTo>
                    <a:pt x="59852" y="809699"/>
                  </a:lnTo>
                  <a:lnTo>
                    <a:pt x="79461" y="755178"/>
                  </a:lnTo>
                  <a:lnTo>
                    <a:pt x="101735" y="701680"/>
                  </a:lnTo>
                  <a:lnTo>
                    <a:pt x="126621" y="649333"/>
                  </a:lnTo>
                  <a:lnTo>
                    <a:pt x="154058" y="598264"/>
                  </a:lnTo>
                  <a:lnTo>
                    <a:pt x="183982" y="548597"/>
                  </a:lnTo>
                  <a:lnTo>
                    <a:pt x="216319" y="500449"/>
                  </a:lnTo>
                  <a:lnTo>
                    <a:pt x="250991" y="453939"/>
                  </a:lnTo>
                  <a:lnTo>
                    <a:pt x="287916" y="409177"/>
                  </a:lnTo>
                  <a:lnTo>
                    <a:pt x="327004" y="366271"/>
                  </a:lnTo>
                  <a:lnTo>
                    <a:pt x="368162" y="325325"/>
                  </a:lnTo>
                  <a:lnTo>
                    <a:pt x="411289" y="286438"/>
                  </a:lnTo>
                  <a:lnTo>
                    <a:pt x="456282" y="249703"/>
                  </a:lnTo>
                  <a:lnTo>
                    <a:pt x="503033" y="215208"/>
                  </a:lnTo>
                  <a:lnTo>
                    <a:pt x="551428" y="183037"/>
                  </a:lnTo>
                  <a:lnTo>
                    <a:pt x="601352" y="153267"/>
                  </a:lnTo>
                  <a:lnTo>
                    <a:pt x="652685" y="125971"/>
                  </a:lnTo>
                  <a:lnTo>
                    <a:pt x="705301" y="101212"/>
                  </a:lnTo>
                  <a:lnTo>
                    <a:pt x="759076" y="79053"/>
                  </a:lnTo>
                  <a:lnTo>
                    <a:pt x="813879" y="59545"/>
                  </a:lnTo>
                  <a:lnTo>
                    <a:pt x="869577" y="42735"/>
                  </a:lnTo>
                  <a:lnTo>
                    <a:pt x="926038" y="28665"/>
                  </a:lnTo>
                  <a:lnTo>
                    <a:pt x="983125" y="17368"/>
                  </a:lnTo>
                  <a:lnTo>
                    <a:pt x="1040700" y="8872"/>
                  </a:lnTo>
                  <a:lnTo>
                    <a:pt x="1098624" y="3196"/>
                  </a:lnTo>
                  <a:lnTo>
                    <a:pt x="1156759" y="355"/>
                  </a:lnTo>
                  <a:lnTo>
                    <a:pt x="1185862" y="0"/>
                  </a:lnTo>
                  <a:lnTo>
                    <a:pt x="1214964" y="355"/>
                  </a:lnTo>
                  <a:lnTo>
                    <a:pt x="1273099" y="3196"/>
                  </a:lnTo>
                  <a:lnTo>
                    <a:pt x="1331024" y="8872"/>
                  </a:lnTo>
                  <a:lnTo>
                    <a:pt x="1388599" y="17368"/>
                  </a:lnTo>
                  <a:lnTo>
                    <a:pt x="1445686" y="28665"/>
                  </a:lnTo>
                  <a:lnTo>
                    <a:pt x="1502146" y="42735"/>
                  </a:lnTo>
                  <a:lnTo>
                    <a:pt x="1557845" y="59545"/>
                  </a:lnTo>
                  <a:lnTo>
                    <a:pt x="1612648" y="79053"/>
                  </a:lnTo>
                  <a:lnTo>
                    <a:pt x="1666422" y="101212"/>
                  </a:lnTo>
                  <a:lnTo>
                    <a:pt x="1719039" y="125971"/>
                  </a:lnTo>
                  <a:lnTo>
                    <a:pt x="1770371" y="153267"/>
                  </a:lnTo>
                  <a:lnTo>
                    <a:pt x="1820295" y="183037"/>
                  </a:lnTo>
                  <a:lnTo>
                    <a:pt x="1868691" y="215208"/>
                  </a:lnTo>
                  <a:lnTo>
                    <a:pt x="1915442" y="249703"/>
                  </a:lnTo>
                  <a:lnTo>
                    <a:pt x="1960435" y="286438"/>
                  </a:lnTo>
                  <a:lnTo>
                    <a:pt x="2003562" y="325325"/>
                  </a:lnTo>
                  <a:lnTo>
                    <a:pt x="2044719" y="366271"/>
                  </a:lnTo>
                  <a:lnTo>
                    <a:pt x="2083807" y="409177"/>
                  </a:lnTo>
                  <a:lnTo>
                    <a:pt x="2120732" y="453939"/>
                  </a:lnTo>
                  <a:lnTo>
                    <a:pt x="2155405" y="500449"/>
                  </a:lnTo>
                  <a:lnTo>
                    <a:pt x="2187742" y="548597"/>
                  </a:lnTo>
                  <a:lnTo>
                    <a:pt x="2217665" y="598264"/>
                  </a:lnTo>
                  <a:lnTo>
                    <a:pt x="2245103" y="649333"/>
                  </a:lnTo>
                  <a:lnTo>
                    <a:pt x="2269989" y="701680"/>
                  </a:lnTo>
                  <a:lnTo>
                    <a:pt x="2292263" y="755178"/>
                  </a:lnTo>
                  <a:lnTo>
                    <a:pt x="2311872" y="809699"/>
                  </a:lnTo>
                  <a:lnTo>
                    <a:pt x="2328768" y="865112"/>
                  </a:lnTo>
                  <a:lnTo>
                    <a:pt x="2342910" y="921283"/>
                  </a:lnTo>
                  <a:lnTo>
                    <a:pt x="2354265" y="978076"/>
                  </a:lnTo>
                  <a:lnTo>
                    <a:pt x="2362806" y="1035356"/>
                  </a:lnTo>
                  <a:lnTo>
                    <a:pt x="2368511" y="1092983"/>
                  </a:lnTo>
                  <a:lnTo>
                    <a:pt x="2371367" y="1150819"/>
                  </a:lnTo>
                  <a:lnTo>
                    <a:pt x="2371724" y="1179772"/>
                  </a:lnTo>
                  <a:lnTo>
                    <a:pt x="2371367" y="1208725"/>
                  </a:lnTo>
                  <a:lnTo>
                    <a:pt x="2368511" y="1266562"/>
                  </a:lnTo>
                  <a:lnTo>
                    <a:pt x="2362806" y="1324189"/>
                  </a:lnTo>
                  <a:lnTo>
                    <a:pt x="2354265" y="1381469"/>
                  </a:lnTo>
                  <a:lnTo>
                    <a:pt x="2342910" y="1438262"/>
                  </a:lnTo>
                  <a:lnTo>
                    <a:pt x="2328768" y="1494433"/>
                  </a:lnTo>
                  <a:lnTo>
                    <a:pt x="2311871" y="1549846"/>
                  </a:lnTo>
                  <a:lnTo>
                    <a:pt x="2292263" y="1604367"/>
                  </a:lnTo>
                  <a:lnTo>
                    <a:pt x="2269989" y="1657865"/>
                  </a:lnTo>
                  <a:lnTo>
                    <a:pt x="2245103" y="1710212"/>
                  </a:lnTo>
                  <a:lnTo>
                    <a:pt x="2217665" y="1761280"/>
                  </a:lnTo>
                  <a:lnTo>
                    <a:pt x="2187742" y="1810948"/>
                  </a:lnTo>
                  <a:lnTo>
                    <a:pt x="2155405" y="1859095"/>
                  </a:lnTo>
                  <a:lnTo>
                    <a:pt x="2120732" y="1905606"/>
                  </a:lnTo>
                  <a:lnTo>
                    <a:pt x="2083807" y="1950368"/>
                  </a:lnTo>
                  <a:lnTo>
                    <a:pt x="2044719" y="1993273"/>
                  </a:lnTo>
                  <a:lnTo>
                    <a:pt x="2003562" y="2034219"/>
                  </a:lnTo>
                  <a:lnTo>
                    <a:pt x="1960435" y="2073107"/>
                  </a:lnTo>
                  <a:lnTo>
                    <a:pt x="1915442" y="2109842"/>
                  </a:lnTo>
                  <a:lnTo>
                    <a:pt x="1868691" y="2144336"/>
                  </a:lnTo>
                  <a:lnTo>
                    <a:pt x="1820295" y="2176507"/>
                  </a:lnTo>
                  <a:lnTo>
                    <a:pt x="1770371" y="2206277"/>
                  </a:lnTo>
                  <a:lnTo>
                    <a:pt x="1719039" y="2233574"/>
                  </a:lnTo>
                  <a:lnTo>
                    <a:pt x="1666422" y="2258332"/>
                  </a:lnTo>
                  <a:lnTo>
                    <a:pt x="1612648" y="2280492"/>
                  </a:lnTo>
                  <a:lnTo>
                    <a:pt x="1557845" y="2300000"/>
                  </a:lnTo>
                  <a:lnTo>
                    <a:pt x="1502146" y="2316809"/>
                  </a:lnTo>
                  <a:lnTo>
                    <a:pt x="1445686" y="2330879"/>
                  </a:lnTo>
                  <a:lnTo>
                    <a:pt x="1388599" y="2342176"/>
                  </a:lnTo>
                  <a:lnTo>
                    <a:pt x="1331024" y="2350673"/>
                  </a:lnTo>
                  <a:lnTo>
                    <a:pt x="1273099" y="2356349"/>
                  </a:lnTo>
                  <a:lnTo>
                    <a:pt x="1214964" y="2359190"/>
                  </a:lnTo>
                  <a:lnTo>
                    <a:pt x="1185862" y="2359545"/>
                  </a:lnTo>
                  <a:close/>
                </a:path>
              </a:pathLst>
            </a:custGeom>
            <a:solidFill>
              <a:srgbClr val="BFC2CC">
                <a:alpha val="8470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" name="object 7"/>
          <p:cNvSpPr txBox="1"/>
          <p:nvPr/>
        </p:nvSpPr>
        <p:spPr>
          <a:xfrm>
            <a:off x="4655591" y="2692476"/>
            <a:ext cx="1311275" cy="5207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242570">
              <a:lnSpc>
                <a:spcPct val="108300"/>
              </a:lnSpc>
              <a:spcBef>
                <a:spcPts val="100"/>
              </a:spcBef>
            </a:pPr>
            <a:r>
              <a:rPr sz="1500" spc="-20" dirty="0">
                <a:solidFill>
                  <a:srgbClr val="FFFFFF"/>
                </a:solidFill>
                <a:latin typeface="Lucida Sans Unicode"/>
                <a:cs typeface="Lucida Sans Unicode"/>
              </a:rPr>
              <a:t>Gérer </a:t>
            </a:r>
            <a:r>
              <a:rPr sz="1500" spc="-25" dirty="0">
                <a:solidFill>
                  <a:srgbClr val="FFFFFF"/>
                </a:solidFill>
                <a:latin typeface="Lucida Sans Unicode"/>
                <a:cs typeface="Lucida Sans Unicode"/>
              </a:rPr>
              <a:t>les </a:t>
            </a:r>
            <a:r>
              <a:rPr sz="1500" spc="-20" dirty="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sz="1500" spc="-15" dirty="0">
                <a:solidFill>
                  <a:srgbClr val="FFFFFF"/>
                </a:solidFill>
                <a:latin typeface="Lucida Sans Unicode"/>
                <a:cs typeface="Lucida Sans Unicode"/>
              </a:rPr>
              <a:t>c</a:t>
            </a:r>
            <a:r>
              <a:rPr sz="1500" spc="-40" dirty="0">
                <a:solidFill>
                  <a:srgbClr val="FFFFFF"/>
                </a:solidFill>
                <a:latin typeface="Lucida Sans Unicode"/>
                <a:cs typeface="Lucida Sans Unicode"/>
              </a:rPr>
              <a:t>o</a:t>
            </a:r>
            <a:r>
              <a:rPr sz="1500" spc="-55" dirty="0">
                <a:solidFill>
                  <a:srgbClr val="FFFFFF"/>
                </a:solidFill>
                <a:latin typeface="Lucida Sans Unicode"/>
                <a:cs typeface="Lucida Sans Unicode"/>
              </a:rPr>
              <a:t>mm</a:t>
            </a:r>
            <a:r>
              <a:rPr sz="1500" spc="-20" dirty="0">
                <a:solidFill>
                  <a:srgbClr val="FFFFFF"/>
                </a:solidFill>
                <a:latin typeface="Lucida Sans Unicode"/>
                <a:cs typeface="Lucida Sans Unicode"/>
              </a:rPr>
              <a:t>e</a:t>
            </a:r>
            <a:r>
              <a:rPr sz="1500" spc="-35" dirty="0">
                <a:solidFill>
                  <a:srgbClr val="FFFFFF"/>
                </a:solidFill>
                <a:latin typeface="Lucida Sans Unicode"/>
                <a:cs typeface="Lucida Sans Unicode"/>
              </a:rPr>
              <a:t>n</a:t>
            </a:r>
            <a:r>
              <a:rPr sz="1500" dirty="0">
                <a:solidFill>
                  <a:srgbClr val="FFFFFF"/>
                </a:solidFill>
                <a:latin typeface="Lucida Sans Unicode"/>
                <a:cs typeface="Lucida Sans Unicode"/>
              </a:rPr>
              <a:t>t</a:t>
            </a:r>
            <a:r>
              <a:rPr sz="1500" spc="95" dirty="0">
                <a:solidFill>
                  <a:srgbClr val="FFFFFF"/>
                </a:solidFill>
                <a:latin typeface="Lucida Sans Unicode"/>
                <a:cs typeface="Lucida Sans Unicode"/>
              </a:rPr>
              <a:t>a</a:t>
            </a:r>
            <a:r>
              <a:rPr sz="1500" spc="-50" dirty="0">
                <a:solidFill>
                  <a:srgbClr val="FFFFFF"/>
                </a:solidFill>
                <a:latin typeface="Lucida Sans Unicode"/>
                <a:cs typeface="Lucida Sans Unicode"/>
              </a:rPr>
              <a:t>i</a:t>
            </a:r>
            <a:r>
              <a:rPr sz="1500" spc="-45" dirty="0">
                <a:solidFill>
                  <a:srgbClr val="FFFFFF"/>
                </a:solidFill>
                <a:latin typeface="Lucida Sans Unicode"/>
                <a:cs typeface="Lucida Sans Unicode"/>
              </a:rPr>
              <a:t>r</a:t>
            </a:r>
            <a:r>
              <a:rPr sz="1500" spc="-20" dirty="0">
                <a:solidFill>
                  <a:srgbClr val="FFFFFF"/>
                </a:solidFill>
                <a:latin typeface="Lucida Sans Unicode"/>
                <a:cs typeface="Lucida Sans Unicode"/>
              </a:rPr>
              <a:t>e</a:t>
            </a:r>
            <a:r>
              <a:rPr sz="1500" spc="-15" dirty="0">
                <a:solidFill>
                  <a:srgbClr val="FFFFFF"/>
                </a:solidFill>
                <a:latin typeface="Lucida Sans Unicode"/>
                <a:cs typeface="Lucida Sans Unicode"/>
              </a:rPr>
              <a:t>s</a:t>
            </a:r>
            <a:endParaRPr sz="1500">
              <a:latin typeface="Lucida Sans Unicode"/>
              <a:cs typeface="Lucida Sans Unicode"/>
            </a:endParaRPr>
          </a:p>
        </p:txBody>
      </p:sp>
      <p:pic>
        <p:nvPicPr>
          <p:cNvPr id="8" name="object 8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3800475" y="1819275"/>
            <a:ext cx="809624" cy="962024"/>
          </a:xfrm>
          <a:prstGeom prst="rect">
            <a:avLst/>
          </a:prstGeom>
        </p:spPr>
      </p:pic>
      <p:sp>
        <p:nvSpPr>
          <p:cNvPr id="9" name="object 9"/>
          <p:cNvSpPr txBox="1">
            <a:spLocks noGrp="1"/>
          </p:cNvSpPr>
          <p:nvPr>
            <p:ph type="title"/>
          </p:nvPr>
        </p:nvSpPr>
        <p:spPr>
          <a:xfrm>
            <a:off x="3557240" y="835101"/>
            <a:ext cx="1300480" cy="5207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51435" marR="5080" indent="-39370">
              <a:lnSpc>
                <a:spcPct val="108300"/>
              </a:lnSpc>
              <a:spcBef>
                <a:spcPts val="100"/>
              </a:spcBef>
            </a:pPr>
            <a:r>
              <a:rPr sz="1500" spc="-30" dirty="0">
                <a:solidFill>
                  <a:srgbClr val="FFFFFF"/>
                </a:solidFill>
                <a:latin typeface="Lucida Sans Unicode"/>
                <a:cs typeface="Lucida Sans Unicode"/>
              </a:rPr>
              <a:t>C</a:t>
            </a:r>
            <a:r>
              <a:rPr sz="1500" spc="-40" dirty="0">
                <a:solidFill>
                  <a:srgbClr val="FFFFFF"/>
                </a:solidFill>
                <a:latin typeface="Lucida Sans Unicode"/>
                <a:cs typeface="Lucida Sans Unicode"/>
              </a:rPr>
              <a:t>o</a:t>
            </a:r>
            <a:r>
              <a:rPr sz="1500" spc="-55" dirty="0">
                <a:solidFill>
                  <a:srgbClr val="FFFFFF"/>
                </a:solidFill>
                <a:latin typeface="Lucida Sans Unicode"/>
                <a:cs typeface="Lucida Sans Unicode"/>
              </a:rPr>
              <a:t>mm</a:t>
            </a:r>
            <a:r>
              <a:rPr sz="1500" spc="-45" dirty="0">
                <a:solidFill>
                  <a:srgbClr val="FFFFFF"/>
                </a:solidFill>
                <a:latin typeface="Lucida Sans Unicode"/>
                <a:cs typeface="Lucida Sans Unicode"/>
              </a:rPr>
              <a:t>u</a:t>
            </a:r>
            <a:r>
              <a:rPr sz="1500" spc="-35" dirty="0">
                <a:solidFill>
                  <a:srgbClr val="FFFFFF"/>
                </a:solidFill>
                <a:latin typeface="Lucida Sans Unicode"/>
                <a:cs typeface="Lucida Sans Unicode"/>
              </a:rPr>
              <a:t>n</a:t>
            </a:r>
            <a:r>
              <a:rPr sz="1500" spc="-50" dirty="0">
                <a:solidFill>
                  <a:srgbClr val="FFFFFF"/>
                </a:solidFill>
                <a:latin typeface="Lucida Sans Unicode"/>
                <a:cs typeface="Lucida Sans Unicode"/>
              </a:rPr>
              <a:t>i</a:t>
            </a:r>
            <a:r>
              <a:rPr sz="1500" spc="-20" dirty="0">
                <a:solidFill>
                  <a:srgbClr val="FFFFFF"/>
                </a:solidFill>
                <a:latin typeface="Lucida Sans Unicode"/>
                <a:cs typeface="Lucida Sans Unicode"/>
              </a:rPr>
              <a:t>q</a:t>
            </a:r>
            <a:r>
              <a:rPr sz="1500" spc="-45" dirty="0">
                <a:solidFill>
                  <a:srgbClr val="FFFFFF"/>
                </a:solidFill>
                <a:latin typeface="Lucida Sans Unicode"/>
                <a:cs typeface="Lucida Sans Unicode"/>
              </a:rPr>
              <a:t>u</a:t>
            </a:r>
            <a:r>
              <a:rPr sz="1500" spc="-20" dirty="0">
                <a:solidFill>
                  <a:srgbClr val="FFFFFF"/>
                </a:solidFill>
                <a:latin typeface="Lucida Sans Unicode"/>
                <a:cs typeface="Lucida Sans Unicode"/>
              </a:rPr>
              <a:t>e</a:t>
            </a:r>
            <a:r>
              <a:rPr sz="1500" spc="-25" dirty="0">
                <a:solidFill>
                  <a:srgbClr val="FFFFFF"/>
                </a:solidFill>
                <a:latin typeface="Lucida Sans Unicode"/>
                <a:cs typeface="Lucida Sans Unicode"/>
              </a:rPr>
              <a:t>r  </a:t>
            </a:r>
            <a:r>
              <a:rPr sz="1500" spc="40" dirty="0">
                <a:solidFill>
                  <a:srgbClr val="FFFFFF"/>
                </a:solidFill>
                <a:latin typeface="Lucida Sans Unicode"/>
                <a:cs typeface="Lucida Sans Unicode"/>
              </a:rPr>
              <a:t>(</a:t>
            </a:r>
            <a:r>
              <a:rPr sz="1500" spc="-10" dirty="0">
                <a:solidFill>
                  <a:srgbClr val="FFFFFF"/>
                </a:solidFill>
                <a:latin typeface="Lucida Sans Unicode"/>
                <a:cs typeface="Lucida Sans Unicode"/>
              </a:rPr>
              <a:t>c</a:t>
            </a:r>
            <a:r>
              <a:rPr sz="1500" dirty="0">
                <a:solidFill>
                  <a:srgbClr val="FFFFFF"/>
                </a:solidFill>
                <a:latin typeface="Lucida Sans Unicode"/>
                <a:cs typeface="Lucida Sans Unicode"/>
              </a:rPr>
              <a:t>f</a:t>
            </a:r>
            <a:r>
              <a:rPr sz="1500" spc="-65" dirty="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sz="1500" spc="-75" dirty="0">
                <a:solidFill>
                  <a:srgbClr val="FFFFFF"/>
                </a:solidFill>
                <a:latin typeface="Lucida Sans Unicode"/>
                <a:cs typeface="Lucida Sans Unicode"/>
              </a:rPr>
              <a:t>j</a:t>
            </a:r>
            <a:r>
              <a:rPr sz="1500" spc="-40" dirty="0">
                <a:solidFill>
                  <a:srgbClr val="FFFFFF"/>
                </a:solidFill>
                <a:latin typeface="Lucida Sans Unicode"/>
                <a:cs typeface="Lucida Sans Unicode"/>
              </a:rPr>
              <a:t>o</a:t>
            </a:r>
            <a:r>
              <a:rPr sz="1500" spc="-45" dirty="0">
                <a:solidFill>
                  <a:srgbClr val="FFFFFF"/>
                </a:solidFill>
                <a:latin typeface="Lucida Sans Unicode"/>
                <a:cs typeface="Lucida Sans Unicode"/>
              </a:rPr>
              <a:t>u</a:t>
            </a:r>
            <a:r>
              <a:rPr sz="1500" spc="-30" dirty="0">
                <a:solidFill>
                  <a:srgbClr val="FFFFFF"/>
                </a:solidFill>
                <a:latin typeface="Lucida Sans Unicode"/>
                <a:cs typeface="Lucida Sans Unicode"/>
              </a:rPr>
              <a:t>r</a:t>
            </a:r>
            <a:r>
              <a:rPr sz="1500" spc="-35" dirty="0">
                <a:solidFill>
                  <a:srgbClr val="FFFFFF"/>
                </a:solidFill>
                <a:latin typeface="Lucida Sans Unicode"/>
                <a:cs typeface="Lucida Sans Unicode"/>
              </a:rPr>
              <a:t>n</a:t>
            </a:r>
            <a:r>
              <a:rPr sz="1500" spc="-20" dirty="0">
                <a:solidFill>
                  <a:srgbClr val="FFFFFF"/>
                </a:solidFill>
                <a:latin typeface="Lucida Sans Unicode"/>
                <a:cs typeface="Lucida Sans Unicode"/>
              </a:rPr>
              <a:t>é</a:t>
            </a:r>
            <a:r>
              <a:rPr sz="1500" spc="-15" dirty="0">
                <a:solidFill>
                  <a:srgbClr val="FFFFFF"/>
                </a:solidFill>
                <a:latin typeface="Lucida Sans Unicode"/>
                <a:cs typeface="Lucida Sans Unicode"/>
              </a:rPr>
              <a:t>e</a:t>
            </a:r>
            <a:r>
              <a:rPr sz="1500" spc="-65" dirty="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sz="1500" spc="-55" dirty="0">
                <a:solidFill>
                  <a:srgbClr val="FFFFFF"/>
                </a:solidFill>
                <a:latin typeface="Lucida Sans Unicode"/>
                <a:cs typeface="Lucida Sans Unicode"/>
              </a:rPr>
              <a:t>1</a:t>
            </a:r>
            <a:r>
              <a:rPr sz="1500" spc="45" dirty="0">
                <a:solidFill>
                  <a:srgbClr val="FFFFFF"/>
                </a:solidFill>
                <a:latin typeface="Lucida Sans Unicode"/>
                <a:cs typeface="Lucida Sans Unicode"/>
              </a:rPr>
              <a:t>)</a:t>
            </a:r>
            <a:endParaRPr sz="1500">
              <a:latin typeface="Lucida Sans Unicode"/>
              <a:cs typeface="Lucida Sans Unicode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2381200" y="2492451"/>
            <a:ext cx="1290320" cy="7683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ctr">
              <a:lnSpc>
                <a:spcPct val="108300"/>
              </a:lnSpc>
              <a:spcBef>
                <a:spcPts val="100"/>
              </a:spcBef>
            </a:pPr>
            <a:r>
              <a:rPr sz="1500" spc="-25" dirty="0">
                <a:solidFill>
                  <a:srgbClr val="FFFFFF"/>
                </a:solidFill>
                <a:latin typeface="Lucida Sans Unicode"/>
                <a:cs typeface="Lucida Sans Unicode"/>
              </a:rPr>
              <a:t>Créer </a:t>
            </a:r>
            <a:r>
              <a:rPr sz="1500" spc="-10" dirty="0">
                <a:solidFill>
                  <a:srgbClr val="FFFFFF"/>
                </a:solidFill>
                <a:latin typeface="Lucida Sans Unicode"/>
                <a:cs typeface="Lucida Sans Unicode"/>
              </a:rPr>
              <a:t>et </a:t>
            </a:r>
            <a:r>
              <a:rPr sz="1500" spc="-5" dirty="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sz="1500" spc="75" dirty="0">
                <a:solidFill>
                  <a:srgbClr val="FFFFFF"/>
                </a:solidFill>
                <a:latin typeface="Lucida Sans Unicode"/>
                <a:cs typeface="Lucida Sans Unicode"/>
              </a:rPr>
              <a:t>E</a:t>
            </a:r>
            <a:r>
              <a:rPr sz="1500" spc="-35" dirty="0">
                <a:solidFill>
                  <a:srgbClr val="FFFFFF"/>
                </a:solidFill>
                <a:latin typeface="Lucida Sans Unicode"/>
                <a:cs typeface="Lucida Sans Unicode"/>
              </a:rPr>
              <a:t>n</a:t>
            </a:r>
            <a:r>
              <a:rPr sz="1500" dirty="0">
                <a:solidFill>
                  <a:srgbClr val="FFFFFF"/>
                </a:solidFill>
                <a:latin typeface="Lucida Sans Unicode"/>
                <a:cs typeface="Lucida Sans Unicode"/>
              </a:rPr>
              <a:t>t</a:t>
            </a:r>
            <a:r>
              <a:rPr sz="1500" spc="-45" dirty="0">
                <a:solidFill>
                  <a:srgbClr val="FFFFFF"/>
                </a:solidFill>
                <a:latin typeface="Lucida Sans Unicode"/>
                <a:cs typeface="Lucida Sans Unicode"/>
              </a:rPr>
              <a:t>r</a:t>
            </a:r>
            <a:r>
              <a:rPr sz="1500" spc="-30" dirty="0">
                <a:solidFill>
                  <a:srgbClr val="FFFFFF"/>
                </a:solidFill>
                <a:latin typeface="Lucida Sans Unicode"/>
                <a:cs typeface="Lucida Sans Unicode"/>
              </a:rPr>
              <a:t>e</a:t>
            </a:r>
            <a:r>
              <a:rPr sz="1500" dirty="0">
                <a:solidFill>
                  <a:srgbClr val="FFFFFF"/>
                </a:solidFill>
                <a:latin typeface="Lucida Sans Unicode"/>
                <a:cs typeface="Lucida Sans Unicode"/>
              </a:rPr>
              <a:t>t</a:t>
            </a:r>
            <a:r>
              <a:rPr sz="1500" spc="-20" dirty="0">
                <a:solidFill>
                  <a:srgbClr val="FFFFFF"/>
                </a:solidFill>
                <a:latin typeface="Lucida Sans Unicode"/>
                <a:cs typeface="Lucida Sans Unicode"/>
              </a:rPr>
              <a:t>e</a:t>
            </a:r>
            <a:r>
              <a:rPr sz="1500" spc="-35" dirty="0">
                <a:solidFill>
                  <a:srgbClr val="FFFFFF"/>
                </a:solidFill>
                <a:latin typeface="Lucida Sans Unicode"/>
                <a:cs typeface="Lucida Sans Unicode"/>
              </a:rPr>
              <a:t>n</a:t>
            </a:r>
            <a:r>
              <a:rPr sz="1500" spc="-50" dirty="0">
                <a:solidFill>
                  <a:srgbClr val="FFFFFF"/>
                </a:solidFill>
                <a:latin typeface="Lucida Sans Unicode"/>
                <a:cs typeface="Lucida Sans Unicode"/>
              </a:rPr>
              <a:t>i</a:t>
            </a:r>
            <a:r>
              <a:rPr sz="1500" spc="-25" dirty="0">
                <a:solidFill>
                  <a:srgbClr val="FFFFFF"/>
                </a:solidFill>
                <a:latin typeface="Lucida Sans Unicode"/>
                <a:cs typeface="Lucida Sans Unicode"/>
              </a:rPr>
              <a:t>r</a:t>
            </a:r>
            <a:r>
              <a:rPr sz="1500" spc="-65" dirty="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sz="1500" spc="-20" dirty="0">
                <a:solidFill>
                  <a:srgbClr val="FFFFFF"/>
                </a:solidFill>
                <a:latin typeface="Lucida Sans Unicode"/>
                <a:cs typeface="Lucida Sans Unicode"/>
              </a:rPr>
              <a:t>de</a:t>
            </a:r>
            <a:r>
              <a:rPr sz="1500" spc="-10" dirty="0">
                <a:solidFill>
                  <a:srgbClr val="FFFFFF"/>
                </a:solidFill>
                <a:latin typeface="Lucida Sans Unicode"/>
                <a:cs typeface="Lucida Sans Unicode"/>
              </a:rPr>
              <a:t>s  </a:t>
            </a:r>
            <a:r>
              <a:rPr sz="1500" spc="-35" dirty="0">
                <a:solidFill>
                  <a:srgbClr val="FFFFFF"/>
                </a:solidFill>
                <a:latin typeface="Lucida Sans Unicode"/>
                <a:cs typeface="Lucida Sans Unicode"/>
              </a:rPr>
              <a:t>liens</a:t>
            </a:r>
            <a:endParaRPr sz="1500">
              <a:latin typeface="Lucida Sans Unicode"/>
              <a:cs typeface="Lucida Sans Unicode"/>
            </a:endParaRPr>
          </a:p>
        </p:txBody>
      </p:sp>
      <p:pic>
        <p:nvPicPr>
          <p:cNvPr id="11" name="Picture 2">
            <a:extLst>
              <a:ext uri="{FF2B5EF4-FFF2-40B4-BE49-F238E27FC236}">
                <a16:creationId xmlns:a16="http://schemas.microsoft.com/office/drawing/2014/main" id="{26DF8F47-2602-9739-C35D-D93D292CF37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9981"/>
          <a:stretch/>
        </p:blipFill>
        <p:spPr bwMode="auto">
          <a:xfrm>
            <a:off x="76200" y="4156963"/>
            <a:ext cx="2784306" cy="7307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3999" cy="5141976"/>
          </a:xfrm>
          <a:prstGeom prst="rect">
            <a:avLst/>
          </a:prstGeom>
        </p:spPr>
      </p:pic>
      <p:sp>
        <p:nvSpPr>
          <p:cNvPr id="3" name="object 3"/>
          <p:cNvSpPr/>
          <p:nvPr/>
        </p:nvSpPr>
        <p:spPr>
          <a:xfrm>
            <a:off x="504825" y="1371600"/>
            <a:ext cx="1685925" cy="1684655"/>
          </a:xfrm>
          <a:custGeom>
            <a:avLst/>
            <a:gdLst/>
            <a:ahLst/>
            <a:cxnLst/>
            <a:rect l="l" t="t" r="r" b="b"/>
            <a:pathLst>
              <a:path w="1685925" h="1684655">
                <a:moveTo>
                  <a:pt x="842962" y="1684030"/>
                </a:moveTo>
                <a:lnTo>
                  <a:pt x="801600" y="1683016"/>
                </a:lnTo>
                <a:lnTo>
                  <a:pt x="760337" y="1679976"/>
                </a:lnTo>
                <a:lnTo>
                  <a:pt x="719274" y="1674917"/>
                </a:lnTo>
                <a:lnTo>
                  <a:pt x="678508" y="1667851"/>
                </a:lnTo>
                <a:lnTo>
                  <a:pt x="638139" y="1658796"/>
                </a:lnTo>
                <a:lnTo>
                  <a:pt x="598263" y="1647773"/>
                </a:lnTo>
                <a:lnTo>
                  <a:pt x="558976" y="1634809"/>
                </a:lnTo>
                <a:lnTo>
                  <a:pt x="520374" y="1619935"/>
                </a:lnTo>
                <a:lnTo>
                  <a:pt x="482549" y="1603187"/>
                </a:lnTo>
                <a:lnTo>
                  <a:pt x="445592" y="1584606"/>
                </a:lnTo>
                <a:lnTo>
                  <a:pt x="409593" y="1564235"/>
                </a:lnTo>
                <a:lnTo>
                  <a:pt x="374637" y="1542125"/>
                </a:lnTo>
                <a:lnTo>
                  <a:pt x="340810" y="1518328"/>
                </a:lnTo>
                <a:lnTo>
                  <a:pt x="308192" y="1492902"/>
                </a:lnTo>
                <a:lnTo>
                  <a:pt x="276863" y="1465907"/>
                </a:lnTo>
                <a:lnTo>
                  <a:pt x="246897" y="1437410"/>
                </a:lnTo>
                <a:lnTo>
                  <a:pt x="218368" y="1407478"/>
                </a:lnTo>
                <a:lnTo>
                  <a:pt x="191343" y="1376184"/>
                </a:lnTo>
                <a:lnTo>
                  <a:pt x="165888" y="1343603"/>
                </a:lnTo>
                <a:lnTo>
                  <a:pt x="142064" y="1309813"/>
                </a:lnTo>
                <a:lnTo>
                  <a:pt x="119929" y="1274897"/>
                </a:lnTo>
                <a:lnTo>
                  <a:pt x="99535" y="1238938"/>
                </a:lnTo>
                <a:lnTo>
                  <a:pt x="80933" y="1202023"/>
                </a:lnTo>
                <a:lnTo>
                  <a:pt x="64166" y="1164240"/>
                </a:lnTo>
                <a:lnTo>
                  <a:pt x="49276" y="1125681"/>
                </a:lnTo>
                <a:lnTo>
                  <a:pt x="36297" y="1086439"/>
                </a:lnTo>
                <a:lnTo>
                  <a:pt x="25262" y="1046608"/>
                </a:lnTo>
                <a:lnTo>
                  <a:pt x="16197" y="1006284"/>
                </a:lnTo>
                <a:lnTo>
                  <a:pt x="9123" y="965564"/>
                </a:lnTo>
                <a:lnTo>
                  <a:pt x="4059" y="924547"/>
                </a:lnTo>
                <a:lnTo>
                  <a:pt x="1015" y="883331"/>
                </a:lnTo>
                <a:lnTo>
                  <a:pt x="0" y="842015"/>
                </a:lnTo>
                <a:lnTo>
                  <a:pt x="253" y="821351"/>
                </a:lnTo>
                <a:lnTo>
                  <a:pt x="2284" y="780072"/>
                </a:lnTo>
                <a:lnTo>
                  <a:pt x="6339" y="738943"/>
                </a:lnTo>
                <a:lnTo>
                  <a:pt x="12410" y="698062"/>
                </a:lnTo>
                <a:lnTo>
                  <a:pt x="20482" y="657528"/>
                </a:lnTo>
                <a:lnTo>
                  <a:pt x="30535" y="617438"/>
                </a:lnTo>
                <a:lnTo>
                  <a:pt x="42545" y="577890"/>
                </a:lnTo>
                <a:lnTo>
                  <a:pt x="56484" y="538978"/>
                </a:lnTo>
                <a:lnTo>
                  <a:pt x="72317" y="500795"/>
                </a:lnTo>
                <a:lnTo>
                  <a:pt x="90007" y="463435"/>
                </a:lnTo>
                <a:lnTo>
                  <a:pt x="109511" y="426987"/>
                </a:lnTo>
                <a:lnTo>
                  <a:pt x="130782" y="391539"/>
                </a:lnTo>
                <a:lnTo>
                  <a:pt x="153769" y="357175"/>
                </a:lnTo>
                <a:lnTo>
                  <a:pt x="178415" y="323980"/>
                </a:lnTo>
                <a:lnTo>
                  <a:pt x="204663" y="292033"/>
                </a:lnTo>
                <a:lnTo>
                  <a:pt x="232449" y="261411"/>
                </a:lnTo>
                <a:lnTo>
                  <a:pt x="261705" y="232188"/>
                </a:lnTo>
                <a:lnTo>
                  <a:pt x="292362" y="204433"/>
                </a:lnTo>
                <a:lnTo>
                  <a:pt x="324345" y="178215"/>
                </a:lnTo>
                <a:lnTo>
                  <a:pt x="357577" y="153596"/>
                </a:lnTo>
                <a:lnTo>
                  <a:pt x="391979" y="130635"/>
                </a:lnTo>
                <a:lnTo>
                  <a:pt x="427467" y="109388"/>
                </a:lnTo>
                <a:lnTo>
                  <a:pt x="463956" y="89906"/>
                </a:lnTo>
                <a:lnTo>
                  <a:pt x="501359" y="72236"/>
                </a:lnTo>
                <a:lnTo>
                  <a:pt x="539584" y="56421"/>
                </a:lnTo>
                <a:lnTo>
                  <a:pt x="578540" y="42498"/>
                </a:lnTo>
                <a:lnTo>
                  <a:pt x="618133" y="30501"/>
                </a:lnTo>
                <a:lnTo>
                  <a:pt x="658268" y="20459"/>
                </a:lnTo>
                <a:lnTo>
                  <a:pt x="698848" y="12396"/>
                </a:lnTo>
                <a:lnTo>
                  <a:pt x="739774" y="6332"/>
                </a:lnTo>
                <a:lnTo>
                  <a:pt x="780950" y="2281"/>
                </a:lnTo>
                <a:lnTo>
                  <a:pt x="822275" y="253"/>
                </a:lnTo>
                <a:lnTo>
                  <a:pt x="842962" y="0"/>
                </a:lnTo>
                <a:lnTo>
                  <a:pt x="863649" y="253"/>
                </a:lnTo>
                <a:lnTo>
                  <a:pt x="904974" y="2281"/>
                </a:lnTo>
                <a:lnTo>
                  <a:pt x="946150" y="6332"/>
                </a:lnTo>
                <a:lnTo>
                  <a:pt x="987076" y="12396"/>
                </a:lnTo>
                <a:lnTo>
                  <a:pt x="1027656" y="20459"/>
                </a:lnTo>
                <a:lnTo>
                  <a:pt x="1067791" y="30501"/>
                </a:lnTo>
                <a:lnTo>
                  <a:pt x="1107384" y="42498"/>
                </a:lnTo>
                <a:lnTo>
                  <a:pt x="1146340" y="56421"/>
                </a:lnTo>
                <a:lnTo>
                  <a:pt x="1184565" y="72236"/>
                </a:lnTo>
                <a:lnTo>
                  <a:pt x="1221967" y="89906"/>
                </a:lnTo>
                <a:lnTo>
                  <a:pt x="1258457" y="109388"/>
                </a:lnTo>
                <a:lnTo>
                  <a:pt x="1293945" y="130635"/>
                </a:lnTo>
                <a:lnTo>
                  <a:pt x="1328347" y="153596"/>
                </a:lnTo>
                <a:lnTo>
                  <a:pt x="1361579" y="178215"/>
                </a:lnTo>
                <a:lnTo>
                  <a:pt x="1393562" y="204433"/>
                </a:lnTo>
                <a:lnTo>
                  <a:pt x="1424219" y="232188"/>
                </a:lnTo>
                <a:lnTo>
                  <a:pt x="1453475" y="261411"/>
                </a:lnTo>
                <a:lnTo>
                  <a:pt x="1481261" y="292033"/>
                </a:lnTo>
                <a:lnTo>
                  <a:pt x="1507508" y="323980"/>
                </a:lnTo>
                <a:lnTo>
                  <a:pt x="1532155" y="357175"/>
                </a:lnTo>
                <a:lnTo>
                  <a:pt x="1555142" y="391539"/>
                </a:lnTo>
                <a:lnTo>
                  <a:pt x="1576413" y="426987"/>
                </a:lnTo>
                <a:lnTo>
                  <a:pt x="1595917" y="463435"/>
                </a:lnTo>
                <a:lnTo>
                  <a:pt x="1613606" y="500795"/>
                </a:lnTo>
                <a:lnTo>
                  <a:pt x="1629440" y="538978"/>
                </a:lnTo>
                <a:lnTo>
                  <a:pt x="1643379" y="577890"/>
                </a:lnTo>
                <a:lnTo>
                  <a:pt x="1655389" y="617439"/>
                </a:lnTo>
                <a:lnTo>
                  <a:pt x="1665442" y="657528"/>
                </a:lnTo>
                <a:lnTo>
                  <a:pt x="1673514" y="698062"/>
                </a:lnTo>
                <a:lnTo>
                  <a:pt x="1679585" y="738943"/>
                </a:lnTo>
                <a:lnTo>
                  <a:pt x="1683640" y="780072"/>
                </a:lnTo>
                <a:lnTo>
                  <a:pt x="1685671" y="821351"/>
                </a:lnTo>
                <a:lnTo>
                  <a:pt x="1685925" y="842015"/>
                </a:lnTo>
                <a:lnTo>
                  <a:pt x="1685671" y="862679"/>
                </a:lnTo>
                <a:lnTo>
                  <a:pt x="1683640" y="903957"/>
                </a:lnTo>
                <a:lnTo>
                  <a:pt x="1679585" y="945087"/>
                </a:lnTo>
                <a:lnTo>
                  <a:pt x="1673514" y="985967"/>
                </a:lnTo>
                <a:lnTo>
                  <a:pt x="1665442" y="1026501"/>
                </a:lnTo>
                <a:lnTo>
                  <a:pt x="1655389" y="1066591"/>
                </a:lnTo>
                <a:lnTo>
                  <a:pt x="1643378" y="1106140"/>
                </a:lnTo>
                <a:lnTo>
                  <a:pt x="1629440" y="1145052"/>
                </a:lnTo>
                <a:lnTo>
                  <a:pt x="1613606" y="1183234"/>
                </a:lnTo>
                <a:lnTo>
                  <a:pt x="1595916" y="1220594"/>
                </a:lnTo>
                <a:lnTo>
                  <a:pt x="1576412" y="1257043"/>
                </a:lnTo>
                <a:lnTo>
                  <a:pt x="1555142" y="1292491"/>
                </a:lnTo>
                <a:lnTo>
                  <a:pt x="1532155" y="1326854"/>
                </a:lnTo>
                <a:lnTo>
                  <a:pt x="1507508" y="1360049"/>
                </a:lnTo>
                <a:lnTo>
                  <a:pt x="1481261" y="1391996"/>
                </a:lnTo>
                <a:lnTo>
                  <a:pt x="1453475" y="1422618"/>
                </a:lnTo>
                <a:lnTo>
                  <a:pt x="1424219" y="1451842"/>
                </a:lnTo>
                <a:lnTo>
                  <a:pt x="1393562" y="1479596"/>
                </a:lnTo>
                <a:lnTo>
                  <a:pt x="1361579" y="1505814"/>
                </a:lnTo>
                <a:lnTo>
                  <a:pt x="1328347" y="1530433"/>
                </a:lnTo>
                <a:lnTo>
                  <a:pt x="1293945" y="1553394"/>
                </a:lnTo>
                <a:lnTo>
                  <a:pt x="1258457" y="1574641"/>
                </a:lnTo>
                <a:lnTo>
                  <a:pt x="1221967" y="1594123"/>
                </a:lnTo>
                <a:lnTo>
                  <a:pt x="1184565" y="1611793"/>
                </a:lnTo>
                <a:lnTo>
                  <a:pt x="1146340" y="1627609"/>
                </a:lnTo>
                <a:lnTo>
                  <a:pt x="1107384" y="1641532"/>
                </a:lnTo>
                <a:lnTo>
                  <a:pt x="1067791" y="1653529"/>
                </a:lnTo>
                <a:lnTo>
                  <a:pt x="1027656" y="1663571"/>
                </a:lnTo>
                <a:lnTo>
                  <a:pt x="987076" y="1671634"/>
                </a:lnTo>
                <a:lnTo>
                  <a:pt x="946150" y="1677698"/>
                </a:lnTo>
                <a:lnTo>
                  <a:pt x="904974" y="1681749"/>
                </a:lnTo>
                <a:lnTo>
                  <a:pt x="863649" y="1683777"/>
                </a:lnTo>
                <a:lnTo>
                  <a:pt x="842962" y="1684030"/>
                </a:lnTo>
                <a:close/>
              </a:path>
            </a:pathLst>
          </a:custGeom>
          <a:solidFill>
            <a:srgbClr val="A0D9D9">
              <a:alpha val="8470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704651" y="1815908"/>
            <a:ext cx="1290320" cy="7683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ctr">
              <a:lnSpc>
                <a:spcPct val="108300"/>
              </a:lnSpc>
              <a:spcBef>
                <a:spcPts val="100"/>
              </a:spcBef>
            </a:pPr>
            <a:r>
              <a:rPr sz="1500" spc="-25" dirty="0">
                <a:solidFill>
                  <a:srgbClr val="FFFFFF"/>
                </a:solidFill>
                <a:latin typeface="Lucida Sans Unicode"/>
                <a:cs typeface="Lucida Sans Unicode"/>
              </a:rPr>
              <a:t>Créer </a:t>
            </a:r>
            <a:r>
              <a:rPr sz="1500" spc="-10" dirty="0">
                <a:solidFill>
                  <a:srgbClr val="FFFFFF"/>
                </a:solidFill>
                <a:latin typeface="Lucida Sans Unicode"/>
                <a:cs typeface="Lucida Sans Unicode"/>
              </a:rPr>
              <a:t>et </a:t>
            </a:r>
            <a:r>
              <a:rPr sz="1500" spc="-5" dirty="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sz="1500" spc="75" dirty="0">
                <a:solidFill>
                  <a:srgbClr val="FFFFFF"/>
                </a:solidFill>
                <a:latin typeface="Lucida Sans Unicode"/>
                <a:cs typeface="Lucida Sans Unicode"/>
              </a:rPr>
              <a:t>E</a:t>
            </a:r>
            <a:r>
              <a:rPr sz="1500" spc="-35" dirty="0">
                <a:solidFill>
                  <a:srgbClr val="FFFFFF"/>
                </a:solidFill>
                <a:latin typeface="Lucida Sans Unicode"/>
                <a:cs typeface="Lucida Sans Unicode"/>
              </a:rPr>
              <a:t>n</a:t>
            </a:r>
            <a:r>
              <a:rPr sz="1500" dirty="0">
                <a:solidFill>
                  <a:srgbClr val="FFFFFF"/>
                </a:solidFill>
                <a:latin typeface="Lucida Sans Unicode"/>
                <a:cs typeface="Lucida Sans Unicode"/>
              </a:rPr>
              <a:t>t</a:t>
            </a:r>
            <a:r>
              <a:rPr sz="1500" spc="-45" dirty="0">
                <a:solidFill>
                  <a:srgbClr val="FFFFFF"/>
                </a:solidFill>
                <a:latin typeface="Lucida Sans Unicode"/>
                <a:cs typeface="Lucida Sans Unicode"/>
              </a:rPr>
              <a:t>r</a:t>
            </a:r>
            <a:r>
              <a:rPr sz="1500" spc="-30" dirty="0">
                <a:solidFill>
                  <a:srgbClr val="FFFFFF"/>
                </a:solidFill>
                <a:latin typeface="Lucida Sans Unicode"/>
                <a:cs typeface="Lucida Sans Unicode"/>
              </a:rPr>
              <a:t>e</a:t>
            </a:r>
            <a:r>
              <a:rPr sz="1500" dirty="0">
                <a:solidFill>
                  <a:srgbClr val="FFFFFF"/>
                </a:solidFill>
                <a:latin typeface="Lucida Sans Unicode"/>
                <a:cs typeface="Lucida Sans Unicode"/>
              </a:rPr>
              <a:t>t</a:t>
            </a:r>
            <a:r>
              <a:rPr sz="1500" spc="-20" dirty="0">
                <a:solidFill>
                  <a:srgbClr val="FFFFFF"/>
                </a:solidFill>
                <a:latin typeface="Lucida Sans Unicode"/>
                <a:cs typeface="Lucida Sans Unicode"/>
              </a:rPr>
              <a:t>e</a:t>
            </a:r>
            <a:r>
              <a:rPr sz="1500" spc="-35" dirty="0">
                <a:solidFill>
                  <a:srgbClr val="FFFFFF"/>
                </a:solidFill>
                <a:latin typeface="Lucida Sans Unicode"/>
                <a:cs typeface="Lucida Sans Unicode"/>
              </a:rPr>
              <a:t>n</a:t>
            </a:r>
            <a:r>
              <a:rPr sz="1500" spc="-50" dirty="0">
                <a:solidFill>
                  <a:srgbClr val="FFFFFF"/>
                </a:solidFill>
                <a:latin typeface="Lucida Sans Unicode"/>
                <a:cs typeface="Lucida Sans Unicode"/>
              </a:rPr>
              <a:t>i</a:t>
            </a:r>
            <a:r>
              <a:rPr sz="1500" spc="-25" dirty="0">
                <a:solidFill>
                  <a:srgbClr val="FFFFFF"/>
                </a:solidFill>
                <a:latin typeface="Lucida Sans Unicode"/>
                <a:cs typeface="Lucida Sans Unicode"/>
              </a:rPr>
              <a:t>r</a:t>
            </a:r>
            <a:r>
              <a:rPr sz="1500" spc="-65" dirty="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sz="1500" spc="-20" dirty="0">
                <a:solidFill>
                  <a:srgbClr val="FFFFFF"/>
                </a:solidFill>
                <a:latin typeface="Lucida Sans Unicode"/>
                <a:cs typeface="Lucida Sans Unicode"/>
              </a:rPr>
              <a:t>de</a:t>
            </a:r>
            <a:r>
              <a:rPr sz="1500" spc="-10" dirty="0">
                <a:solidFill>
                  <a:srgbClr val="FFFFFF"/>
                </a:solidFill>
                <a:latin typeface="Lucida Sans Unicode"/>
                <a:cs typeface="Lucida Sans Unicode"/>
              </a:rPr>
              <a:t>s  </a:t>
            </a:r>
            <a:r>
              <a:rPr sz="1500" spc="-35" dirty="0">
                <a:solidFill>
                  <a:srgbClr val="FFFFFF"/>
                </a:solidFill>
                <a:latin typeface="Lucida Sans Unicode"/>
                <a:cs typeface="Lucida Sans Unicode"/>
              </a:rPr>
              <a:t>liens</a:t>
            </a:r>
            <a:endParaRPr sz="1500">
              <a:latin typeface="Lucida Sans Unicode"/>
              <a:cs typeface="Lucida Sans Unicode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2920255" y="644525"/>
            <a:ext cx="4749165" cy="827405"/>
          </a:xfrm>
          <a:prstGeom prst="rect">
            <a:avLst/>
          </a:prstGeom>
        </p:spPr>
        <p:txBody>
          <a:bodyPr vert="horz" wrap="square" lIns="0" tIns="42545" rIns="0" bIns="0" rtlCol="0">
            <a:spAutoFit/>
          </a:bodyPr>
          <a:lstStyle/>
          <a:p>
            <a:pPr marL="12700" marR="5080">
              <a:lnSpc>
                <a:spcPts val="3080"/>
              </a:lnSpc>
              <a:spcBef>
                <a:spcPts val="335"/>
              </a:spcBef>
            </a:pPr>
            <a:r>
              <a:rPr spc="-80" dirty="0">
                <a:solidFill>
                  <a:srgbClr val="17446A"/>
                </a:solidFill>
              </a:rPr>
              <a:t>C</a:t>
            </a:r>
            <a:r>
              <a:rPr spc="-40" dirty="0">
                <a:solidFill>
                  <a:srgbClr val="17446A"/>
                </a:solidFill>
              </a:rPr>
              <a:t>h</a:t>
            </a:r>
            <a:r>
              <a:rPr spc="-60" dirty="0">
                <a:solidFill>
                  <a:srgbClr val="17446A"/>
                </a:solidFill>
              </a:rPr>
              <a:t>a</a:t>
            </a:r>
            <a:r>
              <a:rPr spc="-15" dirty="0">
                <a:solidFill>
                  <a:srgbClr val="17446A"/>
                </a:solidFill>
              </a:rPr>
              <a:t>c</a:t>
            </a:r>
            <a:r>
              <a:rPr spc="-40" dirty="0">
                <a:solidFill>
                  <a:srgbClr val="17446A"/>
                </a:solidFill>
              </a:rPr>
              <a:t>u</a:t>
            </a:r>
            <a:r>
              <a:rPr spc="-30" dirty="0">
                <a:solidFill>
                  <a:srgbClr val="17446A"/>
                </a:solidFill>
              </a:rPr>
              <a:t>n</a:t>
            </a:r>
            <a:r>
              <a:rPr spc="-305" dirty="0">
                <a:solidFill>
                  <a:srgbClr val="17446A"/>
                </a:solidFill>
              </a:rPr>
              <a:t> </a:t>
            </a:r>
            <a:r>
              <a:rPr spc="25" dirty="0">
                <a:solidFill>
                  <a:srgbClr val="17446A"/>
                </a:solidFill>
              </a:rPr>
              <a:t>ti</a:t>
            </a:r>
            <a:r>
              <a:rPr spc="-70" dirty="0">
                <a:solidFill>
                  <a:srgbClr val="17446A"/>
                </a:solidFill>
              </a:rPr>
              <a:t>r</a:t>
            </a:r>
            <a:r>
              <a:rPr spc="-85" dirty="0">
                <a:solidFill>
                  <a:srgbClr val="17446A"/>
                </a:solidFill>
              </a:rPr>
              <a:t>e</a:t>
            </a:r>
            <a:r>
              <a:rPr spc="-305" dirty="0">
                <a:solidFill>
                  <a:srgbClr val="17446A"/>
                </a:solidFill>
              </a:rPr>
              <a:t> </a:t>
            </a:r>
            <a:r>
              <a:rPr spc="-40" dirty="0">
                <a:solidFill>
                  <a:srgbClr val="17446A"/>
                </a:solidFill>
              </a:rPr>
              <a:t>u</a:t>
            </a:r>
            <a:r>
              <a:rPr spc="-30" dirty="0">
                <a:solidFill>
                  <a:srgbClr val="17446A"/>
                </a:solidFill>
              </a:rPr>
              <a:t>n</a:t>
            </a:r>
            <a:r>
              <a:rPr spc="-85" dirty="0">
                <a:solidFill>
                  <a:srgbClr val="17446A"/>
                </a:solidFill>
              </a:rPr>
              <a:t>e</a:t>
            </a:r>
            <a:r>
              <a:rPr spc="-305" dirty="0">
                <a:solidFill>
                  <a:srgbClr val="17446A"/>
                </a:solidFill>
              </a:rPr>
              <a:t> </a:t>
            </a:r>
            <a:r>
              <a:rPr spc="-45" dirty="0">
                <a:solidFill>
                  <a:srgbClr val="17446A"/>
                </a:solidFill>
              </a:rPr>
              <a:t>c</a:t>
            </a:r>
            <a:r>
              <a:rPr spc="-60" dirty="0">
                <a:solidFill>
                  <a:srgbClr val="17446A"/>
                </a:solidFill>
              </a:rPr>
              <a:t>a</a:t>
            </a:r>
            <a:r>
              <a:rPr spc="-40" dirty="0">
                <a:solidFill>
                  <a:srgbClr val="17446A"/>
                </a:solidFill>
              </a:rPr>
              <a:t>r</a:t>
            </a:r>
            <a:r>
              <a:rPr spc="-35" dirty="0">
                <a:solidFill>
                  <a:srgbClr val="17446A"/>
                </a:solidFill>
              </a:rPr>
              <a:t>t</a:t>
            </a:r>
            <a:r>
              <a:rPr spc="-85" dirty="0">
                <a:solidFill>
                  <a:srgbClr val="17446A"/>
                </a:solidFill>
              </a:rPr>
              <a:t>e</a:t>
            </a:r>
            <a:r>
              <a:rPr spc="-305" dirty="0">
                <a:solidFill>
                  <a:srgbClr val="17446A"/>
                </a:solidFill>
              </a:rPr>
              <a:t> </a:t>
            </a:r>
            <a:r>
              <a:rPr spc="5" dirty="0">
                <a:solidFill>
                  <a:srgbClr val="17446A"/>
                </a:solidFill>
              </a:rPr>
              <a:t>p</a:t>
            </a:r>
            <a:r>
              <a:rPr spc="-5" dirty="0">
                <a:solidFill>
                  <a:srgbClr val="17446A"/>
                </a:solidFill>
              </a:rPr>
              <a:t>o</a:t>
            </a:r>
            <a:r>
              <a:rPr spc="-40" dirty="0">
                <a:solidFill>
                  <a:srgbClr val="17446A"/>
                </a:solidFill>
              </a:rPr>
              <a:t>u</a:t>
            </a:r>
            <a:r>
              <a:rPr spc="-35" dirty="0">
                <a:solidFill>
                  <a:srgbClr val="17446A"/>
                </a:solidFill>
              </a:rPr>
              <a:t>r  </a:t>
            </a:r>
            <a:r>
              <a:rPr spc="45" dirty="0">
                <a:solidFill>
                  <a:srgbClr val="17446A"/>
                </a:solidFill>
              </a:rPr>
              <a:t>i</a:t>
            </a:r>
            <a:r>
              <a:rPr spc="5" dirty="0">
                <a:solidFill>
                  <a:srgbClr val="17446A"/>
                </a:solidFill>
              </a:rPr>
              <a:t>d</a:t>
            </a:r>
            <a:r>
              <a:rPr spc="-85" dirty="0">
                <a:solidFill>
                  <a:srgbClr val="17446A"/>
                </a:solidFill>
              </a:rPr>
              <a:t>e</a:t>
            </a:r>
            <a:r>
              <a:rPr spc="-30" dirty="0">
                <a:solidFill>
                  <a:srgbClr val="17446A"/>
                </a:solidFill>
              </a:rPr>
              <a:t>n</a:t>
            </a:r>
            <a:r>
              <a:rPr spc="25" dirty="0">
                <a:solidFill>
                  <a:srgbClr val="17446A"/>
                </a:solidFill>
              </a:rPr>
              <a:t>ti</a:t>
            </a:r>
            <a:r>
              <a:rPr spc="-75" dirty="0">
                <a:solidFill>
                  <a:srgbClr val="17446A"/>
                </a:solidFill>
              </a:rPr>
              <a:t>f</a:t>
            </a:r>
            <a:r>
              <a:rPr spc="45" dirty="0">
                <a:solidFill>
                  <a:srgbClr val="17446A"/>
                </a:solidFill>
              </a:rPr>
              <a:t>i</a:t>
            </a:r>
            <a:r>
              <a:rPr spc="-85" dirty="0">
                <a:solidFill>
                  <a:srgbClr val="17446A"/>
                </a:solidFill>
              </a:rPr>
              <a:t>e</a:t>
            </a:r>
            <a:r>
              <a:rPr spc="-40" dirty="0">
                <a:solidFill>
                  <a:srgbClr val="17446A"/>
                </a:solidFill>
              </a:rPr>
              <a:t>r</a:t>
            </a:r>
            <a:r>
              <a:rPr spc="-305" dirty="0">
                <a:solidFill>
                  <a:srgbClr val="17446A"/>
                </a:solidFill>
              </a:rPr>
              <a:t> </a:t>
            </a:r>
            <a:r>
              <a:rPr spc="70" dirty="0">
                <a:solidFill>
                  <a:srgbClr val="17446A"/>
                </a:solidFill>
              </a:rPr>
              <a:t>l</a:t>
            </a:r>
            <a:r>
              <a:rPr spc="-60" dirty="0">
                <a:solidFill>
                  <a:srgbClr val="17446A"/>
                </a:solidFill>
              </a:rPr>
              <a:t>a</a:t>
            </a:r>
            <a:r>
              <a:rPr spc="-305" dirty="0">
                <a:solidFill>
                  <a:srgbClr val="17446A"/>
                </a:solidFill>
              </a:rPr>
              <a:t> </a:t>
            </a:r>
            <a:r>
              <a:rPr spc="5" dirty="0">
                <a:solidFill>
                  <a:srgbClr val="17446A"/>
                </a:solidFill>
              </a:rPr>
              <a:t>p</a:t>
            </a:r>
            <a:r>
              <a:rPr spc="-85" dirty="0">
                <a:solidFill>
                  <a:srgbClr val="17446A"/>
                </a:solidFill>
              </a:rPr>
              <a:t>e</a:t>
            </a:r>
            <a:r>
              <a:rPr spc="-55" dirty="0">
                <a:solidFill>
                  <a:srgbClr val="17446A"/>
                </a:solidFill>
              </a:rPr>
              <a:t>r</a:t>
            </a:r>
            <a:r>
              <a:rPr spc="-40" dirty="0">
                <a:solidFill>
                  <a:srgbClr val="17446A"/>
                </a:solidFill>
              </a:rPr>
              <a:t>so</a:t>
            </a:r>
            <a:r>
              <a:rPr spc="-30" dirty="0">
                <a:solidFill>
                  <a:srgbClr val="17446A"/>
                </a:solidFill>
              </a:rPr>
              <a:t>nn</a:t>
            </a:r>
            <a:r>
              <a:rPr spc="-85" dirty="0">
                <a:solidFill>
                  <a:srgbClr val="17446A"/>
                </a:solidFill>
              </a:rPr>
              <a:t>e</a:t>
            </a:r>
            <a:r>
              <a:rPr spc="-305" dirty="0">
                <a:solidFill>
                  <a:srgbClr val="17446A"/>
                </a:solidFill>
              </a:rPr>
              <a:t> </a:t>
            </a:r>
            <a:r>
              <a:rPr spc="-60" dirty="0">
                <a:solidFill>
                  <a:srgbClr val="17446A"/>
                </a:solidFill>
              </a:rPr>
              <a:t>à</a:t>
            </a:r>
            <a:r>
              <a:rPr spc="-305" dirty="0">
                <a:solidFill>
                  <a:srgbClr val="17446A"/>
                </a:solidFill>
              </a:rPr>
              <a:t> </a:t>
            </a:r>
            <a:r>
              <a:rPr spc="-75" dirty="0">
                <a:solidFill>
                  <a:srgbClr val="17446A"/>
                </a:solidFill>
              </a:rPr>
              <a:t>c</a:t>
            </a:r>
            <a:r>
              <a:rPr spc="-5" dirty="0">
                <a:solidFill>
                  <a:srgbClr val="17446A"/>
                </a:solidFill>
              </a:rPr>
              <a:t>o</a:t>
            </a:r>
            <a:r>
              <a:rPr spc="-30" dirty="0">
                <a:solidFill>
                  <a:srgbClr val="17446A"/>
                </a:solidFill>
              </a:rPr>
              <a:t>n</a:t>
            </a:r>
            <a:r>
              <a:rPr spc="-55" dirty="0">
                <a:solidFill>
                  <a:srgbClr val="17446A"/>
                </a:solidFill>
              </a:rPr>
              <a:t>t</a:t>
            </a:r>
            <a:r>
              <a:rPr spc="-60" dirty="0">
                <a:solidFill>
                  <a:srgbClr val="17446A"/>
                </a:solidFill>
              </a:rPr>
              <a:t>a</a:t>
            </a:r>
            <a:r>
              <a:rPr spc="-45" dirty="0">
                <a:solidFill>
                  <a:srgbClr val="17446A"/>
                </a:solidFill>
              </a:rPr>
              <a:t>c</a:t>
            </a:r>
            <a:r>
              <a:rPr spc="-35" dirty="0">
                <a:solidFill>
                  <a:srgbClr val="17446A"/>
                </a:solidFill>
              </a:rPr>
              <a:t>t</a:t>
            </a:r>
            <a:r>
              <a:rPr spc="-85" dirty="0">
                <a:solidFill>
                  <a:srgbClr val="17446A"/>
                </a:solidFill>
              </a:rPr>
              <a:t>e</a:t>
            </a:r>
            <a:r>
              <a:rPr spc="-40" dirty="0">
                <a:solidFill>
                  <a:srgbClr val="17446A"/>
                </a:solidFill>
              </a:rPr>
              <a:t>r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2920255" y="1816100"/>
            <a:ext cx="4132579" cy="16084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700" spc="35" dirty="0">
                <a:solidFill>
                  <a:srgbClr val="17446A"/>
                </a:solidFill>
                <a:latin typeface="Tahoma"/>
                <a:cs typeface="Tahoma"/>
              </a:rPr>
              <a:t>P</a:t>
            </a:r>
            <a:r>
              <a:rPr sz="2700" spc="-70" dirty="0">
                <a:solidFill>
                  <a:srgbClr val="17446A"/>
                </a:solidFill>
                <a:latin typeface="Tahoma"/>
                <a:cs typeface="Tahoma"/>
              </a:rPr>
              <a:t>r</a:t>
            </a:r>
            <a:r>
              <a:rPr sz="2700" spc="-85" dirty="0">
                <a:solidFill>
                  <a:srgbClr val="17446A"/>
                </a:solidFill>
                <a:latin typeface="Tahoma"/>
                <a:cs typeface="Tahoma"/>
              </a:rPr>
              <a:t>é</a:t>
            </a:r>
            <a:r>
              <a:rPr sz="2700" spc="-35" dirty="0">
                <a:solidFill>
                  <a:srgbClr val="17446A"/>
                </a:solidFill>
                <a:latin typeface="Tahoma"/>
                <a:cs typeface="Tahoma"/>
              </a:rPr>
              <a:t>p</a:t>
            </a:r>
            <a:r>
              <a:rPr sz="2700" spc="-60" dirty="0">
                <a:solidFill>
                  <a:srgbClr val="17446A"/>
                </a:solidFill>
                <a:latin typeface="Tahoma"/>
                <a:cs typeface="Tahoma"/>
              </a:rPr>
              <a:t>a</a:t>
            </a:r>
            <a:r>
              <a:rPr sz="2700" spc="-70" dirty="0">
                <a:solidFill>
                  <a:srgbClr val="17446A"/>
                </a:solidFill>
                <a:latin typeface="Tahoma"/>
                <a:cs typeface="Tahoma"/>
              </a:rPr>
              <a:t>r</a:t>
            </a:r>
            <a:r>
              <a:rPr sz="2700" spc="-85" dirty="0">
                <a:solidFill>
                  <a:srgbClr val="17446A"/>
                </a:solidFill>
                <a:latin typeface="Tahoma"/>
                <a:cs typeface="Tahoma"/>
              </a:rPr>
              <a:t>e</a:t>
            </a:r>
            <a:r>
              <a:rPr sz="2700" spc="-40" dirty="0">
                <a:solidFill>
                  <a:srgbClr val="17446A"/>
                </a:solidFill>
                <a:latin typeface="Tahoma"/>
                <a:cs typeface="Tahoma"/>
              </a:rPr>
              <a:t>r</a:t>
            </a:r>
            <a:r>
              <a:rPr sz="2700" spc="-305" dirty="0">
                <a:solidFill>
                  <a:srgbClr val="17446A"/>
                </a:solidFill>
                <a:latin typeface="Tahoma"/>
                <a:cs typeface="Tahoma"/>
              </a:rPr>
              <a:t> </a:t>
            </a:r>
            <a:r>
              <a:rPr sz="2700" spc="70" dirty="0">
                <a:solidFill>
                  <a:srgbClr val="17446A"/>
                </a:solidFill>
                <a:latin typeface="Tahoma"/>
                <a:cs typeface="Tahoma"/>
              </a:rPr>
              <a:t>l</a:t>
            </a:r>
            <a:r>
              <a:rPr sz="2700" spc="-85" dirty="0">
                <a:solidFill>
                  <a:srgbClr val="17446A"/>
                </a:solidFill>
                <a:latin typeface="Tahoma"/>
                <a:cs typeface="Tahoma"/>
              </a:rPr>
              <a:t>e</a:t>
            </a:r>
            <a:r>
              <a:rPr sz="2700" spc="-305" dirty="0">
                <a:solidFill>
                  <a:srgbClr val="17446A"/>
                </a:solidFill>
                <a:latin typeface="Tahoma"/>
                <a:cs typeface="Tahoma"/>
              </a:rPr>
              <a:t> </a:t>
            </a:r>
            <a:r>
              <a:rPr sz="2700" spc="-75" dirty="0">
                <a:solidFill>
                  <a:srgbClr val="17446A"/>
                </a:solidFill>
                <a:latin typeface="Tahoma"/>
                <a:cs typeface="Tahoma"/>
              </a:rPr>
              <a:t>c</a:t>
            </a:r>
            <a:r>
              <a:rPr sz="2700" spc="-5" dirty="0">
                <a:solidFill>
                  <a:srgbClr val="17446A"/>
                </a:solidFill>
                <a:latin typeface="Tahoma"/>
                <a:cs typeface="Tahoma"/>
              </a:rPr>
              <a:t>o</a:t>
            </a:r>
            <a:r>
              <a:rPr sz="2700" spc="-40" dirty="0">
                <a:solidFill>
                  <a:srgbClr val="17446A"/>
                </a:solidFill>
                <a:latin typeface="Tahoma"/>
                <a:cs typeface="Tahoma"/>
              </a:rPr>
              <a:t>r</a:t>
            </a:r>
            <a:r>
              <a:rPr sz="2700" spc="5" dirty="0">
                <a:solidFill>
                  <a:srgbClr val="17446A"/>
                </a:solidFill>
                <a:latin typeface="Tahoma"/>
                <a:cs typeface="Tahoma"/>
              </a:rPr>
              <a:t>p</a:t>
            </a:r>
            <a:r>
              <a:rPr sz="2700" spc="-75" dirty="0">
                <a:solidFill>
                  <a:srgbClr val="17446A"/>
                </a:solidFill>
                <a:latin typeface="Tahoma"/>
                <a:cs typeface="Tahoma"/>
              </a:rPr>
              <a:t>s</a:t>
            </a:r>
            <a:r>
              <a:rPr sz="2700" spc="-305" dirty="0">
                <a:solidFill>
                  <a:srgbClr val="17446A"/>
                </a:solidFill>
                <a:latin typeface="Tahoma"/>
                <a:cs typeface="Tahoma"/>
              </a:rPr>
              <a:t> </a:t>
            </a:r>
            <a:r>
              <a:rPr sz="2700" spc="5" dirty="0">
                <a:solidFill>
                  <a:srgbClr val="17446A"/>
                </a:solidFill>
                <a:latin typeface="Tahoma"/>
                <a:cs typeface="Tahoma"/>
              </a:rPr>
              <a:t>d</a:t>
            </a:r>
            <a:r>
              <a:rPr sz="2700" spc="-40" dirty="0">
                <a:solidFill>
                  <a:srgbClr val="17446A"/>
                </a:solidFill>
                <a:latin typeface="Tahoma"/>
                <a:cs typeface="Tahoma"/>
              </a:rPr>
              <a:t>u</a:t>
            </a:r>
            <a:r>
              <a:rPr sz="2700" spc="-305" dirty="0">
                <a:solidFill>
                  <a:srgbClr val="17446A"/>
                </a:solidFill>
                <a:latin typeface="Tahoma"/>
                <a:cs typeface="Tahoma"/>
              </a:rPr>
              <a:t> </a:t>
            </a:r>
            <a:r>
              <a:rPr sz="2700" spc="-35" dirty="0">
                <a:solidFill>
                  <a:srgbClr val="17446A"/>
                </a:solidFill>
                <a:latin typeface="Tahoma"/>
                <a:cs typeface="Tahoma"/>
              </a:rPr>
              <a:t>t</a:t>
            </a:r>
            <a:r>
              <a:rPr sz="2700" spc="-105" dirty="0">
                <a:solidFill>
                  <a:srgbClr val="17446A"/>
                </a:solidFill>
                <a:latin typeface="Tahoma"/>
                <a:cs typeface="Tahoma"/>
              </a:rPr>
              <a:t>e</a:t>
            </a:r>
            <a:r>
              <a:rPr sz="2700" spc="-200" dirty="0">
                <a:solidFill>
                  <a:srgbClr val="17446A"/>
                </a:solidFill>
                <a:latin typeface="Tahoma"/>
                <a:cs typeface="Tahoma"/>
              </a:rPr>
              <a:t>x</a:t>
            </a:r>
            <a:r>
              <a:rPr sz="2700" spc="-35" dirty="0">
                <a:solidFill>
                  <a:srgbClr val="17446A"/>
                </a:solidFill>
                <a:latin typeface="Tahoma"/>
                <a:cs typeface="Tahoma"/>
              </a:rPr>
              <a:t>t</a:t>
            </a:r>
            <a:r>
              <a:rPr sz="2700" spc="-85" dirty="0">
                <a:solidFill>
                  <a:srgbClr val="17446A"/>
                </a:solidFill>
                <a:latin typeface="Tahoma"/>
                <a:cs typeface="Tahoma"/>
              </a:rPr>
              <a:t>e</a:t>
            </a:r>
            <a:endParaRPr sz="2700">
              <a:latin typeface="Tahoma"/>
              <a:cs typeface="Tahoma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2600">
              <a:latin typeface="Tahoma"/>
              <a:cs typeface="Tahoma"/>
            </a:endParaRPr>
          </a:p>
          <a:p>
            <a:pPr marL="12700" marR="5080">
              <a:lnSpc>
                <a:spcPts val="3080"/>
              </a:lnSpc>
            </a:pPr>
            <a:r>
              <a:rPr sz="2700" spc="35" dirty="0">
                <a:solidFill>
                  <a:srgbClr val="17446A"/>
                </a:solidFill>
                <a:latin typeface="Tahoma"/>
                <a:cs typeface="Tahoma"/>
              </a:rPr>
              <a:t>P</a:t>
            </a:r>
            <a:r>
              <a:rPr sz="2700" spc="-70" dirty="0">
                <a:solidFill>
                  <a:srgbClr val="17446A"/>
                </a:solidFill>
                <a:latin typeface="Tahoma"/>
                <a:cs typeface="Tahoma"/>
              </a:rPr>
              <a:t>r</a:t>
            </a:r>
            <a:r>
              <a:rPr sz="2700" spc="-85" dirty="0">
                <a:solidFill>
                  <a:srgbClr val="17446A"/>
                </a:solidFill>
                <a:latin typeface="Tahoma"/>
                <a:cs typeface="Tahoma"/>
              </a:rPr>
              <a:t>é</a:t>
            </a:r>
            <a:r>
              <a:rPr sz="2700" spc="-35" dirty="0">
                <a:solidFill>
                  <a:srgbClr val="17446A"/>
                </a:solidFill>
                <a:latin typeface="Tahoma"/>
                <a:cs typeface="Tahoma"/>
              </a:rPr>
              <a:t>p</a:t>
            </a:r>
            <a:r>
              <a:rPr sz="2700" spc="-60" dirty="0">
                <a:solidFill>
                  <a:srgbClr val="17446A"/>
                </a:solidFill>
                <a:latin typeface="Tahoma"/>
                <a:cs typeface="Tahoma"/>
              </a:rPr>
              <a:t>a</a:t>
            </a:r>
            <a:r>
              <a:rPr sz="2700" spc="-70" dirty="0">
                <a:solidFill>
                  <a:srgbClr val="17446A"/>
                </a:solidFill>
                <a:latin typeface="Tahoma"/>
                <a:cs typeface="Tahoma"/>
              </a:rPr>
              <a:t>r</a:t>
            </a:r>
            <a:r>
              <a:rPr sz="2700" spc="-85" dirty="0">
                <a:solidFill>
                  <a:srgbClr val="17446A"/>
                </a:solidFill>
                <a:latin typeface="Tahoma"/>
                <a:cs typeface="Tahoma"/>
              </a:rPr>
              <a:t>e</a:t>
            </a:r>
            <a:r>
              <a:rPr sz="2700" spc="-40" dirty="0">
                <a:solidFill>
                  <a:srgbClr val="17446A"/>
                </a:solidFill>
                <a:latin typeface="Tahoma"/>
                <a:cs typeface="Tahoma"/>
              </a:rPr>
              <a:t>r</a:t>
            </a:r>
            <a:r>
              <a:rPr sz="2700" spc="-305" dirty="0">
                <a:solidFill>
                  <a:srgbClr val="17446A"/>
                </a:solidFill>
                <a:latin typeface="Tahoma"/>
                <a:cs typeface="Tahoma"/>
              </a:rPr>
              <a:t> </a:t>
            </a:r>
            <a:r>
              <a:rPr sz="2700" spc="-100" dirty="0">
                <a:solidFill>
                  <a:srgbClr val="17446A"/>
                </a:solidFill>
                <a:latin typeface="Tahoma"/>
                <a:cs typeface="Tahoma"/>
              </a:rPr>
              <a:t>v</a:t>
            </a:r>
            <a:r>
              <a:rPr sz="2700" spc="-55" dirty="0">
                <a:solidFill>
                  <a:srgbClr val="17446A"/>
                </a:solidFill>
                <a:latin typeface="Tahoma"/>
                <a:cs typeface="Tahoma"/>
              </a:rPr>
              <a:t>o</a:t>
            </a:r>
            <a:r>
              <a:rPr sz="2700" spc="-15" dirty="0">
                <a:solidFill>
                  <a:srgbClr val="17446A"/>
                </a:solidFill>
                <a:latin typeface="Tahoma"/>
                <a:cs typeface="Tahoma"/>
              </a:rPr>
              <a:t>t</a:t>
            </a:r>
            <a:r>
              <a:rPr sz="2700" spc="-45" dirty="0">
                <a:solidFill>
                  <a:srgbClr val="17446A"/>
                </a:solidFill>
                <a:latin typeface="Tahoma"/>
                <a:cs typeface="Tahoma"/>
              </a:rPr>
              <a:t>r</a:t>
            </a:r>
            <a:r>
              <a:rPr sz="2700" spc="-85" dirty="0">
                <a:solidFill>
                  <a:srgbClr val="17446A"/>
                </a:solidFill>
                <a:latin typeface="Tahoma"/>
                <a:cs typeface="Tahoma"/>
              </a:rPr>
              <a:t>e</a:t>
            </a:r>
            <a:r>
              <a:rPr sz="2700" spc="-305" dirty="0">
                <a:solidFill>
                  <a:srgbClr val="17446A"/>
                </a:solidFill>
                <a:latin typeface="Tahoma"/>
                <a:cs typeface="Tahoma"/>
              </a:rPr>
              <a:t> </a:t>
            </a:r>
            <a:r>
              <a:rPr sz="2700" spc="-130" dirty="0">
                <a:solidFill>
                  <a:srgbClr val="17446A"/>
                </a:solidFill>
                <a:latin typeface="Tahoma"/>
                <a:cs typeface="Tahoma"/>
              </a:rPr>
              <a:t>s</a:t>
            </a:r>
            <a:r>
              <a:rPr sz="2700" spc="-15" dirty="0">
                <a:solidFill>
                  <a:srgbClr val="17446A"/>
                </a:solidFill>
                <a:latin typeface="Tahoma"/>
                <a:cs typeface="Tahoma"/>
              </a:rPr>
              <a:t>t</a:t>
            </a:r>
            <a:r>
              <a:rPr sz="2700" spc="-80" dirty="0">
                <a:solidFill>
                  <a:srgbClr val="17446A"/>
                </a:solidFill>
                <a:latin typeface="Tahoma"/>
                <a:cs typeface="Tahoma"/>
              </a:rPr>
              <a:t>r</a:t>
            </a:r>
            <a:r>
              <a:rPr sz="2700" spc="-100" dirty="0">
                <a:solidFill>
                  <a:srgbClr val="17446A"/>
                </a:solidFill>
                <a:latin typeface="Tahoma"/>
                <a:cs typeface="Tahoma"/>
              </a:rPr>
              <a:t>a</a:t>
            </a:r>
            <a:r>
              <a:rPr sz="2700" spc="-35" dirty="0">
                <a:solidFill>
                  <a:srgbClr val="17446A"/>
                </a:solidFill>
                <a:latin typeface="Tahoma"/>
                <a:cs typeface="Tahoma"/>
              </a:rPr>
              <a:t>t</a:t>
            </a:r>
            <a:r>
              <a:rPr sz="2700" spc="-114" dirty="0">
                <a:solidFill>
                  <a:srgbClr val="17446A"/>
                </a:solidFill>
                <a:latin typeface="Tahoma"/>
                <a:cs typeface="Tahoma"/>
              </a:rPr>
              <a:t>é</a:t>
            </a:r>
            <a:r>
              <a:rPr sz="2700" spc="-135" dirty="0">
                <a:solidFill>
                  <a:srgbClr val="17446A"/>
                </a:solidFill>
                <a:latin typeface="Tahoma"/>
                <a:cs typeface="Tahoma"/>
              </a:rPr>
              <a:t>g</a:t>
            </a:r>
            <a:r>
              <a:rPr sz="2700" spc="45" dirty="0">
                <a:solidFill>
                  <a:srgbClr val="17446A"/>
                </a:solidFill>
                <a:latin typeface="Tahoma"/>
                <a:cs typeface="Tahoma"/>
              </a:rPr>
              <a:t>i</a:t>
            </a:r>
            <a:r>
              <a:rPr sz="2700" spc="-85" dirty="0">
                <a:solidFill>
                  <a:srgbClr val="17446A"/>
                </a:solidFill>
                <a:latin typeface="Tahoma"/>
                <a:cs typeface="Tahoma"/>
              </a:rPr>
              <a:t>e</a:t>
            </a:r>
            <a:r>
              <a:rPr sz="2700" spc="-305" dirty="0">
                <a:solidFill>
                  <a:srgbClr val="17446A"/>
                </a:solidFill>
                <a:latin typeface="Tahoma"/>
                <a:cs typeface="Tahoma"/>
              </a:rPr>
              <a:t> </a:t>
            </a:r>
            <a:r>
              <a:rPr sz="2700" spc="5" dirty="0">
                <a:solidFill>
                  <a:srgbClr val="17446A"/>
                </a:solidFill>
                <a:latin typeface="Tahoma"/>
                <a:cs typeface="Tahoma"/>
              </a:rPr>
              <a:t>p</a:t>
            </a:r>
            <a:r>
              <a:rPr sz="2700" spc="-5" dirty="0">
                <a:solidFill>
                  <a:srgbClr val="17446A"/>
                </a:solidFill>
                <a:latin typeface="Tahoma"/>
                <a:cs typeface="Tahoma"/>
              </a:rPr>
              <a:t>o</a:t>
            </a:r>
            <a:r>
              <a:rPr sz="2700" spc="-40" dirty="0">
                <a:solidFill>
                  <a:srgbClr val="17446A"/>
                </a:solidFill>
                <a:latin typeface="Tahoma"/>
                <a:cs typeface="Tahoma"/>
              </a:rPr>
              <a:t>u</a:t>
            </a:r>
            <a:r>
              <a:rPr sz="2700" spc="-35" dirty="0">
                <a:solidFill>
                  <a:srgbClr val="17446A"/>
                </a:solidFill>
                <a:latin typeface="Tahoma"/>
                <a:cs typeface="Tahoma"/>
              </a:rPr>
              <a:t>r  </a:t>
            </a:r>
            <a:r>
              <a:rPr sz="2700" spc="-85" dirty="0">
                <a:solidFill>
                  <a:srgbClr val="17446A"/>
                </a:solidFill>
                <a:latin typeface="Tahoma"/>
                <a:cs typeface="Tahoma"/>
              </a:rPr>
              <a:t>e</a:t>
            </a:r>
            <a:r>
              <a:rPr sz="2700" spc="-30" dirty="0">
                <a:solidFill>
                  <a:srgbClr val="17446A"/>
                </a:solidFill>
                <a:latin typeface="Tahoma"/>
                <a:cs typeface="Tahoma"/>
              </a:rPr>
              <a:t>n</a:t>
            </a:r>
            <a:r>
              <a:rPr sz="2700" spc="-15" dirty="0">
                <a:solidFill>
                  <a:srgbClr val="17446A"/>
                </a:solidFill>
                <a:latin typeface="Tahoma"/>
                <a:cs typeface="Tahoma"/>
              </a:rPr>
              <a:t>t</a:t>
            </a:r>
            <a:r>
              <a:rPr sz="2700" spc="-45" dirty="0">
                <a:solidFill>
                  <a:srgbClr val="17446A"/>
                </a:solidFill>
                <a:latin typeface="Tahoma"/>
                <a:cs typeface="Tahoma"/>
              </a:rPr>
              <a:t>r</a:t>
            </a:r>
            <a:r>
              <a:rPr sz="2700" spc="-114" dirty="0">
                <a:solidFill>
                  <a:srgbClr val="17446A"/>
                </a:solidFill>
                <a:latin typeface="Tahoma"/>
                <a:cs typeface="Tahoma"/>
              </a:rPr>
              <a:t>e</a:t>
            </a:r>
            <a:r>
              <a:rPr sz="2700" spc="-35" dirty="0">
                <a:solidFill>
                  <a:srgbClr val="17446A"/>
                </a:solidFill>
                <a:latin typeface="Tahoma"/>
                <a:cs typeface="Tahoma"/>
              </a:rPr>
              <a:t>t</a:t>
            </a:r>
            <a:r>
              <a:rPr sz="2700" spc="-85" dirty="0">
                <a:solidFill>
                  <a:srgbClr val="17446A"/>
                </a:solidFill>
                <a:latin typeface="Tahoma"/>
                <a:cs typeface="Tahoma"/>
              </a:rPr>
              <a:t>e</a:t>
            </a:r>
            <a:r>
              <a:rPr sz="2700" spc="-30" dirty="0">
                <a:solidFill>
                  <a:srgbClr val="17446A"/>
                </a:solidFill>
                <a:latin typeface="Tahoma"/>
                <a:cs typeface="Tahoma"/>
              </a:rPr>
              <a:t>n</a:t>
            </a:r>
            <a:r>
              <a:rPr sz="2700" spc="45" dirty="0">
                <a:solidFill>
                  <a:srgbClr val="17446A"/>
                </a:solidFill>
                <a:latin typeface="Tahoma"/>
                <a:cs typeface="Tahoma"/>
              </a:rPr>
              <a:t>i</a:t>
            </a:r>
            <a:r>
              <a:rPr sz="2700" spc="-40" dirty="0">
                <a:solidFill>
                  <a:srgbClr val="17446A"/>
                </a:solidFill>
                <a:latin typeface="Tahoma"/>
                <a:cs typeface="Tahoma"/>
              </a:rPr>
              <a:t>r</a:t>
            </a:r>
            <a:r>
              <a:rPr sz="2700" spc="-305" dirty="0">
                <a:solidFill>
                  <a:srgbClr val="17446A"/>
                </a:solidFill>
                <a:latin typeface="Tahoma"/>
                <a:cs typeface="Tahoma"/>
              </a:rPr>
              <a:t> </a:t>
            </a:r>
            <a:r>
              <a:rPr sz="2700" spc="70" dirty="0">
                <a:solidFill>
                  <a:srgbClr val="17446A"/>
                </a:solidFill>
                <a:latin typeface="Tahoma"/>
                <a:cs typeface="Tahoma"/>
              </a:rPr>
              <a:t>l</a:t>
            </a:r>
            <a:r>
              <a:rPr sz="2700" spc="-85" dirty="0">
                <a:solidFill>
                  <a:srgbClr val="17446A"/>
                </a:solidFill>
                <a:latin typeface="Tahoma"/>
                <a:cs typeface="Tahoma"/>
              </a:rPr>
              <a:t>e</a:t>
            </a:r>
            <a:r>
              <a:rPr sz="2700" spc="-305" dirty="0">
                <a:solidFill>
                  <a:srgbClr val="17446A"/>
                </a:solidFill>
                <a:latin typeface="Tahoma"/>
                <a:cs typeface="Tahoma"/>
              </a:rPr>
              <a:t> </a:t>
            </a:r>
            <a:r>
              <a:rPr sz="2700" spc="70" dirty="0">
                <a:solidFill>
                  <a:srgbClr val="17446A"/>
                </a:solidFill>
                <a:latin typeface="Tahoma"/>
                <a:cs typeface="Tahoma"/>
              </a:rPr>
              <a:t>l</a:t>
            </a:r>
            <a:r>
              <a:rPr sz="2700" spc="45" dirty="0">
                <a:solidFill>
                  <a:srgbClr val="17446A"/>
                </a:solidFill>
                <a:latin typeface="Tahoma"/>
                <a:cs typeface="Tahoma"/>
              </a:rPr>
              <a:t>i</a:t>
            </a:r>
            <a:r>
              <a:rPr sz="2700" spc="-85" dirty="0">
                <a:solidFill>
                  <a:srgbClr val="17446A"/>
                </a:solidFill>
                <a:latin typeface="Tahoma"/>
                <a:cs typeface="Tahoma"/>
              </a:rPr>
              <a:t>e</a:t>
            </a:r>
            <a:r>
              <a:rPr sz="2700" spc="-30" dirty="0">
                <a:solidFill>
                  <a:srgbClr val="17446A"/>
                </a:solidFill>
                <a:latin typeface="Tahoma"/>
                <a:cs typeface="Tahoma"/>
              </a:rPr>
              <a:t>n</a:t>
            </a:r>
            <a:endParaRPr sz="2700">
              <a:latin typeface="Tahoma"/>
              <a:cs typeface="Tahoma"/>
            </a:endParaRPr>
          </a:p>
        </p:txBody>
      </p:sp>
      <p:pic>
        <p:nvPicPr>
          <p:cNvPr id="7" name="Picture 2">
            <a:extLst>
              <a:ext uri="{FF2B5EF4-FFF2-40B4-BE49-F238E27FC236}">
                <a16:creationId xmlns:a16="http://schemas.microsoft.com/office/drawing/2014/main" id="{9288C1A9-CBA4-369E-20AF-58D68A135A3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9981"/>
          <a:stretch/>
        </p:blipFill>
        <p:spPr bwMode="auto">
          <a:xfrm>
            <a:off x="130087" y="4217923"/>
            <a:ext cx="2784306" cy="7307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694084" y="1920683"/>
            <a:ext cx="1311275" cy="5207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242570">
              <a:lnSpc>
                <a:spcPct val="108300"/>
              </a:lnSpc>
              <a:spcBef>
                <a:spcPts val="100"/>
              </a:spcBef>
            </a:pPr>
            <a:r>
              <a:rPr sz="1500" spc="-20" dirty="0">
                <a:solidFill>
                  <a:srgbClr val="FFFFFF"/>
                </a:solidFill>
                <a:latin typeface="Lucida Sans Unicode"/>
                <a:cs typeface="Lucida Sans Unicode"/>
              </a:rPr>
              <a:t>Gérer </a:t>
            </a:r>
            <a:r>
              <a:rPr sz="1500" spc="-25" dirty="0">
                <a:solidFill>
                  <a:srgbClr val="FFFFFF"/>
                </a:solidFill>
                <a:latin typeface="Lucida Sans Unicode"/>
                <a:cs typeface="Lucida Sans Unicode"/>
              </a:rPr>
              <a:t>les </a:t>
            </a:r>
            <a:r>
              <a:rPr sz="1500" spc="-20" dirty="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sz="1500" spc="-15" dirty="0">
                <a:solidFill>
                  <a:srgbClr val="FFFFFF"/>
                </a:solidFill>
                <a:latin typeface="Lucida Sans Unicode"/>
                <a:cs typeface="Lucida Sans Unicode"/>
              </a:rPr>
              <a:t>c</a:t>
            </a:r>
            <a:r>
              <a:rPr sz="1500" spc="-40" dirty="0">
                <a:solidFill>
                  <a:srgbClr val="FFFFFF"/>
                </a:solidFill>
                <a:latin typeface="Lucida Sans Unicode"/>
                <a:cs typeface="Lucida Sans Unicode"/>
              </a:rPr>
              <a:t>o</a:t>
            </a:r>
            <a:r>
              <a:rPr sz="1500" spc="-55" dirty="0">
                <a:solidFill>
                  <a:srgbClr val="FFFFFF"/>
                </a:solidFill>
                <a:latin typeface="Lucida Sans Unicode"/>
                <a:cs typeface="Lucida Sans Unicode"/>
              </a:rPr>
              <a:t>mm</a:t>
            </a:r>
            <a:r>
              <a:rPr sz="1500" spc="-20" dirty="0">
                <a:solidFill>
                  <a:srgbClr val="FFFFFF"/>
                </a:solidFill>
                <a:latin typeface="Lucida Sans Unicode"/>
                <a:cs typeface="Lucida Sans Unicode"/>
              </a:rPr>
              <a:t>e</a:t>
            </a:r>
            <a:r>
              <a:rPr sz="1500" spc="-35" dirty="0">
                <a:solidFill>
                  <a:srgbClr val="FFFFFF"/>
                </a:solidFill>
                <a:latin typeface="Lucida Sans Unicode"/>
                <a:cs typeface="Lucida Sans Unicode"/>
              </a:rPr>
              <a:t>n</a:t>
            </a:r>
            <a:r>
              <a:rPr sz="1500" dirty="0">
                <a:solidFill>
                  <a:srgbClr val="FFFFFF"/>
                </a:solidFill>
                <a:latin typeface="Lucida Sans Unicode"/>
                <a:cs typeface="Lucida Sans Unicode"/>
              </a:rPr>
              <a:t>t</a:t>
            </a:r>
            <a:r>
              <a:rPr sz="1500" spc="95" dirty="0">
                <a:solidFill>
                  <a:srgbClr val="FFFFFF"/>
                </a:solidFill>
                <a:latin typeface="Lucida Sans Unicode"/>
                <a:cs typeface="Lucida Sans Unicode"/>
              </a:rPr>
              <a:t>a</a:t>
            </a:r>
            <a:r>
              <a:rPr sz="1500" spc="-50" dirty="0">
                <a:solidFill>
                  <a:srgbClr val="FFFFFF"/>
                </a:solidFill>
                <a:latin typeface="Lucida Sans Unicode"/>
                <a:cs typeface="Lucida Sans Unicode"/>
              </a:rPr>
              <a:t>i</a:t>
            </a:r>
            <a:r>
              <a:rPr sz="1500" spc="-45" dirty="0">
                <a:solidFill>
                  <a:srgbClr val="FFFFFF"/>
                </a:solidFill>
                <a:latin typeface="Lucida Sans Unicode"/>
                <a:cs typeface="Lucida Sans Unicode"/>
              </a:rPr>
              <a:t>r</a:t>
            </a:r>
            <a:r>
              <a:rPr sz="1500" spc="-20" dirty="0">
                <a:solidFill>
                  <a:srgbClr val="FFFFFF"/>
                </a:solidFill>
                <a:latin typeface="Lucida Sans Unicode"/>
                <a:cs typeface="Lucida Sans Unicode"/>
              </a:rPr>
              <a:t>e</a:t>
            </a:r>
            <a:r>
              <a:rPr sz="1500" spc="-15" dirty="0">
                <a:solidFill>
                  <a:srgbClr val="FFFFFF"/>
                </a:solidFill>
                <a:latin typeface="Lucida Sans Unicode"/>
                <a:cs typeface="Lucida Sans Unicode"/>
              </a:rPr>
              <a:t>s</a:t>
            </a:r>
            <a:endParaRPr sz="1500">
              <a:latin typeface="Lucida Sans Unicode"/>
              <a:cs typeface="Lucida Sans Unicode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3022500" y="1330325"/>
            <a:ext cx="4336415" cy="827405"/>
          </a:xfrm>
          <a:prstGeom prst="rect">
            <a:avLst/>
          </a:prstGeom>
        </p:spPr>
        <p:txBody>
          <a:bodyPr vert="horz" wrap="square" lIns="0" tIns="42545" rIns="0" bIns="0" rtlCol="0">
            <a:spAutoFit/>
          </a:bodyPr>
          <a:lstStyle/>
          <a:p>
            <a:pPr marL="12700" marR="5080">
              <a:lnSpc>
                <a:spcPts val="3080"/>
              </a:lnSpc>
              <a:spcBef>
                <a:spcPts val="335"/>
              </a:spcBef>
            </a:pPr>
            <a:r>
              <a:rPr sz="2700" spc="-80" dirty="0">
                <a:solidFill>
                  <a:srgbClr val="17446A"/>
                </a:solidFill>
                <a:latin typeface="Tahoma"/>
                <a:cs typeface="Tahoma"/>
              </a:rPr>
              <a:t>C</a:t>
            </a:r>
            <a:r>
              <a:rPr sz="2700" spc="-40" dirty="0">
                <a:solidFill>
                  <a:srgbClr val="17446A"/>
                </a:solidFill>
                <a:latin typeface="Tahoma"/>
                <a:cs typeface="Tahoma"/>
              </a:rPr>
              <a:t>h</a:t>
            </a:r>
            <a:r>
              <a:rPr sz="2700" spc="-60" dirty="0">
                <a:solidFill>
                  <a:srgbClr val="17446A"/>
                </a:solidFill>
                <a:latin typeface="Tahoma"/>
                <a:cs typeface="Tahoma"/>
              </a:rPr>
              <a:t>a</a:t>
            </a:r>
            <a:r>
              <a:rPr sz="2700" spc="-15" dirty="0">
                <a:solidFill>
                  <a:srgbClr val="17446A"/>
                </a:solidFill>
                <a:latin typeface="Tahoma"/>
                <a:cs typeface="Tahoma"/>
              </a:rPr>
              <a:t>c</a:t>
            </a:r>
            <a:r>
              <a:rPr sz="2700" spc="-40" dirty="0">
                <a:solidFill>
                  <a:srgbClr val="17446A"/>
                </a:solidFill>
                <a:latin typeface="Tahoma"/>
                <a:cs typeface="Tahoma"/>
              </a:rPr>
              <a:t>u</a:t>
            </a:r>
            <a:r>
              <a:rPr sz="2700" spc="-30" dirty="0">
                <a:solidFill>
                  <a:srgbClr val="17446A"/>
                </a:solidFill>
                <a:latin typeface="Tahoma"/>
                <a:cs typeface="Tahoma"/>
              </a:rPr>
              <a:t>n</a:t>
            </a:r>
            <a:r>
              <a:rPr sz="2700" spc="-305" dirty="0">
                <a:solidFill>
                  <a:srgbClr val="17446A"/>
                </a:solidFill>
                <a:latin typeface="Tahoma"/>
                <a:cs typeface="Tahoma"/>
              </a:rPr>
              <a:t> </a:t>
            </a:r>
            <a:r>
              <a:rPr sz="2700" spc="25" dirty="0">
                <a:solidFill>
                  <a:srgbClr val="17446A"/>
                </a:solidFill>
                <a:latin typeface="Tahoma"/>
                <a:cs typeface="Tahoma"/>
              </a:rPr>
              <a:t>ti</a:t>
            </a:r>
            <a:r>
              <a:rPr sz="2700" spc="-70" dirty="0">
                <a:solidFill>
                  <a:srgbClr val="17446A"/>
                </a:solidFill>
                <a:latin typeface="Tahoma"/>
                <a:cs typeface="Tahoma"/>
              </a:rPr>
              <a:t>r</a:t>
            </a:r>
            <a:r>
              <a:rPr sz="2700" spc="-85" dirty="0">
                <a:solidFill>
                  <a:srgbClr val="17446A"/>
                </a:solidFill>
                <a:latin typeface="Tahoma"/>
                <a:cs typeface="Tahoma"/>
              </a:rPr>
              <a:t>e</a:t>
            </a:r>
            <a:r>
              <a:rPr sz="2700" spc="-305" dirty="0">
                <a:solidFill>
                  <a:srgbClr val="17446A"/>
                </a:solidFill>
                <a:latin typeface="Tahoma"/>
                <a:cs typeface="Tahoma"/>
              </a:rPr>
              <a:t> </a:t>
            </a:r>
            <a:r>
              <a:rPr sz="2700" spc="-40" dirty="0">
                <a:solidFill>
                  <a:srgbClr val="17446A"/>
                </a:solidFill>
                <a:latin typeface="Tahoma"/>
                <a:cs typeface="Tahoma"/>
              </a:rPr>
              <a:t>u</a:t>
            </a:r>
            <a:r>
              <a:rPr sz="2700" spc="-30" dirty="0">
                <a:solidFill>
                  <a:srgbClr val="17446A"/>
                </a:solidFill>
                <a:latin typeface="Tahoma"/>
                <a:cs typeface="Tahoma"/>
              </a:rPr>
              <a:t>n</a:t>
            </a:r>
            <a:r>
              <a:rPr sz="2700" spc="-85" dirty="0">
                <a:solidFill>
                  <a:srgbClr val="17446A"/>
                </a:solidFill>
                <a:latin typeface="Tahoma"/>
                <a:cs typeface="Tahoma"/>
              </a:rPr>
              <a:t>e</a:t>
            </a:r>
            <a:r>
              <a:rPr sz="2700" spc="-305" dirty="0">
                <a:solidFill>
                  <a:srgbClr val="17446A"/>
                </a:solidFill>
                <a:latin typeface="Tahoma"/>
                <a:cs typeface="Tahoma"/>
              </a:rPr>
              <a:t> </a:t>
            </a:r>
            <a:r>
              <a:rPr sz="2700" spc="-45" dirty="0">
                <a:solidFill>
                  <a:srgbClr val="17446A"/>
                </a:solidFill>
                <a:latin typeface="Tahoma"/>
                <a:cs typeface="Tahoma"/>
              </a:rPr>
              <a:t>c</a:t>
            </a:r>
            <a:r>
              <a:rPr sz="2700" spc="-60" dirty="0">
                <a:solidFill>
                  <a:srgbClr val="17446A"/>
                </a:solidFill>
                <a:latin typeface="Tahoma"/>
                <a:cs typeface="Tahoma"/>
              </a:rPr>
              <a:t>a</a:t>
            </a:r>
            <a:r>
              <a:rPr sz="2700" spc="-40" dirty="0">
                <a:solidFill>
                  <a:srgbClr val="17446A"/>
                </a:solidFill>
                <a:latin typeface="Tahoma"/>
                <a:cs typeface="Tahoma"/>
              </a:rPr>
              <a:t>r</a:t>
            </a:r>
            <a:r>
              <a:rPr sz="2700" spc="-35" dirty="0">
                <a:solidFill>
                  <a:srgbClr val="17446A"/>
                </a:solidFill>
                <a:latin typeface="Tahoma"/>
                <a:cs typeface="Tahoma"/>
              </a:rPr>
              <a:t>t</a:t>
            </a:r>
            <a:r>
              <a:rPr sz="2700" spc="-85" dirty="0">
                <a:solidFill>
                  <a:srgbClr val="17446A"/>
                </a:solidFill>
                <a:latin typeface="Tahoma"/>
                <a:cs typeface="Tahoma"/>
              </a:rPr>
              <a:t>e</a:t>
            </a:r>
            <a:r>
              <a:rPr sz="2700" spc="-305" dirty="0">
                <a:solidFill>
                  <a:srgbClr val="17446A"/>
                </a:solidFill>
                <a:latin typeface="Tahoma"/>
                <a:cs typeface="Tahoma"/>
              </a:rPr>
              <a:t> </a:t>
            </a:r>
            <a:r>
              <a:rPr sz="2700" spc="5" dirty="0">
                <a:solidFill>
                  <a:srgbClr val="17446A"/>
                </a:solidFill>
                <a:latin typeface="Tahoma"/>
                <a:cs typeface="Tahoma"/>
              </a:rPr>
              <a:t>p</a:t>
            </a:r>
            <a:r>
              <a:rPr sz="2700" spc="-5" dirty="0">
                <a:solidFill>
                  <a:srgbClr val="17446A"/>
                </a:solidFill>
                <a:latin typeface="Tahoma"/>
                <a:cs typeface="Tahoma"/>
              </a:rPr>
              <a:t>o</a:t>
            </a:r>
            <a:r>
              <a:rPr sz="2700" spc="-40" dirty="0">
                <a:solidFill>
                  <a:srgbClr val="17446A"/>
                </a:solidFill>
                <a:latin typeface="Tahoma"/>
                <a:cs typeface="Tahoma"/>
              </a:rPr>
              <a:t>u</a:t>
            </a:r>
            <a:r>
              <a:rPr sz="2700" spc="-35" dirty="0">
                <a:solidFill>
                  <a:srgbClr val="17446A"/>
                </a:solidFill>
                <a:latin typeface="Tahoma"/>
                <a:cs typeface="Tahoma"/>
              </a:rPr>
              <a:t>r  </a:t>
            </a:r>
            <a:r>
              <a:rPr sz="2700" spc="45" dirty="0">
                <a:solidFill>
                  <a:srgbClr val="17446A"/>
                </a:solidFill>
                <a:latin typeface="Tahoma"/>
                <a:cs typeface="Tahoma"/>
              </a:rPr>
              <a:t>i</a:t>
            </a:r>
            <a:r>
              <a:rPr sz="2700" spc="5" dirty="0">
                <a:solidFill>
                  <a:srgbClr val="17446A"/>
                </a:solidFill>
                <a:latin typeface="Tahoma"/>
                <a:cs typeface="Tahoma"/>
              </a:rPr>
              <a:t>d</a:t>
            </a:r>
            <a:r>
              <a:rPr sz="2700" spc="-85" dirty="0">
                <a:solidFill>
                  <a:srgbClr val="17446A"/>
                </a:solidFill>
                <a:latin typeface="Tahoma"/>
                <a:cs typeface="Tahoma"/>
              </a:rPr>
              <a:t>e</a:t>
            </a:r>
            <a:r>
              <a:rPr sz="2700" spc="-30" dirty="0">
                <a:solidFill>
                  <a:srgbClr val="17446A"/>
                </a:solidFill>
                <a:latin typeface="Tahoma"/>
                <a:cs typeface="Tahoma"/>
              </a:rPr>
              <a:t>n</a:t>
            </a:r>
            <a:r>
              <a:rPr sz="2700" spc="25" dirty="0">
                <a:solidFill>
                  <a:srgbClr val="17446A"/>
                </a:solidFill>
                <a:latin typeface="Tahoma"/>
                <a:cs typeface="Tahoma"/>
              </a:rPr>
              <a:t>ti</a:t>
            </a:r>
            <a:r>
              <a:rPr sz="2700" spc="-75" dirty="0">
                <a:solidFill>
                  <a:srgbClr val="17446A"/>
                </a:solidFill>
                <a:latin typeface="Tahoma"/>
                <a:cs typeface="Tahoma"/>
              </a:rPr>
              <a:t>f</a:t>
            </a:r>
            <a:r>
              <a:rPr sz="2700" spc="45" dirty="0">
                <a:solidFill>
                  <a:srgbClr val="17446A"/>
                </a:solidFill>
                <a:latin typeface="Tahoma"/>
                <a:cs typeface="Tahoma"/>
              </a:rPr>
              <a:t>i</a:t>
            </a:r>
            <a:r>
              <a:rPr sz="2700" spc="-85" dirty="0">
                <a:solidFill>
                  <a:srgbClr val="17446A"/>
                </a:solidFill>
                <a:latin typeface="Tahoma"/>
                <a:cs typeface="Tahoma"/>
              </a:rPr>
              <a:t>e</a:t>
            </a:r>
            <a:r>
              <a:rPr sz="2700" spc="-40" dirty="0">
                <a:solidFill>
                  <a:srgbClr val="17446A"/>
                </a:solidFill>
                <a:latin typeface="Tahoma"/>
                <a:cs typeface="Tahoma"/>
              </a:rPr>
              <a:t>r</a:t>
            </a:r>
            <a:r>
              <a:rPr sz="2700" spc="-305" dirty="0">
                <a:solidFill>
                  <a:srgbClr val="17446A"/>
                </a:solidFill>
                <a:latin typeface="Tahoma"/>
                <a:cs typeface="Tahoma"/>
              </a:rPr>
              <a:t> </a:t>
            </a:r>
            <a:r>
              <a:rPr sz="2700" spc="70" dirty="0">
                <a:solidFill>
                  <a:srgbClr val="17446A"/>
                </a:solidFill>
                <a:latin typeface="Tahoma"/>
                <a:cs typeface="Tahoma"/>
              </a:rPr>
              <a:t>l</a:t>
            </a:r>
            <a:r>
              <a:rPr sz="2700" spc="-85" dirty="0">
                <a:solidFill>
                  <a:srgbClr val="17446A"/>
                </a:solidFill>
                <a:latin typeface="Tahoma"/>
                <a:cs typeface="Tahoma"/>
              </a:rPr>
              <a:t>e</a:t>
            </a:r>
            <a:r>
              <a:rPr sz="2700" spc="-305" dirty="0">
                <a:solidFill>
                  <a:srgbClr val="17446A"/>
                </a:solidFill>
                <a:latin typeface="Tahoma"/>
                <a:cs typeface="Tahoma"/>
              </a:rPr>
              <a:t> </a:t>
            </a:r>
            <a:r>
              <a:rPr sz="2700" spc="-75" dirty="0">
                <a:solidFill>
                  <a:srgbClr val="17446A"/>
                </a:solidFill>
                <a:latin typeface="Tahoma"/>
                <a:cs typeface="Tahoma"/>
              </a:rPr>
              <a:t>c</a:t>
            </a:r>
            <a:r>
              <a:rPr sz="2700" spc="-5" dirty="0">
                <a:solidFill>
                  <a:srgbClr val="17446A"/>
                </a:solidFill>
                <a:latin typeface="Tahoma"/>
                <a:cs typeface="Tahoma"/>
              </a:rPr>
              <a:t>o</a:t>
            </a:r>
            <a:r>
              <a:rPr sz="2700" spc="-30" dirty="0">
                <a:solidFill>
                  <a:srgbClr val="17446A"/>
                </a:solidFill>
                <a:latin typeface="Tahoma"/>
                <a:cs typeface="Tahoma"/>
              </a:rPr>
              <a:t>mm</a:t>
            </a:r>
            <a:r>
              <a:rPr sz="2700" spc="-85" dirty="0">
                <a:solidFill>
                  <a:srgbClr val="17446A"/>
                </a:solidFill>
                <a:latin typeface="Tahoma"/>
                <a:cs typeface="Tahoma"/>
              </a:rPr>
              <a:t>e</a:t>
            </a:r>
            <a:r>
              <a:rPr sz="2700" spc="-30" dirty="0">
                <a:solidFill>
                  <a:srgbClr val="17446A"/>
                </a:solidFill>
                <a:latin typeface="Tahoma"/>
                <a:cs typeface="Tahoma"/>
              </a:rPr>
              <a:t>n</a:t>
            </a:r>
            <a:r>
              <a:rPr sz="2700" spc="-55" dirty="0">
                <a:solidFill>
                  <a:srgbClr val="17446A"/>
                </a:solidFill>
                <a:latin typeface="Tahoma"/>
                <a:cs typeface="Tahoma"/>
              </a:rPr>
              <a:t>t</a:t>
            </a:r>
            <a:r>
              <a:rPr sz="2700" spc="-60" dirty="0">
                <a:solidFill>
                  <a:srgbClr val="17446A"/>
                </a:solidFill>
                <a:latin typeface="Tahoma"/>
                <a:cs typeface="Tahoma"/>
              </a:rPr>
              <a:t>a</a:t>
            </a:r>
            <a:r>
              <a:rPr sz="2700" spc="45" dirty="0">
                <a:solidFill>
                  <a:srgbClr val="17446A"/>
                </a:solidFill>
                <a:latin typeface="Tahoma"/>
                <a:cs typeface="Tahoma"/>
              </a:rPr>
              <a:t>i</a:t>
            </a:r>
            <a:r>
              <a:rPr sz="2700" spc="-70" dirty="0">
                <a:solidFill>
                  <a:srgbClr val="17446A"/>
                </a:solidFill>
                <a:latin typeface="Tahoma"/>
                <a:cs typeface="Tahoma"/>
              </a:rPr>
              <a:t>r</a:t>
            </a:r>
            <a:r>
              <a:rPr sz="2700" spc="-85" dirty="0">
                <a:solidFill>
                  <a:srgbClr val="17446A"/>
                </a:solidFill>
                <a:latin typeface="Tahoma"/>
                <a:cs typeface="Tahoma"/>
              </a:rPr>
              <a:t>e</a:t>
            </a:r>
            <a:r>
              <a:rPr sz="2700" spc="-305" dirty="0">
                <a:solidFill>
                  <a:srgbClr val="17446A"/>
                </a:solidFill>
                <a:latin typeface="Tahoma"/>
                <a:cs typeface="Tahoma"/>
              </a:rPr>
              <a:t> </a:t>
            </a:r>
            <a:r>
              <a:rPr sz="2700" spc="-70" dirty="0">
                <a:solidFill>
                  <a:srgbClr val="17446A"/>
                </a:solidFill>
                <a:latin typeface="Tahoma"/>
                <a:cs typeface="Tahoma"/>
              </a:rPr>
              <a:t>r</a:t>
            </a:r>
            <a:r>
              <a:rPr sz="2700" spc="-85" dirty="0">
                <a:solidFill>
                  <a:srgbClr val="17446A"/>
                </a:solidFill>
                <a:latin typeface="Tahoma"/>
                <a:cs typeface="Tahoma"/>
              </a:rPr>
              <a:t>e</a:t>
            </a:r>
            <a:r>
              <a:rPr sz="2700" spc="-15" dirty="0">
                <a:solidFill>
                  <a:srgbClr val="17446A"/>
                </a:solidFill>
                <a:latin typeface="Tahoma"/>
                <a:cs typeface="Tahoma"/>
              </a:rPr>
              <a:t>ç</a:t>
            </a:r>
            <a:r>
              <a:rPr sz="2700" spc="-40" dirty="0">
                <a:solidFill>
                  <a:srgbClr val="17446A"/>
                </a:solidFill>
                <a:latin typeface="Tahoma"/>
                <a:cs typeface="Tahoma"/>
              </a:rPr>
              <a:t>u</a:t>
            </a:r>
            <a:endParaRPr sz="2700">
              <a:latin typeface="Tahoma"/>
              <a:cs typeface="Tahoma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3022500" y="2501900"/>
            <a:ext cx="3112770" cy="4368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700" spc="35" dirty="0">
                <a:solidFill>
                  <a:srgbClr val="17446A"/>
                </a:solidFill>
                <a:latin typeface="Tahoma"/>
                <a:cs typeface="Tahoma"/>
              </a:rPr>
              <a:t>P</a:t>
            </a:r>
            <a:r>
              <a:rPr sz="2700" spc="-70" dirty="0">
                <a:solidFill>
                  <a:srgbClr val="17446A"/>
                </a:solidFill>
                <a:latin typeface="Tahoma"/>
                <a:cs typeface="Tahoma"/>
              </a:rPr>
              <a:t>r</a:t>
            </a:r>
            <a:r>
              <a:rPr sz="2700" spc="-85" dirty="0">
                <a:solidFill>
                  <a:srgbClr val="17446A"/>
                </a:solidFill>
                <a:latin typeface="Tahoma"/>
                <a:cs typeface="Tahoma"/>
              </a:rPr>
              <a:t>é</a:t>
            </a:r>
            <a:r>
              <a:rPr sz="2700" spc="-35" dirty="0">
                <a:solidFill>
                  <a:srgbClr val="17446A"/>
                </a:solidFill>
                <a:latin typeface="Tahoma"/>
                <a:cs typeface="Tahoma"/>
              </a:rPr>
              <a:t>p</a:t>
            </a:r>
            <a:r>
              <a:rPr sz="2700" spc="-60" dirty="0">
                <a:solidFill>
                  <a:srgbClr val="17446A"/>
                </a:solidFill>
                <a:latin typeface="Tahoma"/>
                <a:cs typeface="Tahoma"/>
              </a:rPr>
              <a:t>a</a:t>
            </a:r>
            <a:r>
              <a:rPr sz="2700" spc="-70" dirty="0">
                <a:solidFill>
                  <a:srgbClr val="17446A"/>
                </a:solidFill>
                <a:latin typeface="Tahoma"/>
                <a:cs typeface="Tahoma"/>
              </a:rPr>
              <a:t>r</a:t>
            </a:r>
            <a:r>
              <a:rPr sz="2700" spc="-85" dirty="0">
                <a:solidFill>
                  <a:srgbClr val="17446A"/>
                </a:solidFill>
                <a:latin typeface="Tahoma"/>
                <a:cs typeface="Tahoma"/>
              </a:rPr>
              <a:t>e</a:t>
            </a:r>
            <a:r>
              <a:rPr sz="2700" spc="-40" dirty="0">
                <a:solidFill>
                  <a:srgbClr val="17446A"/>
                </a:solidFill>
                <a:latin typeface="Tahoma"/>
                <a:cs typeface="Tahoma"/>
              </a:rPr>
              <a:t>r</a:t>
            </a:r>
            <a:r>
              <a:rPr sz="2700" spc="-305" dirty="0">
                <a:solidFill>
                  <a:srgbClr val="17446A"/>
                </a:solidFill>
                <a:latin typeface="Tahoma"/>
                <a:cs typeface="Tahoma"/>
              </a:rPr>
              <a:t> </a:t>
            </a:r>
            <a:r>
              <a:rPr sz="2700" spc="-40" dirty="0">
                <a:solidFill>
                  <a:srgbClr val="17446A"/>
                </a:solidFill>
                <a:latin typeface="Tahoma"/>
                <a:cs typeface="Tahoma"/>
              </a:rPr>
              <a:t>u</a:t>
            </a:r>
            <a:r>
              <a:rPr sz="2700" spc="-30" dirty="0">
                <a:solidFill>
                  <a:srgbClr val="17446A"/>
                </a:solidFill>
                <a:latin typeface="Tahoma"/>
                <a:cs typeface="Tahoma"/>
              </a:rPr>
              <a:t>n</a:t>
            </a:r>
            <a:r>
              <a:rPr sz="2700" spc="-85" dirty="0">
                <a:solidFill>
                  <a:srgbClr val="17446A"/>
                </a:solidFill>
                <a:latin typeface="Tahoma"/>
                <a:cs typeface="Tahoma"/>
              </a:rPr>
              <a:t>e</a:t>
            </a:r>
            <a:r>
              <a:rPr sz="2700" spc="-305" dirty="0">
                <a:solidFill>
                  <a:srgbClr val="17446A"/>
                </a:solidFill>
                <a:latin typeface="Tahoma"/>
                <a:cs typeface="Tahoma"/>
              </a:rPr>
              <a:t> </a:t>
            </a:r>
            <a:r>
              <a:rPr sz="2700" spc="-70" dirty="0">
                <a:solidFill>
                  <a:srgbClr val="17446A"/>
                </a:solidFill>
                <a:latin typeface="Tahoma"/>
                <a:cs typeface="Tahoma"/>
              </a:rPr>
              <a:t>r</a:t>
            </a:r>
            <a:r>
              <a:rPr sz="2700" spc="-85" dirty="0">
                <a:solidFill>
                  <a:srgbClr val="17446A"/>
                </a:solidFill>
                <a:latin typeface="Tahoma"/>
                <a:cs typeface="Tahoma"/>
              </a:rPr>
              <a:t>é</a:t>
            </a:r>
            <a:r>
              <a:rPr sz="2700" spc="5" dirty="0">
                <a:solidFill>
                  <a:srgbClr val="17446A"/>
                </a:solidFill>
                <a:latin typeface="Tahoma"/>
                <a:cs typeface="Tahoma"/>
              </a:rPr>
              <a:t>p</a:t>
            </a:r>
            <a:r>
              <a:rPr sz="2700" spc="-5" dirty="0">
                <a:solidFill>
                  <a:srgbClr val="17446A"/>
                </a:solidFill>
                <a:latin typeface="Tahoma"/>
                <a:cs typeface="Tahoma"/>
              </a:rPr>
              <a:t>o</a:t>
            </a:r>
            <a:r>
              <a:rPr sz="2700" spc="-30" dirty="0">
                <a:solidFill>
                  <a:srgbClr val="17446A"/>
                </a:solidFill>
                <a:latin typeface="Tahoma"/>
                <a:cs typeface="Tahoma"/>
              </a:rPr>
              <a:t>n</a:t>
            </a:r>
            <a:r>
              <a:rPr sz="2700" spc="-75" dirty="0">
                <a:solidFill>
                  <a:srgbClr val="17446A"/>
                </a:solidFill>
                <a:latin typeface="Tahoma"/>
                <a:cs typeface="Tahoma"/>
              </a:rPr>
              <a:t>s</a:t>
            </a:r>
            <a:r>
              <a:rPr sz="2700" spc="-85" dirty="0">
                <a:solidFill>
                  <a:srgbClr val="17446A"/>
                </a:solidFill>
                <a:latin typeface="Tahoma"/>
                <a:cs typeface="Tahoma"/>
              </a:rPr>
              <a:t>e</a:t>
            </a:r>
            <a:endParaRPr sz="2700">
              <a:latin typeface="Tahoma"/>
              <a:cs typeface="Tahoma"/>
            </a:endParaRPr>
          </a:p>
        </p:txBody>
      </p:sp>
      <p:pic>
        <p:nvPicPr>
          <p:cNvPr id="5" name="Picture 2">
            <a:extLst>
              <a:ext uri="{FF2B5EF4-FFF2-40B4-BE49-F238E27FC236}">
                <a16:creationId xmlns:a16="http://schemas.microsoft.com/office/drawing/2014/main" id="{D06F15DB-B9B2-BDD1-15F4-3B67D772939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9981"/>
          <a:stretch/>
        </p:blipFill>
        <p:spPr bwMode="auto">
          <a:xfrm>
            <a:off x="76200" y="4127500"/>
            <a:ext cx="2784306" cy="7307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3999" cy="5141976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9AB28B0E-6D5C-EB17-5281-D8730F2AB33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9981"/>
          <a:stretch/>
        </p:blipFill>
        <p:spPr bwMode="auto">
          <a:xfrm>
            <a:off x="3124200" y="2172677"/>
            <a:ext cx="2967700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196903" y="425450"/>
            <a:ext cx="2510790" cy="4368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120" dirty="0"/>
              <a:t>Q</a:t>
            </a:r>
            <a:r>
              <a:rPr spc="-40" dirty="0"/>
              <a:t>u</a:t>
            </a:r>
            <a:r>
              <a:rPr spc="-85" dirty="0"/>
              <a:t>e</a:t>
            </a:r>
            <a:r>
              <a:rPr spc="70" dirty="0"/>
              <a:t>l</a:t>
            </a:r>
            <a:r>
              <a:rPr spc="5" dirty="0"/>
              <a:t>q</a:t>
            </a:r>
            <a:r>
              <a:rPr spc="-40" dirty="0"/>
              <a:t>u</a:t>
            </a:r>
            <a:r>
              <a:rPr spc="-85" dirty="0"/>
              <a:t>e</a:t>
            </a:r>
            <a:r>
              <a:rPr spc="-75" dirty="0"/>
              <a:t>s</a:t>
            </a:r>
            <a:r>
              <a:rPr spc="-305" dirty="0"/>
              <a:t> </a:t>
            </a:r>
            <a:r>
              <a:rPr spc="-15" dirty="0"/>
              <a:t>c</a:t>
            </a:r>
            <a:r>
              <a:rPr spc="-40" dirty="0"/>
              <a:t>h</a:t>
            </a:r>
            <a:r>
              <a:rPr spc="45" dirty="0"/>
              <a:t>i</a:t>
            </a:r>
            <a:r>
              <a:rPr spc="-85" dirty="0"/>
              <a:t>ff</a:t>
            </a:r>
            <a:r>
              <a:rPr spc="-70" dirty="0"/>
              <a:t>r</a:t>
            </a:r>
            <a:r>
              <a:rPr spc="-85" dirty="0"/>
              <a:t>e</a:t>
            </a:r>
            <a:r>
              <a:rPr spc="-75" dirty="0"/>
              <a:t>s</a:t>
            </a: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857249" y="1800225"/>
            <a:ext cx="76200" cy="76199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281112" y="2328862"/>
            <a:ext cx="85724" cy="85724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281112" y="2595562"/>
            <a:ext cx="85724" cy="85724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281112" y="2862262"/>
            <a:ext cx="85724" cy="85724"/>
          </a:xfrm>
          <a:prstGeom prst="rect">
            <a:avLst/>
          </a:prstGeom>
        </p:spPr>
      </p:pic>
      <p:pic>
        <p:nvPicPr>
          <p:cNvPr id="7" name="object 7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1281112" y="3128962"/>
            <a:ext cx="85724" cy="85724"/>
          </a:xfrm>
          <a:prstGeom prst="rect">
            <a:avLst/>
          </a:prstGeom>
        </p:spPr>
      </p:pic>
      <p:pic>
        <p:nvPicPr>
          <p:cNvPr id="8" name="object 8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281112" y="3395662"/>
            <a:ext cx="85724" cy="85724"/>
          </a:xfrm>
          <a:prstGeom prst="rect">
            <a:avLst/>
          </a:prstGeom>
        </p:spPr>
      </p:pic>
      <p:sp>
        <p:nvSpPr>
          <p:cNvPr id="9" name="object 9"/>
          <p:cNvSpPr txBox="1"/>
          <p:nvPr/>
        </p:nvSpPr>
        <p:spPr>
          <a:xfrm>
            <a:off x="1066452" y="1664271"/>
            <a:ext cx="6873875" cy="2177415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1850" spc="-40" dirty="0">
                <a:latin typeface="Tahoma"/>
                <a:cs typeface="Tahoma"/>
              </a:rPr>
              <a:t>L</a:t>
            </a:r>
            <a:r>
              <a:rPr sz="1850" spc="-55" dirty="0">
                <a:latin typeface="Tahoma"/>
                <a:cs typeface="Tahoma"/>
              </a:rPr>
              <a:t>e</a:t>
            </a:r>
            <a:r>
              <a:rPr sz="1850" spc="-45" dirty="0">
                <a:latin typeface="Tahoma"/>
                <a:cs typeface="Tahoma"/>
              </a:rPr>
              <a:t>s</a:t>
            </a:r>
            <a:r>
              <a:rPr sz="1850" spc="-204" dirty="0">
                <a:latin typeface="Tahoma"/>
                <a:cs typeface="Tahoma"/>
              </a:rPr>
              <a:t> </a:t>
            </a:r>
            <a:r>
              <a:rPr sz="1850" spc="10" dirty="0">
                <a:latin typeface="Tahoma"/>
                <a:cs typeface="Tahoma"/>
              </a:rPr>
              <a:t>d</a:t>
            </a:r>
            <a:r>
              <a:rPr sz="1850" spc="35" dirty="0">
                <a:latin typeface="Tahoma"/>
                <a:cs typeface="Tahoma"/>
              </a:rPr>
              <a:t>i</a:t>
            </a:r>
            <a:r>
              <a:rPr sz="1850" spc="-25" dirty="0">
                <a:latin typeface="Tahoma"/>
                <a:cs typeface="Tahoma"/>
              </a:rPr>
              <a:t>r</a:t>
            </a:r>
            <a:r>
              <a:rPr sz="1850" spc="35" dirty="0">
                <a:latin typeface="Tahoma"/>
                <a:cs typeface="Tahoma"/>
              </a:rPr>
              <a:t>i</a:t>
            </a:r>
            <a:r>
              <a:rPr sz="1850" spc="-110" dirty="0">
                <a:latin typeface="Tahoma"/>
                <a:cs typeface="Tahoma"/>
              </a:rPr>
              <a:t>g</a:t>
            </a:r>
            <a:r>
              <a:rPr sz="1850" spc="-80" dirty="0">
                <a:latin typeface="Tahoma"/>
                <a:cs typeface="Tahoma"/>
              </a:rPr>
              <a:t>e</a:t>
            </a:r>
            <a:r>
              <a:rPr sz="1850" spc="-35" dirty="0">
                <a:latin typeface="Tahoma"/>
                <a:cs typeface="Tahoma"/>
              </a:rPr>
              <a:t>a</a:t>
            </a:r>
            <a:r>
              <a:rPr sz="1850" spc="-15" dirty="0">
                <a:latin typeface="Tahoma"/>
                <a:cs typeface="Tahoma"/>
              </a:rPr>
              <a:t>n</a:t>
            </a:r>
            <a:r>
              <a:rPr sz="1850" spc="-10" dirty="0">
                <a:latin typeface="Tahoma"/>
                <a:cs typeface="Tahoma"/>
              </a:rPr>
              <a:t>t</a:t>
            </a:r>
            <a:r>
              <a:rPr sz="1850" spc="-45" dirty="0">
                <a:latin typeface="Tahoma"/>
                <a:cs typeface="Tahoma"/>
              </a:rPr>
              <a:t>s</a:t>
            </a:r>
            <a:r>
              <a:rPr sz="1850" spc="-204" dirty="0">
                <a:latin typeface="Tahoma"/>
                <a:cs typeface="Tahoma"/>
              </a:rPr>
              <a:t> </a:t>
            </a:r>
            <a:r>
              <a:rPr sz="1850" spc="10" dirty="0">
                <a:latin typeface="Tahoma"/>
                <a:cs typeface="Tahoma"/>
              </a:rPr>
              <a:t>d</a:t>
            </a:r>
            <a:r>
              <a:rPr sz="1850" spc="-50" dirty="0">
                <a:latin typeface="Tahoma"/>
                <a:cs typeface="Tahoma"/>
              </a:rPr>
              <a:t>e</a:t>
            </a:r>
            <a:r>
              <a:rPr sz="1850" spc="-204" dirty="0">
                <a:latin typeface="Tahoma"/>
                <a:cs typeface="Tahoma"/>
              </a:rPr>
              <a:t> </a:t>
            </a:r>
            <a:r>
              <a:rPr sz="1850" spc="-85" dirty="0">
                <a:latin typeface="Tahoma"/>
                <a:cs typeface="Tahoma"/>
              </a:rPr>
              <a:t>T</a:t>
            </a:r>
            <a:r>
              <a:rPr sz="1850" spc="30" dirty="0">
                <a:latin typeface="Tahoma"/>
                <a:cs typeface="Tahoma"/>
              </a:rPr>
              <a:t>P</a:t>
            </a:r>
            <a:r>
              <a:rPr sz="1850" spc="-55" dirty="0">
                <a:latin typeface="Tahoma"/>
                <a:cs typeface="Tahoma"/>
              </a:rPr>
              <a:t>E</a:t>
            </a:r>
            <a:r>
              <a:rPr sz="1850" spc="-204" dirty="0">
                <a:latin typeface="Tahoma"/>
                <a:cs typeface="Tahoma"/>
              </a:rPr>
              <a:t> </a:t>
            </a:r>
            <a:r>
              <a:rPr sz="1850" spc="-70" dirty="0">
                <a:latin typeface="Tahoma"/>
                <a:cs typeface="Tahoma"/>
              </a:rPr>
              <a:t>e</a:t>
            </a:r>
            <a:r>
              <a:rPr sz="1850" spc="10" dirty="0">
                <a:latin typeface="Tahoma"/>
                <a:cs typeface="Tahoma"/>
              </a:rPr>
              <a:t>t</a:t>
            </a:r>
            <a:r>
              <a:rPr sz="1850" spc="-204" dirty="0">
                <a:latin typeface="Tahoma"/>
                <a:cs typeface="Tahoma"/>
              </a:rPr>
              <a:t> </a:t>
            </a:r>
            <a:r>
              <a:rPr sz="1850" spc="45" dirty="0">
                <a:latin typeface="Tahoma"/>
                <a:cs typeface="Tahoma"/>
              </a:rPr>
              <a:t>l</a:t>
            </a:r>
            <a:r>
              <a:rPr sz="1850" spc="75" dirty="0">
                <a:latin typeface="Tahoma"/>
                <a:cs typeface="Tahoma"/>
              </a:rPr>
              <a:t>'</a:t>
            </a:r>
            <a:r>
              <a:rPr sz="1850" spc="35" dirty="0">
                <a:latin typeface="Tahoma"/>
                <a:cs typeface="Tahoma"/>
              </a:rPr>
              <a:t>i</a:t>
            </a:r>
            <a:r>
              <a:rPr sz="1850" spc="-50" dirty="0">
                <a:latin typeface="Tahoma"/>
                <a:cs typeface="Tahoma"/>
              </a:rPr>
              <a:t>s</a:t>
            </a:r>
            <a:r>
              <a:rPr sz="1850" dirty="0">
                <a:latin typeface="Tahoma"/>
                <a:cs typeface="Tahoma"/>
              </a:rPr>
              <a:t>o</a:t>
            </a:r>
            <a:r>
              <a:rPr sz="1850" spc="50" dirty="0">
                <a:latin typeface="Tahoma"/>
                <a:cs typeface="Tahoma"/>
              </a:rPr>
              <a:t>l</a:t>
            </a:r>
            <a:r>
              <a:rPr sz="1850" spc="-55" dirty="0">
                <a:latin typeface="Tahoma"/>
                <a:cs typeface="Tahoma"/>
              </a:rPr>
              <a:t>e</a:t>
            </a:r>
            <a:r>
              <a:rPr sz="1850" spc="-10" dirty="0">
                <a:latin typeface="Tahoma"/>
                <a:cs typeface="Tahoma"/>
              </a:rPr>
              <a:t>m</a:t>
            </a:r>
            <a:r>
              <a:rPr sz="1850" spc="-55" dirty="0">
                <a:latin typeface="Tahoma"/>
                <a:cs typeface="Tahoma"/>
              </a:rPr>
              <a:t>e</a:t>
            </a:r>
            <a:r>
              <a:rPr sz="1850" spc="-15" dirty="0">
                <a:latin typeface="Tahoma"/>
                <a:cs typeface="Tahoma"/>
              </a:rPr>
              <a:t>n</a:t>
            </a:r>
            <a:r>
              <a:rPr sz="1850" spc="10" dirty="0">
                <a:latin typeface="Tahoma"/>
                <a:cs typeface="Tahoma"/>
              </a:rPr>
              <a:t>t</a:t>
            </a:r>
            <a:endParaRPr sz="1850">
              <a:latin typeface="Tahoma"/>
              <a:cs typeface="Tahoma"/>
            </a:endParaRPr>
          </a:p>
          <a:p>
            <a:pPr>
              <a:lnSpc>
                <a:spcPct val="100000"/>
              </a:lnSpc>
              <a:spcBef>
                <a:spcPts val="35"/>
              </a:spcBef>
            </a:pPr>
            <a:endParaRPr sz="1750">
              <a:latin typeface="Tahoma"/>
              <a:cs typeface="Tahoma"/>
            </a:endParaRPr>
          </a:p>
          <a:p>
            <a:pPr marL="440055" marR="2945130">
              <a:lnSpc>
                <a:spcPts val="2100"/>
              </a:lnSpc>
            </a:pPr>
            <a:r>
              <a:rPr sz="1850" spc="-90" dirty="0">
                <a:latin typeface="Tahoma"/>
                <a:cs typeface="Tahoma"/>
              </a:rPr>
              <a:t>83</a:t>
            </a:r>
            <a:r>
              <a:rPr sz="1850" spc="-270" dirty="0">
                <a:latin typeface="Tahoma"/>
                <a:cs typeface="Tahoma"/>
              </a:rPr>
              <a:t>%</a:t>
            </a:r>
            <a:r>
              <a:rPr sz="1850" spc="-204" dirty="0">
                <a:latin typeface="Tahoma"/>
                <a:cs typeface="Tahoma"/>
              </a:rPr>
              <a:t> </a:t>
            </a:r>
            <a:r>
              <a:rPr sz="1850" spc="-50" dirty="0">
                <a:latin typeface="Tahoma"/>
                <a:cs typeface="Tahoma"/>
              </a:rPr>
              <a:t>s</a:t>
            </a:r>
            <a:r>
              <a:rPr sz="1850" dirty="0">
                <a:latin typeface="Tahoma"/>
                <a:cs typeface="Tahoma"/>
              </a:rPr>
              <a:t>o</a:t>
            </a:r>
            <a:r>
              <a:rPr sz="1850" spc="-15" dirty="0">
                <a:latin typeface="Tahoma"/>
                <a:cs typeface="Tahoma"/>
              </a:rPr>
              <a:t>n</a:t>
            </a:r>
            <a:r>
              <a:rPr sz="1850" spc="10" dirty="0">
                <a:latin typeface="Tahoma"/>
                <a:cs typeface="Tahoma"/>
              </a:rPr>
              <a:t>t</a:t>
            </a:r>
            <a:r>
              <a:rPr sz="1850" spc="-204" dirty="0">
                <a:latin typeface="Tahoma"/>
                <a:cs typeface="Tahoma"/>
              </a:rPr>
              <a:t> </a:t>
            </a:r>
            <a:r>
              <a:rPr sz="1850" spc="-65" dirty="0">
                <a:latin typeface="Tahoma"/>
                <a:cs typeface="Tahoma"/>
              </a:rPr>
              <a:t>r</a:t>
            </a:r>
            <a:r>
              <a:rPr sz="1850" spc="-35" dirty="0">
                <a:latin typeface="Tahoma"/>
                <a:cs typeface="Tahoma"/>
              </a:rPr>
              <a:t>a</a:t>
            </a:r>
            <a:r>
              <a:rPr sz="1850" spc="-55" dirty="0">
                <a:latin typeface="Tahoma"/>
                <a:cs typeface="Tahoma"/>
              </a:rPr>
              <a:t>v</a:t>
            </a:r>
            <a:r>
              <a:rPr sz="1850" spc="35" dirty="0">
                <a:latin typeface="Tahoma"/>
                <a:cs typeface="Tahoma"/>
              </a:rPr>
              <a:t>i</a:t>
            </a:r>
            <a:r>
              <a:rPr sz="1850" spc="-45" dirty="0">
                <a:latin typeface="Tahoma"/>
                <a:cs typeface="Tahoma"/>
              </a:rPr>
              <a:t>s</a:t>
            </a:r>
            <a:r>
              <a:rPr sz="1850" spc="-204" dirty="0">
                <a:latin typeface="Tahoma"/>
                <a:cs typeface="Tahoma"/>
              </a:rPr>
              <a:t> </a:t>
            </a:r>
            <a:r>
              <a:rPr sz="1850" spc="10" dirty="0">
                <a:latin typeface="Tahoma"/>
                <a:cs typeface="Tahoma"/>
              </a:rPr>
              <a:t>d</a:t>
            </a:r>
            <a:r>
              <a:rPr sz="1850" spc="20" dirty="0">
                <a:latin typeface="Tahoma"/>
                <a:cs typeface="Tahoma"/>
              </a:rPr>
              <a:t>'</a:t>
            </a:r>
            <a:r>
              <a:rPr sz="1850" spc="-70" dirty="0">
                <a:latin typeface="Tahoma"/>
                <a:cs typeface="Tahoma"/>
              </a:rPr>
              <a:t>ê</a:t>
            </a:r>
            <a:r>
              <a:rPr sz="1850" spc="5" dirty="0">
                <a:latin typeface="Tahoma"/>
                <a:cs typeface="Tahoma"/>
              </a:rPr>
              <a:t>t</a:t>
            </a:r>
            <a:r>
              <a:rPr sz="1850" spc="-40" dirty="0">
                <a:latin typeface="Tahoma"/>
                <a:cs typeface="Tahoma"/>
              </a:rPr>
              <a:t>r</a:t>
            </a:r>
            <a:r>
              <a:rPr sz="1850" spc="-50" dirty="0">
                <a:latin typeface="Tahoma"/>
                <a:cs typeface="Tahoma"/>
              </a:rPr>
              <a:t>e</a:t>
            </a:r>
            <a:r>
              <a:rPr sz="1850" spc="-204" dirty="0">
                <a:latin typeface="Tahoma"/>
                <a:cs typeface="Tahoma"/>
              </a:rPr>
              <a:t> </a:t>
            </a:r>
            <a:r>
              <a:rPr sz="1850" spc="35" dirty="0">
                <a:latin typeface="Tahoma"/>
                <a:cs typeface="Tahoma"/>
              </a:rPr>
              <a:t>i</a:t>
            </a:r>
            <a:r>
              <a:rPr sz="1850" spc="-15" dirty="0">
                <a:latin typeface="Tahoma"/>
                <a:cs typeface="Tahoma"/>
              </a:rPr>
              <a:t>n</a:t>
            </a:r>
            <a:r>
              <a:rPr sz="1850" spc="10" dirty="0">
                <a:latin typeface="Tahoma"/>
                <a:cs typeface="Tahoma"/>
              </a:rPr>
              <a:t>d</a:t>
            </a:r>
            <a:r>
              <a:rPr sz="1850" spc="-55" dirty="0">
                <a:latin typeface="Tahoma"/>
                <a:cs typeface="Tahoma"/>
              </a:rPr>
              <a:t>é</a:t>
            </a:r>
            <a:r>
              <a:rPr sz="1850" spc="10" dirty="0">
                <a:latin typeface="Tahoma"/>
                <a:cs typeface="Tahoma"/>
              </a:rPr>
              <a:t>p</a:t>
            </a:r>
            <a:r>
              <a:rPr sz="1850" spc="-55" dirty="0">
                <a:latin typeface="Tahoma"/>
                <a:cs typeface="Tahoma"/>
              </a:rPr>
              <a:t>e</a:t>
            </a:r>
            <a:r>
              <a:rPr sz="1850" spc="-15" dirty="0">
                <a:latin typeface="Tahoma"/>
                <a:cs typeface="Tahoma"/>
              </a:rPr>
              <a:t>n</a:t>
            </a:r>
            <a:r>
              <a:rPr sz="1850" spc="10" dirty="0">
                <a:latin typeface="Tahoma"/>
                <a:cs typeface="Tahoma"/>
              </a:rPr>
              <a:t>d</a:t>
            </a:r>
            <a:r>
              <a:rPr sz="1850" spc="-35" dirty="0">
                <a:latin typeface="Tahoma"/>
                <a:cs typeface="Tahoma"/>
              </a:rPr>
              <a:t>a</a:t>
            </a:r>
            <a:r>
              <a:rPr sz="1850" spc="-15" dirty="0">
                <a:latin typeface="Tahoma"/>
                <a:cs typeface="Tahoma"/>
              </a:rPr>
              <a:t>n</a:t>
            </a:r>
            <a:r>
              <a:rPr sz="1850" spc="-10" dirty="0">
                <a:latin typeface="Tahoma"/>
                <a:cs typeface="Tahoma"/>
              </a:rPr>
              <a:t>t</a:t>
            </a:r>
            <a:r>
              <a:rPr sz="1850" spc="-35" dirty="0">
                <a:latin typeface="Tahoma"/>
                <a:cs typeface="Tahoma"/>
              </a:rPr>
              <a:t>s  </a:t>
            </a:r>
            <a:r>
              <a:rPr sz="1850" spc="-90" dirty="0">
                <a:latin typeface="Tahoma"/>
                <a:cs typeface="Tahoma"/>
              </a:rPr>
              <a:t>67</a:t>
            </a:r>
            <a:r>
              <a:rPr sz="1850" spc="-270" dirty="0">
                <a:latin typeface="Tahoma"/>
                <a:cs typeface="Tahoma"/>
              </a:rPr>
              <a:t>%</a:t>
            </a:r>
            <a:r>
              <a:rPr sz="1850" spc="-204" dirty="0">
                <a:latin typeface="Tahoma"/>
                <a:cs typeface="Tahoma"/>
              </a:rPr>
              <a:t> </a:t>
            </a:r>
            <a:r>
              <a:rPr sz="1850" spc="-50" dirty="0">
                <a:latin typeface="Tahoma"/>
                <a:cs typeface="Tahoma"/>
              </a:rPr>
              <a:t>s</a:t>
            </a:r>
            <a:r>
              <a:rPr sz="1850" dirty="0">
                <a:latin typeface="Tahoma"/>
                <a:cs typeface="Tahoma"/>
              </a:rPr>
              <a:t>o</a:t>
            </a:r>
            <a:r>
              <a:rPr sz="1850" spc="-20" dirty="0">
                <a:latin typeface="Tahoma"/>
                <a:cs typeface="Tahoma"/>
              </a:rPr>
              <a:t>u</a:t>
            </a:r>
            <a:r>
              <a:rPr sz="1850" spc="-50" dirty="0">
                <a:latin typeface="Tahoma"/>
                <a:cs typeface="Tahoma"/>
              </a:rPr>
              <a:t>f</a:t>
            </a:r>
            <a:r>
              <a:rPr sz="1850" spc="-55" dirty="0">
                <a:latin typeface="Tahoma"/>
                <a:cs typeface="Tahoma"/>
              </a:rPr>
              <a:t>f</a:t>
            </a:r>
            <a:r>
              <a:rPr sz="1850" spc="-40" dirty="0">
                <a:latin typeface="Tahoma"/>
                <a:cs typeface="Tahoma"/>
              </a:rPr>
              <a:t>r</a:t>
            </a:r>
            <a:r>
              <a:rPr sz="1850" spc="-55" dirty="0">
                <a:latin typeface="Tahoma"/>
                <a:cs typeface="Tahoma"/>
              </a:rPr>
              <a:t>e</a:t>
            </a:r>
            <a:r>
              <a:rPr sz="1850" spc="-15" dirty="0">
                <a:latin typeface="Tahoma"/>
                <a:cs typeface="Tahoma"/>
              </a:rPr>
              <a:t>n</a:t>
            </a:r>
            <a:r>
              <a:rPr sz="1850" spc="10" dirty="0">
                <a:latin typeface="Tahoma"/>
                <a:cs typeface="Tahoma"/>
              </a:rPr>
              <a:t>t</a:t>
            </a:r>
            <a:r>
              <a:rPr sz="1850" spc="-204" dirty="0">
                <a:latin typeface="Tahoma"/>
                <a:cs typeface="Tahoma"/>
              </a:rPr>
              <a:t> </a:t>
            </a:r>
            <a:r>
              <a:rPr sz="1850" spc="10" dirty="0">
                <a:latin typeface="Tahoma"/>
                <a:cs typeface="Tahoma"/>
              </a:rPr>
              <a:t>d</a:t>
            </a:r>
            <a:r>
              <a:rPr sz="1850" spc="75" dirty="0">
                <a:latin typeface="Tahoma"/>
                <a:cs typeface="Tahoma"/>
              </a:rPr>
              <a:t>'</a:t>
            </a:r>
            <a:r>
              <a:rPr sz="1850" spc="35" dirty="0">
                <a:latin typeface="Tahoma"/>
                <a:cs typeface="Tahoma"/>
              </a:rPr>
              <a:t>i</a:t>
            </a:r>
            <a:r>
              <a:rPr sz="1850" spc="-50" dirty="0">
                <a:latin typeface="Tahoma"/>
                <a:cs typeface="Tahoma"/>
              </a:rPr>
              <a:t>s</a:t>
            </a:r>
            <a:r>
              <a:rPr sz="1850" dirty="0">
                <a:latin typeface="Tahoma"/>
                <a:cs typeface="Tahoma"/>
              </a:rPr>
              <a:t>o</a:t>
            </a:r>
            <a:r>
              <a:rPr sz="1850" spc="50" dirty="0">
                <a:latin typeface="Tahoma"/>
                <a:cs typeface="Tahoma"/>
              </a:rPr>
              <a:t>l</a:t>
            </a:r>
            <a:r>
              <a:rPr sz="1850" spc="-55" dirty="0">
                <a:latin typeface="Tahoma"/>
                <a:cs typeface="Tahoma"/>
              </a:rPr>
              <a:t>e</a:t>
            </a:r>
            <a:r>
              <a:rPr sz="1850" spc="-10" dirty="0">
                <a:latin typeface="Tahoma"/>
                <a:cs typeface="Tahoma"/>
              </a:rPr>
              <a:t>m</a:t>
            </a:r>
            <a:r>
              <a:rPr sz="1850" spc="-55" dirty="0">
                <a:latin typeface="Tahoma"/>
                <a:cs typeface="Tahoma"/>
              </a:rPr>
              <a:t>e</a:t>
            </a:r>
            <a:r>
              <a:rPr sz="1850" spc="-15" dirty="0">
                <a:latin typeface="Tahoma"/>
                <a:cs typeface="Tahoma"/>
              </a:rPr>
              <a:t>n</a:t>
            </a:r>
            <a:r>
              <a:rPr sz="1850" spc="10" dirty="0">
                <a:latin typeface="Tahoma"/>
                <a:cs typeface="Tahoma"/>
              </a:rPr>
              <a:t>t</a:t>
            </a:r>
            <a:endParaRPr sz="1850">
              <a:latin typeface="Tahoma"/>
              <a:cs typeface="Tahoma"/>
            </a:endParaRPr>
          </a:p>
          <a:p>
            <a:pPr marL="440055" marR="1401445">
              <a:lnSpc>
                <a:spcPts val="2100"/>
              </a:lnSpc>
            </a:pPr>
            <a:r>
              <a:rPr sz="1850" spc="-150" dirty="0">
                <a:latin typeface="Tahoma"/>
                <a:cs typeface="Tahoma"/>
              </a:rPr>
              <a:t>94%</a:t>
            </a:r>
            <a:r>
              <a:rPr sz="1850" spc="-204" dirty="0">
                <a:latin typeface="Tahoma"/>
                <a:cs typeface="Tahoma"/>
              </a:rPr>
              <a:t> </a:t>
            </a:r>
            <a:r>
              <a:rPr sz="1850" spc="-20" dirty="0">
                <a:latin typeface="Tahoma"/>
                <a:cs typeface="Tahoma"/>
              </a:rPr>
              <a:t>souhaiteraient</a:t>
            </a:r>
            <a:r>
              <a:rPr sz="1850" spc="-204" dirty="0">
                <a:latin typeface="Tahoma"/>
                <a:cs typeface="Tahoma"/>
              </a:rPr>
              <a:t> </a:t>
            </a:r>
            <a:r>
              <a:rPr sz="1850" spc="-10" dirty="0">
                <a:latin typeface="Tahoma"/>
                <a:cs typeface="Tahoma"/>
              </a:rPr>
              <a:t>pouvoir</a:t>
            </a:r>
            <a:r>
              <a:rPr sz="1850" spc="-204" dirty="0">
                <a:latin typeface="Tahoma"/>
                <a:cs typeface="Tahoma"/>
              </a:rPr>
              <a:t> </a:t>
            </a:r>
            <a:r>
              <a:rPr sz="1850" spc="-40" dirty="0">
                <a:latin typeface="Tahoma"/>
                <a:cs typeface="Tahoma"/>
              </a:rPr>
              <a:t>échanger</a:t>
            </a:r>
            <a:r>
              <a:rPr sz="1850" spc="-204" dirty="0">
                <a:latin typeface="Tahoma"/>
                <a:cs typeface="Tahoma"/>
              </a:rPr>
              <a:t> </a:t>
            </a:r>
            <a:r>
              <a:rPr sz="1850" dirty="0">
                <a:latin typeface="Tahoma"/>
                <a:cs typeface="Tahoma"/>
              </a:rPr>
              <a:t>plus</a:t>
            </a:r>
            <a:r>
              <a:rPr sz="1850" spc="-204" dirty="0">
                <a:latin typeface="Tahoma"/>
                <a:cs typeface="Tahoma"/>
              </a:rPr>
              <a:t> </a:t>
            </a:r>
            <a:r>
              <a:rPr sz="1850" spc="-25" dirty="0">
                <a:latin typeface="Tahoma"/>
                <a:cs typeface="Tahoma"/>
              </a:rPr>
              <a:t>souvent </a:t>
            </a:r>
            <a:r>
              <a:rPr sz="1850" spc="-565" dirty="0">
                <a:latin typeface="Tahoma"/>
                <a:cs typeface="Tahoma"/>
              </a:rPr>
              <a:t> </a:t>
            </a:r>
            <a:r>
              <a:rPr sz="1850" spc="-150" dirty="0">
                <a:latin typeface="Tahoma"/>
                <a:cs typeface="Tahoma"/>
              </a:rPr>
              <a:t>71%</a:t>
            </a:r>
            <a:r>
              <a:rPr sz="1850" spc="-204" dirty="0">
                <a:latin typeface="Tahoma"/>
                <a:cs typeface="Tahoma"/>
              </a:rPr>
              <a:t> </a:t>
            </a:r>
            <a:r>
              <a:rPr sz="1850" spc="-30" dirty="0">
                <a:latin typeface="Tahoma"/>
                <a:cs typeface="Tahoma"/>
              </a:rPr>
              <a:t>des</a:t>
            </a:r>
            <a:r>
              <a:rPr sz="1850" spc="-204" dirty="0">
                <a:latin typeface="Tahoma"/>
                <a:cs typeface="Tahoma"/>
              </a:rPr>
              <a:t> </a:t>
            </a:r>
            <a:r>
              <a:rPr sz="1850" spc="-35" dirty="0">
                <a:latin typeface="Tahoma"/>
                <a:cs typeface="Tahoma"/>
              </a:rPr>
              <a:t>TPE</a:t>
            </a:r>
            <a:r>
              <a:rPr sz="1850" spc="-200" dirty="0">
                <a:latin typeface="Tahoma"/>
                <a:cs typeface="Tahoma"/>
              </a:rPr>
              <a:t> </a:t>
            </a:r>
            <a:r>
              <a:rPr sz="1850" spc="-5" dirty="0">
                <a:latin typeface="Tahoma"/>
                <a:cs typeface="Tahoma"/>
              </a:rPr>
              <a:t>collaborent</a:t>
            </a:r>
            <a:r>
              <a:rPr sz="1850" spc="-204" dirty="0">
                <a:latin typeface="Tahoma"/>
                <a:cs typeface="Tahoma"/>
              </a:rPr>
              <a:t> </a:t>
            </a:r>
            <a:r>
              <a:rPr sz="1850" spc="-35" dirty="0">
                <a:latin typeface="Tahoma"/>
                <a:cs typeface="Tahoma"/>
              </a:rPr>
              <a:t>déjà</a:t>
            </a:r>
            <a:r>
              <a:rPr sz="1850" spc="-204" dirty="0">
                <a:latin typeface="Tahoma"/>
                <a:cs typeface="Tahoma"/>
              </a:rPr>
              <a:t> </a:t>
            </a:r>
            <a:r>
              <a:rPr sz="1850" spc="-40" dirty="0">
                <a:latin typeface="Tahoma"/>
                <a:cs typeface="Tahoma"/>
              </a:rPr>
              <a:t>avec</a:t>
            </a:r>
            <a:r>
              <a:rPr sz="1850" spc="-200" dirty="0">
                <a:latin typeface="Tahoma"/>
                <a:cs typeface="Tahoma"/>
              </a:rPr>
              <a:t> </a:t>
            </a:r>
            <a:r>
              <a:rPr sz="1850" spc="-15" dirty="0">
                <a:latin typeface="Tahoma"/>
                <a:cs typeface="Tahoma"/>
              </a:rPr>
              <a:t>d'autres</a:t>
            </a:r>
            <a:r>
              <a:rPr sz="1850" spc="-204" dirty="0">
                <a:latin typeface="Tahoma"/>
                <a:cs typeface="Tahoma"/>
              </a:rPr>
              <a:t> </a:t>
            </a:r>
            <a:r>
              <a:rPr sz="1850" spc="-20" dirty="0">
                <a:latin typeface="Tahoma"/>
                <a:cs typeface="Tahoma"/>
              </a:rPr>
              <a:t>entités</a:t>
            </a:r>
            <a:endParaRPr sz="1850">
              <a:latin typeface="Tahoma"/>
              <a:cs typeface="Tahoma"/>
            </a:endParaRPr>
          </a:p>
          <a:p>
            <a:pPr marL="440055" marR="5080">
              <a:lnSpc>
                <a:spcPts val="2100"/>
              </a:lnSpc>
            </a:pPr>
            <a:r>
              <a:rPr sz="1850" spc="-150" dirty="0">
                <a:latin typeface="Tahoma"/>
                <a:cs typeface="Tahoma"/>
              </a:rPr>
              <a:t>23%</a:t>
            </a:r>
            <a:r>
              <a:rPr sz="1850" spc="-204" dirty="0">
                <a:latin typeface="Tahoma"/>
                <a:cs typeface="Tahoma"/>
              </a:rPr>
              <a:t> </a:t>
            </a:r>
            <a:r>
              <a:rPr sz="1850" spc="-30" dirty="0">
                <a:latin typeface="Tahoma"/>
                <a:cs typeface="Tahoma"/>
              </a:rPr>
              <a:t>des</a:t>
            </a:r>
            <a:r>
              <a:rPr sz="1850" spc="-204" dirty="0">
                <a:latin typeface="Tahoma"/>
                <a:cs typeface="Tahoma"/>
              </a:rPr>
              <a:t> </a:t>
            </a:r>
            <a:r>
              <a:rPr sz="1850" spc="-25" dirty="0">
                <a:latin typeface="Tahoma"/>
                <a:cs typeface="Tahoma"/>
              </a:rPr>
              <a:t>dirigeants</a:t>
            </a:r>
            <a:r>
              <a:rPr sz="1850" spc="-204" dirty="0">
                <a:latin typeface="Tahoma"/>
                <a:cs typeface="Tahoma"/>
              </a:rPr>
              <a:t> </a:t>
            </a:r>
            <a:r>
              <a:rPr sz="1850" spc="-30" dirty="0">
                <a:latin typeface="Tahoma"/>
                <a:cs typeface="Tahoma"/>
              </a:rPr>
              <a:t>des</a:t>
            </a:r>
            <a:r>
              <a:rPr sz="1850" spc="-200" dirty="0">
                <a:latin typeface="Tahoma"/>
                <a:cs typeface="Tahoma"/>
              </a:rPr>
              <a:t> </a:t>
            </a:r>
            <a:r>
              <a:rPr sz="1850" spc="-35" dirty="0">
                <a:latin typeface="Tahoma"/>
                <a:cs typeface="Tahoma"/>
              </a:rPr>
              <a:t>TPE</a:t>
            </a:r>
            <a:r>
              <a:rPr sz="1850" spc="-204" dirty="0">
                <a:latin typeface="Tahoma"/>
                <a:cs typeface="Tahoma"/>
              </a:rPr>
              <a:t> </a:t>
            </a:r>
            <a:r>
              <a:rPr sz="1850" spc="5" dirty="0">
                <a:latin typeface="Tahoma"/>
                <a:cs typeface="Tahoma"/>
              </a:rPr>
              <a:t>qui</a:t>
            </a:r>
            <a:r>
              <a:rPr sz="1850" spc="-204" dirty="0">
                <a:latin typeface="Tahoma"/>
                <a:cs typeface="Tahoma"/>
              </a:rPr>
              <a:t> </a:t>
            </a:r>
            <a:r>
              <a:rPr sz="1850" spc="-15" dirty="0">
                <a:latin typeface="Tahoma"/>
                <a:cs typeface="Tahoma"/>
              </a:rPr>
              <a:t>appartiennent</a:t>
            </a:r>
            <a:r>
              <a:rPr sz="1850" spc="-200" dirty="0">
                <a:latin typeface="Tahoma"/>
                <a:cs typeface="Tahoma"/>
              </a:rPr>
              <a:t> </a:t>
            </a:r>
            <a:r>
              <a:rPr sz="1850" spc="-30" dirty="0">
                <a:latin typeface="Tahoma"/>
                <a:cs typeface="Tahoma"/>
              </a:rPr>
              <a:t>à</a:t>
            </a:r>
            <a:r>
              <a:rPr sz="1850" spc="-204" dirty="0">
                <a:latin typeface="Tahoma"/>
                <a:cs typeface="Tahoma"/>
              </a:rPr>
              <a:t> </a:t>
            </a:r>
            <a:r>
              <a:rPr sz="1850" spc="-15" dirty="0">
                <a:latin typeface="Tahoma"/>
                <a:cs typeface="Tahoma"/>
              </a:rPr>
              <a:t>un</a:t>
            </a:r>
            <a:r>
              <a:rPr sz="1850" spc="-204" dirty="0">
                <a:latin typeface="Tahoma"/>
                <a:cs typeface="Tahoma"/>
              </a:rPr>
              <a:t> </a:t>
            </a:r>
            <a:r>
              <a:rPr sz="1850" spc="-45" dirty="0">
                <a:latin typeface="Tahoma"/>
                <a:cs typeface="Tahoma"/>
              </a:rPr>
              <a:t>réseau</a:t>
            </a:r>
            <a:r>
              <a:rPr sz="1850" spc="-200" dirty="0">
                <a:latin typeface="Tahoma"/>
                <a:cs typeface="Tahoma"/>
              </a:rPr>
              <a:t> </a:t>
            </a:r>
            <a:r>
              <a:rPr sz="1850" spc="-15" dirty="0">
                <a:latin typeface="Tahoma"/>
                <a:cs typeface="Tahoma"/>
              </a:rPr>
              <a:t>formel </a:t>
            </a:r>
            <a:r>
              <a:rPr sz="1850" spc="-565" dirty="0">
                <a:latin typeface="Tahoma"/>
                <a:cs typeface="Tahoma"/>
              </a:rPr>
              <a:t> </a:t>
            </a:r>
            <a:r>
              <a:rPr sz="1850" spc="10" dirty="0">
                <a:latin typeface="Tahoma"/>
                <a:cs typeface="Tahoma"/>
              </a:rPr>
              <a:t>d</a:t>
            </a:r>
            <a:r>
              <a:rPr sz="1850" spc="-70" dirty="0">
                <a:latin typeface="Tahoma"/>
                <a:cs typeface="Tahoma"/>
              </a:rPr>
              <a:t>é</a:t>
            </a:r>
            <a:r>
              <a:rPr sz="1850" spc="-110" dirty="0">
                <a:latin typeface="Tahoma"/>
                <a:cs typeface="Tahoma"/>
              </a:rPr>
              <a:t>g</a:t>
            </a:r>
            <a:r>
              <a:rPr sz="1850" spc="-35" dirty="0">
                <a:latin typeface="Tahoma"/>
                <a:cs typeface="Tahoma"/>
              </a:rPr>
              <a:t>a</a:t>
            </a:r>
            <a:r>
              <a:rPr sz="1850" spc="-110" dirty="0">
                <a:latin typeface="Tahoma"/>
                <a:cs typeface="Tahoma"/>
              </a:rPr>
              <a:t>g</a:t>
            </a:r>
            <a:r>
              <a:rPr sz="1850" spc="-55" dirty="0">
                <a:latin typeface="Tahoma"/>
                <a:cs typeface="Tahoma"/>
              </a:rPr>
              <a:t>e</a:t>
            </a:r>
            <a:r>
              <a:rPr sz="1850" spc="-15" dirty="0">
                <a:latin typeface="Tahoma"/>
                <a:cs typeface="Tahoma"/>
              </a:rPr>
              <a:t>n</a:t>
            </a:r>
            <a:r>
              <a:rPr sz="1850" spc="10" dirty="0">
                <a:latin typeface="Tahoma"/>
                <a:cs typeface="Tahoma"/>
              </a:rPr>
              <a:t>t</a:t>
            </a:r>
            <a:r>
              <a:rPr sz="1850" spc="-204" dirty="0">
                <a:latin typeface="Tahoma"/>
                <a:cs typeface="Tahoma"/>
              </a:rPr>
              <a:t> </a:t>
            </a:r>
            <a:r>
              <a:rPr sz="1850" spc="10" dirty="0">
                <a:latin typeface="Tahoma"/>
                <a:cs typeface="Tahoma"/>
              </a:rPr>
              <a:t>p</a:t>
            </a:r>
            <a:r>
              <a:rPr sz="1850" spc="50" dirty="0">
                <a:latin typeface="Tahoma"/>
                <a:cs typeface="Tahoma"/>
              </a:rPr>
              <a:t>l</a:t>
            </a:r>
            <a:r>
              <a:rPr sz="1850" spc="-20" dirty="0">
                <a:latin typeface="Tahoma"/>
                <a:cs typeface="Tahoma"/>
              </a:rPr>
              <a:t>u</a:t>
            </a:r>
            <a:r>
              <a:rPr sz="1850" spc="-45" dirty="0">
                <a:latin typeface="Tahoma"/>
                <a:cs typeface="Tahoma"/>
              </a:rPr>
              <a:t>s</a:t>
            </a:r>
            <a:r>
              <a:rPr sz="1850" spc="-204" dirty="0">
                <a:latin typeface="Tahoma"/>
                <a:cs typeface="Tahoma"/>
              </a:rPr>
              <a:t> </a:t>
            </a:r>
            <a:r>
              <a:rPr sz="1850" spc="10" dirty="0">
                <a:latin typeface="Tahoma"/>
                <a:cs typeface="Tahoma"/>
              </a:rPr>
              <a:t>d</a:t>
            </a:r>
            <a:r>
              <a:rPr sz="1850" spc="-50" dirty="0">
                <a:latin typeface="Tahoma"/>
                <a:cs typeface="Tahoma"/>
              </a:rPr>
              <a:t>e</a:t>
            </a:r>
            <a:r>
              <a:rPr sz="1850" spc="-204" dirty="0">
                <a:latin typeface="Tahoma"/>
                <a:cs typeface="Tahoma"/>
              </a:rPr>
              <a:t> </a:t>
            </a:r>
            <a:r>
              <a:rPr sz="1850" spc="-90" dirty="0">
                <a:latin typeface="Tahoma"/>
                <a:cs typeface="Tahoma"/>
              </a:rPr>
              <a:t>50</a:t>
            </a:r>
            <a:r>
              <a:rPr sz="1850" spc="-270" dirty="0">
                <a:latin typeface="Tahoma"/>
                <a:cs typeface="Tahoma"/>
              </a:rPr>
              <a:t>%</a:t>
            </a:r>
            <a:r>
              <a:rPr sz="1850" spc="-204" dirty="0">
                <a:latin typeface="Tahoma"/>
                <a:cs typeface="Tahoma"/>
              </a:rPr>
              <a:t> </a:t>
            </a:r>
            <a:r>
              <a:rPr sz="1850" spc="10" dirty="0">
                <a:latin typeface="Tahoma"/>
                <a:cs typeface="Tahoma"/>
              </a:rPr>
              <a:t>d</a:t>
            </a:r>
            <a:r>
              <a:rPr sz="1850" spc="-50" dirty="0">
                <a:latin typeface="Tahoma"/>
                <a:cs typeface="Tahoma"/>
              </a:rPr>
              <a:t>e</a:t>
            </a:r>
            <a:r>
              <a:rPr sz="1850" spc="-204" dirty="0">
                <a:latin typeface="Tahoma"/>
                <a:cs typeface="Tahoma"/>
              </a:rPr>
              <a:t> </a:t>
            </a:r>
            <a:r>
              <a:rPr sz="1850" spc="50" dirty="0">
                <a:latin typeface="Tahoma"/>
                <a:cs typeface="Tahoma"/>
              </a:rPr>
              <a:t>l</a:t>
            </a:r>
            <a:r>
              <a:rPr sz="1850" spc="-55" dirty="0">
                <a:latin typeface="Tahoma"/>
                <a:cs typeface="Tahoma"/>
              </a:rPr>
              <a:t>e</a:t>
            </a:r>
            <a:r>
              <a:rPr sz="1850" spc="-20" dirty="0">
                <a:latin typeface="Tahoma"/>
                <a:cs typeface="Tahoma"/>
              </a:rPr>
              <a:t>ur</a:t>
            </a:r>
            <a:r>
              <a:rPr sz="1850" spc="-204" dirty="0">
                <a:latin typeface="Tahoma"/>
                <a:cs typeface="Tahoma"/>
              </a:rPr>
              <a:t> </a:t>
            </a:r>
            <a:r>
              <a:rPr sz="1850" spc="-50" dirty="0">
                <a:latin typeface="Tahoma"/>
                <a:cs typeface="Tahoma"/>
              </a:rPr>
              <a:t>C</a:t>
            </a:r>
            <a:r>
              <a:rPr sz="1850" spc="-95" dirty="0">
                <a:latin typeface="Tahoma"/>
                <a:cs typeface="Tahoma"/>
              </a:rPr>
              <a:t>A</a:t>
            </a:r>
            <a:r>
              <a:rPr sz="1850" spc="-204" dirty="0">
                <a:latin typeface="Tahoma"/>
                <a:cs typeface="Tahoma"/>
              </a:rPr>
              <a:t> </a:t>
            </a:r>
            <a:r>
              <a:rPr sz="1850" spc="-85" dirty="0">
                <a:latin typeface="Tahoma"/>
                <a:cs typeface="Tahoma"/>
              </a:rPr>
              <a:t>g</a:t>
            </a:r>
            <a:r>
              <a:rPr sz="1850" spc="-65" dirty="0">
                <a:latin typeface="Tahoma"/>
                <a:cs typeface="Tahoma"/>
              </a:rPr>
              <a:t>r</a:t>
            </a:r>
            <a:r>
              <a:rPr sz="1850" spc="-35" dirty="0">
                <a:latin typeface="Tahoma"/>
                <a:cs typeface="Tahoma"/>
              </a:rPr>
              <a:t>â</a:t>
            </a:r>
            <a:r>
              <a:rPr sz="1850" spc="-45" dirty="0">
                <a:latin typeface="Tahoma"/>
                <a:cs typeface="Tahoma"/>
              </a:rPr>
              <a:t>c</a:t>
            </a:r>
            <a:r>
              <a:rPr sz="1850" spc="-50" dirty="0">
                <a:latin typeface="Tahoma"/>
                <a:cs typeface="Tahoma"/>
              </a:rPr>
              <a:t>e</a:t>
            </a:r>
            <a:r>
              <a:rPr sz="1850" spc="-204" dirty="0">
                <a:latin typeface="Tahoma"/>
                <a:cs typeface="Tahoma"/>
              </a:rPr>
              <a:t> </a:t>
            </a:r>
            <a:r>
              <a:rPr sz="1850" spc="-35" dirty="0">
                <a:latin typeface="Tahoma"/>
                <a:cs typeface="Tahoma"/>
              </a:rPr>
              <a:t>a</a:t>
            </a:r>
            <a:r>
              <a:rPr sz="1850" spc="-15" dirty="0">
                <a:latin typeface="Tahoma"/>
                <a:cs typeface="Tahoma"/>
              </a:rPr>
              <a:t>u</a:t>
            </a:r>
            <a:r>
              <a:rPr sz="1850" spc="-204" dirty="0">
                <a:latin typeface="Tahoma"/>
                <a:cs typeface="Tahoma"/>
              </a:rPr>
              <a:t> </a:t>
            </a:r>
            <a:r>
              <a:rPr sz="1850" spc="-40" dirty="0">
                <a:latin typeface="Tahoma"/>
                <a:cs typeface="Tahoma"/>
              </a:rPr>
              <a:t>r</a:t>
            </a:r>
            <a:r>
              <a:rPr sz="1850" spc="-55" dirty="0">
                <a:latin typeface="Tahoma"/>
                <a:cs typeface="Tahoma"/>
              </a:rPr>
              <a:t>é</a:t>
            </a:r>
            <a:r>
              <a:rPr sz="1850" spc="-50" dirty="0">
                <a:latin typeface="Tahoma"/>
                <a:cs typeface="Tahoma"/>
              </a:rPr>
              <a:t>s</a:t>
            </a:r>
            <a:r>
              <a:rPr sz="1850" spc="-80" dirty="0">
                <a:latin typeface="Tahoma"/>
                <a:cs typeface="Tahoma"/>
              </a:rPr>
              <a:t>e</a:t>
            </a:r>
            <a:r>
              <a:rPr sz="1850" spc="-35" dirty="0">
                <a:latin typeface="Tahoma"/>
                <a:cs typeface="Tahoma"/>
              </a:rPr>
              <a:t>a</a:t>
            </a:r>
            <a:r>
              <a:rPr sz="1850" spc="-20" dirty="0">
                <a:latin typeface="Tahoma"/>
                <a:cs typeface="Tahoma"/>
              </a:rPr>
              <a:t>u</a:t>
            </a:r>
            <a:r>
              <a:rPr sz="1850" spc="-95" dirty="0">
                <a:latin typeface="Tahoma"/>
                <a:cs typeface="Tahoma"/>
              </a:rPr>
              <a:t>.</a:t>
            </a:r>
            <a:endParaRPr sz="1850">
              <a:latin typeface="Tahoma"/>
              <a:cs typeface="Tahoma"/>
            </a:endParaRPr>
          </a:p>
        </p:txBody>
      </p:sp>
      <p:pic>
        <p:nvPicPr>
          <p:cNvPr id="10" name="Picture 2">
            <a:extLst>
              <a:ext uri="{FF2B5EF4-FFF2-40B4-BE49-F238E27FC236}">
                <a16:creationId xmlns:a16="http://schemas.microsoft.com/office/drawing/2014/main" id="{2D47DDE8-381B-DE14-B2D0-DB87C64C2DC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9981"/>
          <a:stretch/>
        </p:blipFill>
        <p:spPr bwMode="auto">
          <a:xfrm>
            <a:off x="0" y="317500"/>
            <a:ext cx="2784306" cy="7307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47637" y="133310"/>
            <a:ext cx="8839199" cy="4865832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2476500" y="304800"/>
            <a:ext cx="4762499" cy="4762499"/>
          </a:xfrm>
          <a:prstGeom prst="rect">
            <a:avLst/>
          </a:prstGeom>
        </p:spPr>
      </p:pic>
      <p:pic>
        <p:nvPicPr>
          <p:cNvPr id="4" name="Picture 2">
            <a:extLst>
              <a:ext uri="{FF2B5EF4-FFF2-40B4-BE49-F238E27FC236}">
                <a16:creationId xmlns:a16="http://schemas.microsoft.com/office/drawing/2014/main" id="{80E3BED8-8E10-D16C-708F-77120F53113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9981"/>
          <a:stretch/>
        </p:blipFill>
        <p:spPr bwMode="auto">
          <a:xfrm>
            <a:off x="0" y="317500"/>
            <a:ext cx="2784306" cy="7307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47637" y="133310"/>
            <a:ext cx="8839199" cy="4865832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3568551" y="425450"/>
            <a:ext cx="3768090" cy="4368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35" dirty="0"/>
              <a:t>L</a:t>
            </a:r>
            <a:r>
              <a:rPr spc="-60" dirty="0"/>
              <a:t>a</a:t>
            </a:r>
            <a:r>
              <a:rPr spc="-305" dirty="0"/>
              <a:t> </a:t>
            </a:r>
            <a:r>
              <a:rPr spc="-130" dirty="0"/>
              <a:t>T</a:t>
            </a:r>
            <a:r>
              <a:rPr spc="-40" dirty="0"/>
              <a:t>h</a:t>
            </a:r>
            <a:r>
              <a:rPr spc="-85" dirty="0"/>
              <a:t>é</a:t>
            </a:r>
            <a:r>
              <a:rPr spc="-5" dirty="0"/>
              <a:t>o</a:t>
            </a:r>
            <a:r>
              <a:rPr spc="-40" dirty="0"/>
              <a:t>r</a:t>
            </a:r>
            <a:r>
              <a:rPr spc="45" dirty="0"/>
              <a:t>i</a:t>
            </a:r>
            <a:r>
              <a:rPr spc="-85" dirty="0"/>
              <a:t>e</a:t>
            </a:r>
            <a:r>
              <a:rPr spc="-305" dirty="0"/>
              <a:t> </a:t>
            </a:r>
            <a:r>
              <a:rPr spc="5" dirty="0"/>
              <a:t>d</a:t>
            </a:r>
            <a:r>
              <a:rPr spc="-40" dirty="0"/>
              <a:t>u</a:t>
            </a:r>
            <a:r>
              <a:rPr spc="-305" dirty="0"/>
              <a:t> </a:t>
            </a:r>
            <a:r>
              <a:rPr spc="-30" dirty="0"/>
              <a:t>P</a:t>
            </a:r>
            <a:r>
              <a:rPr spc="-114" dirty="0"/>
              <a:t>e</a:t>
            </a:r>
            <a:r>
              <a:rPr spc="25" dirty="0"/>
              <a:t>ti</a:t>
            </a:r>
            <a:r>
              <a:rPr spc="5" dirty="0"/>
              <a:t>t</a:t>
            </a:r>
            <a:r>
              <a:rPr spc="-305" dirty="0"/>
              <a:t> </a:t>
            </a:r>
            <a:r>
              <a:rPr spc="-120" dirty="0"/>
              <a:t>M</a:t>
            </a:r>
            <a:r>
              <a:rPr spc="-5" dirty="0"/>
              <a:t>o</a:t>
            </a:r>
            <a:r>
              <a:rPr spc="-30" dirty="0"/>
              <a:t>n</a:t>
            </a:r>
            <a:r>
              <a:rPr spc="5" dirty="0"/>
              <a:t>d</a:t>
            </a:r>
            <a:r>
              <a:rPr spc="-85" dirty="0"/>
              <a:t>e</a:t>
            </a:r>
          </a:p>
        </p:txBody>
      </p:sp>
      <p:grpSp>
        <p:nvGrpSpPr>
          <p:cNvPr id="4" name="object 4"/>
          <p:cNvGrpSpPr/>
          <p:nvPr/>
        </p:nvGrpSpPr>
        <p:grpSpPr>
          <a:xfrm>
            <a:off x="2286000" y="1104900"/>
            <a:ext cx="6343650" cy="3752850"/>
            <a:chOff x="2286000" y="1104900"/>
            <a:chExt cx="6343650" cy="3752850"/>
          </a:xfrm>
        </p:grpSpPr>
        <p:sp>
          <p:nvSpPr>
            <p:cNvPr id="5" name="object 5"/>
            <p:cNvSpPr/>
            <p:nvPr/>
          </p:nvSpPr>
          <p:spPr>
            <a:xfrm>
              <a:off x="2286000" y="1104900"/>
              <a:ext cx="6343650" cy="3752850"/>
            </a:xfrm>
            <a:custGeom>
              <a:avLst/>
              <a:gdLst/>
              <a:ahLst/>
              <a:cxnLst/>
              <a:rect l="l" t="t" r="r" b="b"/>
              <a:pathLst>
                <a:path w="6343650" h="3752850">
                  <a:moveTo>
                    <a:pt x="6343649" y="3752849"/>
                  </a:moveTo>
                  <a:lnTo>
                    <a:pt x="0" y="3752849"/>
                  </a:lnTo>
                  <a:lnTo>
                    <a:pt x="0" y="0"/>
                  </a:lnTo>
                  <a:lnTo>
                    <a:pt x="6343649" y="0"/>
                  </a:lnTo>
                  <a:lnTo>
                    <a:pt x="6343649" y="3752849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2290762" y="1109662"/>
              <a:ext cx="6334125" cy="3743325"/>
            </a:xfrm>
            <a:custGeom>
              <a:avLst/>
              <a:gdLst/>
              <a:ahLst/>
              <a:cxnLst/>
              <a:rect l="l" t="t" r="r" b="b"/>
              <a:pathLst>
                <a:path w="6334125" h="3743325">
                  <a:moveTo>
                    <a:pt x="0" y="0"/>
                  </a:moveTo>
                  <a:lnTo>
                    <a:pt x="6334124" y="0"/>
                  </a:lnTo>
                  <a:lnTo>
                    <a:pt x="6334124" y="3743324"/>
                  </a:lnTo>
                  <a:lnTo>
                    <a:pt x="0" y="3743324"/>
                  </a:lnTo>
                  <a:lnTo>
                    <a:pt x="0" y="0"/>
                  </a:lnTo>
                  <a:close/>
                </a:path>
              </a:pathLst>
            </a:custGeom>
            <a:ln w="952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2874264" y="1328928"/>
              <a:ext cx="1981200" cy="219710"/>
            </a:xfrm>
            <a:custGeom>
              <a:avLst/>
              <a:gdLst/>
              <a:ahLst/>
              <a:cxnLst/>
              <a:rect l="l" t="t" r="r" b="b"/>
              <a:pathLst>
                <a:path w="1981200" h="219709">
                  <a:moveTo>
                    <a:pt x="1981199" y="219455"/>
                  </a:moveTo>
                  <a:lnTo>
                    <a:pt x="0" y="219455"/>
                  </a:lnTo>
                  <a:lnTo>
                    <a:pt x="0" y="0"/>
                  </a:lnTo>
                  <a:lnTo>
                    <a:pt x="1981199" y="0"/>
                  </a:lnTo>
                  <a:lnTo>
                    <a:pt x="1981199" y="219455"/>
                  </a:lnTo>
                  <a:close/>
                </a:path>
              </a:pathLst>
            </a:custGeom>
            <a:solidFill>
              <a:srgbClr val="000000">
                <a:alpha val="501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5133974" y="2752725"/>
              <a:ext cx="647700" cy="457200"/>
            </a:xfrm>
            <a:custGeom>
              <a:avLst/>
              <a:gdLst/>
              <a:ahLst/>
              <a:cxnLst/>
              <a:rect l="l" t="t" r="r" b="b"/>
              <a:pathLst>
                <a:path w="647700" h="457200">
                  <a:moveTo>
                    <a:pt x="323849" y="457199"/>
                  </a:moveTo>
                  <a:lnTo>
                    <a:pt x="213752" y="454890"/>
                  </a:lnTo>
                  <a:lnTo>
                    <a:pt x="127392" y="450449"/>
                  </a:lnTo>
                  <a:lnTo>
                    <a:pt x="65722" y="442436"/>
                  </a:lnTo>
                  <a:lnTo>
                    <a:pt x="32230" y="420635"/>
                  </a:lnTo>
                  <a:lnTo>
                    <a:pt x="14096" y="383476"/>
                  </a:lnTo>
                  <a:lnTo>
                    <a:pt x="6188" y="337939"/>
                  </a:lnTo>
                  <a:lnTo>
                    <a:pt x="1976" y="287071"/>
                  </a:lnTo>
                  <a:lnTo>
                    <a:pt x="300" y="245686"/>
                  </a:lnTo>
                  <a:lnTo>
                    <a:pt x="0" y="228599"/>
                  </a:lnTo>
                  <a:lnTo>
                    <a:pt x="300" y="211513"/>
                  </a:lnTo>
                  <a:lnTo>
                    <a:pt x="1976" y="170128"/>
                  </a:lnTo>
                  <a:lnTo>
                    <a:pt x="6188" y="119260"/>
                  </a:lnTo>
                  <a:lnTo>
                    <a:pt x="14096" y="73723"/>
                  </a:lnTo>
                  <a:lnTo>
                    <a:pt x="32265" y="36564"/>
                  </a:lnTo>
                  <a:lnTo>
                    <a:pt x="65722" y="14763"/>
                  </a:lnTo>
                  <a:lnTo>
                    <a:pt x="127392" y="6750"/>
                  </a:lnTo>
                  <a:lnTo>
                    <a:pt x="213752" y="2309"/>
                  </a:lnTo>
                  <a:lnTo>
                    <a:pt x="290630" y="404"/>
                  </a:lnTo>
                  <a:lnTo>
                    <a:pt x="323849" y="0"/>
                  </a:lnTo>
                  <a:lnTo>
                    <a:pt x="357069" y="404"/>
                  </a:lnTo>
                  <a:lnTo>
                    <a:pt x="433947" y="2309"/>
                  </a:lnTo>
                  <a:lnTo>
                    <a:pt x="520307" y="6750"/>
                  </a:lnTo>
                  <a:lnTo>
                    <a:pt x="581977" y="14763"/>
                  </a:lnTo>
                  <a:lnTo>
                    <a:pt x="615469" y="36564"/>
                  </a:lnTo>
                  <a:lnTo>
                    <a:pt x="633602" y="73723"/>
                  </a:lnTo>
                  <a:lnTo>
                    <a:pt x="641511" y="119260"/>
                  </a:lnTo>
                  <a:lnTo>
                    <a:pt x="645723" y="170128"/>
                  </a:lnTo>
                  <a:lnTo>
                    <a:pt x="647399" y="211513"/>
                  </a:lnTo>
                  <a:lnTo>
                    <a:pt x="647699" y="228599"/>
                  </a:lnTo>
                  <a:lnTo>
                    <a:pt x="647399" y="245686"/>
                  </a:lnTo>
                  <a:lnTo>
                    <a:pt x="645723" y="287071"/>
                  </a:lnTo>
                  <a:lnTo>
                    <a:pt x="641511" y="337939"/>
                  </a:lnTo>
                  <a:lnTo>
                    <a:pt x="633602" y="383476"/>
                  </a:lnTo>
                  <a:lnTo>
                    <a:pt x="615469" y="420635"/>
                  </a:lnTo>
                  <a:lnTo>
                    <a:pt x="581977" y="442436"/>
                  </a:lnTo>
                  <a:lnTo>
                    <a:pt x="520307" y="450449"/>
                  </a:lnTo>
                  <a:lnTo>
                    <a:pt x="433947" y="454890"/>
                  </a:lnTo>
                  <a:lnTo>
                    <a:pt x="357069" y="456795"/>
                  </a:lnTo>
                  <a:lnTo>
                    <a:pt x="323849" y="457199"/>
                  </a:lnTo>
                  <a:close/>
                </a:path>
              </a:pathLst>
            </a:custGeom>
            <a:solidFill>
              <a:srgbClr val="202020">
                <a:alpha val="79998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5391149" y="2886075"/>
              <a:ext cx="171450" cy="190500"/>
            </a:xfrm>
            <a:custGeom>
              <a:avLst/>
              <a:gdLst/>
              <a:ahLst/>
              <a:cxnLst/>
              <a:rect l="l" t="t" r="r" b="b"/>
              <a:pathLst>
                <a:path w="171450" h="190500">
                  <a:moveTo>
                    <a:pt x="0" y="190499"/>
                  </a:moveTo>
                  <a:lnTo>
                    <a:pt x="0" y="0"/>
                  </a:lnTo>
                  <a:lnTo>
                    <a:pt x="171449" y="95249"/>
                  </a:lnTo>
                  <a:lnTo>
                    <a:pt x="0" y="190499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10" name="Picture 2">
            <a:extLst>
              <a:ext uri="{FF2B5EF4-FFF2-40B4-BE49-F238E27FC236}">
                <a16:creationId xmlns:a16="http://schemas.microsoft.com/office/drawing/2014/main" id="{85AC74EE-2D07-CF89-4CA2-1775C1E43D3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9981"/>
          <a:stretch/>
        </p:blipFill>
        <p:spPr bwMode="auto">
          <a:xfrm>
            <a:off x="0" y="317500"/>
            <a:ext cx="2784306" cy="7307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773555">
              <a:lnSpc>
                <a:spcPct val="100000"/>
              </a:lnSpc>
              <a:spcBef>
                <a:spcPts val="100"/>
              </a:spcBef>
            </a:pPr>
            <a:r>
              <a:rPr spc="-80" dirty="0"/>
              <a:t>C</a:t>
            </a:r>
            <a:r>
              <a:rPr spc="-40" dirty="0"/>
              <a:t>h</a:t>
            </a:r>
            <a:r>
              <a:rPr spc="-60" dirty="0"/>
              <a:t>a</a:t>
            </a:r>
            <a:r>
              <a:rPr spc="70" dirty="0"/>
              <a:t>ll</a:t>
            </a:r>
            <a:r>
              <a:rPr spc="-85" dirty="0"/>
              <a:t>e</a:t>
            </a:r>
            <a:r>
              <a:rPr spc="-30" dirty="0"/>
              <a:t>n</a:t>
            </a:r>
            <a:r>
              <a:rPr spc="-175" dirty="0"/>
              <a:t>g</a:t>
            </a:r>
            <a:r>
              <a:rPr spc="-85" dirty="0"/>
              <a:t>e</a:t>
            </a:r>
            <a:r>
              <a:rPr spc="-305" dirty="0"/>
              <a:t> </a:t>
            </a:r>
            <a:r>
              <a:rPr spc="-170" dirty="0"/>
              <a:t>R</a:t>
            </a:r>
            <a:r>
              <a:rPr spc="-85" dirty="0"/>
              <a:t>é</a:t>
            </a:r>
            <a:r>
              <a:rPr spc="-75" dirty="0"/>
              <a:t>s</a:t>
            </a:r>
            <a:r>
              <a:rPr spc="-125" dirty="0"/>
              <a:t>e</a:t>
            </a:r>
            <a:r>
              <a:rPr spc="-60" dirty="0"/>
              <a:t>a</a:t>
            </a:r>
            <a:r>
              <a:rPr spc="-40" dirty="0"/>
              <a:t>u</a:t>
            </a:r>
          </a:p>
        </p:txBody>
      </p:sp>
      <p:sp>
        <p:nvSpPr>
          <p:cNvPr id="3" name="object 3"/>
          <p:cNvSpPr/>
          <p:nvPr/>
        </p:nvSpPr>
        <p:spPr>
          <a:xfrm>
            <a:off x="7686680" y="2230206"/>
            <a:ext cx="685800" cy="1536700"/>
          </a:xfrm>
          <a:custGeom>
            <a:avLst/>
            <a:gdLst/>
            <a:ahLst/>
            <a:cxnLst/>
            <a:rect l="l" t="t" r="r" b="b"/>
            <a:pathLst>
              <a:path w="685800" h="1536700">
                <a:moveTo>
                  <a:pt x="530814" y="12700"/>
                </a:moveTo>
                <a:lnTo>
                  <a:pt x="370965" y="12700"/>
                </a:lnTo>
                <a:lnTo>
                  <a:pt x="377987" y="0"/>
                </a:lnTo>
                <a:lnTo>
                  <a:pt x="523821" y="0"/>
                </a:lnTo>
                <a:lnTo>
                  <a:pt x="530814" y="12700"/>
                </a:lnTo>
                <a:close/>
              </a:path>
              <a:path w="685800" h="1536700">
                <a:moveTo>
                  <a:pt x="557929" y="25400"/>
                </a:moveTo>
                <a:lnTo>
                  <a:pt x="337136" y="25400"/>
                </a:lnTo>
                <a:lnTo>
                  <a:pt x="343708" y="12700"/>
                </a:lnTo>
                <a:lnTo>
                  <a:pt x="551298" y="12700"/>
                </a:lnTo>
                <a:lnTo>
                  <a:pt x="557929" y="25400"/>
                </a:lnTo>
                <a:close/>
              </a:path>
              <a:path w="685800" h="1536700">
                <a:moveTo>
                  <a:pt x="583326" y="38100"/>
                </a:moveTo>
                <a:lnTo>
                  <a:pt x="318128" y="38100"/>
                </a:lnTo>
                <a:lnTo>
                  <a:pt x="324340" y="25400"/>
                </a:lnTo>
                <a:lnTo>
                  <a:pt x="577163" y="25400"/>
                </a:lnTo>
                <a:lnTo>
                  <a:pt x="583326" y="38100"/>
                </a:lnTo>
                <a:close/>
              </a:path>
              <a:path w="685800" h="1536700">
                <a:moveTo>
                  <a:pt x="419841" y="50800"/>
                </a:moveTo>
                <a:lnTo>
                  <a:pt x="300287" y="50800"/>
                </a:lnTo>
                <a:lnTo>
                  <a:pt x="306090" y="38100"/>
                </a:lnTo>
                <a:lnTo>
                  <a:pt x="428494" y="38100"/>
                </a:lnTo>
                <a:lnTo>
                  <a:pt x="419841" y="50800"/>
                </a:lnTo>
                <a:close/>
              </a:path>
              <a:path w="685800" h="1536700">
                <a:moveTo>
                  <a:pt x="595259" y="50800"/>
                </a:moveTo>
                <a:lnTo>
                  <a:pt x="480810" y="50800"/>
                </a:lnTo>
                <a:lnTo>
                  <a:pt x="472142" y="38100"/>
                </a:lnTo>
                <a:lnTo>
                  <a:pt x="589361" y="38100"/>
                </a:lnTo>
                <a:lnTo>
                  <a:pt x="595259" y="50800"/>
                </a:lnTo>
                <a:close/>
              </a:path>
              <a:path w="685800" h="1536700">
                <a:moveTo>
                  <a:pt x="369913" y="63500"/>
                </a:moveTo>
                <a:lnTo>
                  <a:pt x="289125" y="63500"/>
                </a:lnTo>
                <a:lnTo>
                  <a:pt x="294632" y="50800"/>
                </a:lnTo>
                <a:lnTo>
                  <a:pt x="377907" y="50800"/>
                </a:lnTo>
                <a:lnTo>
                  <a:pt x="369913" y="63500"/>
                </a:lnTo>
                <a:close/>
              </a:path>
              <a:path w="685800" h="1536700">
                <a:moveTo>
                  <a:pt x="612049" y="63500"/>
                </a:moveTo>
                <a:lnTo>
                  <a:pt x="530658" y="63500"/>
                </a:lnTo>
                <a:lnTo>
                  <a:pt x="522696" y="50800"/>
                </a:lnTo>
                <a:lnTo>
                  <a:pt x="606602" y="50800"/>
                </a:lnTo>
                <a:lnTo>
                  <a:pt x="612049" y="63500"/>
                </a:lnTo>
                <a:close/>
              </a:path>
              <a:path w="685800" h="1536700">
                <a:moveTo>
                  <a:pt x="347092" y="76200"/>
                </a:moveTo>
                <a:lnTo>
                  <a:pt x="273590" y="76200"/>
                </a:lnTo>
                <a:lnTo>
                  <a:pt x="278599" y="63500"/>
                </a:lnTo>
                <a:lnTo>
                  <a:pt x="354489" y="63500"/>
                </a:lnTo>
                <a:lnTo>
                  <a:pt x="347092" y="76200"/>
                </a:lnTo>
                <a:close/>
              </a:path>
              <a:path w="685800" h="1536700">
                <a:moveTo>
                  <a:pt x="627390" y="76200"/>
                </a:moveTo>
                <a:lnTo>
                  <a:pt x="553445" y="76200"/>
                </a:lnTo>
                <a:lnTo>
                  <a:pt x="546066" y="63500"/>
                </a:lnTo>
                <a:lnTo>
                  <a:pt x="622448" y="63500"/>
                </a:lnTo>
                <a:lnTo>
                  <a:pt x="627390" y="76200"/>
                </a:lnTo>
                <a:close/>
              </a:path>
              <a:path w="685800" h="1536700">
                <a:moveTo>
                  <a:pt x="332963" y="88900"/>
                </a:moveTo>
                <a:lnTo>
                  <a:pt x="264092" y="88900"/>
                </a:lnTo>
                <a:lnTo>
                  <a:pt x="268751" y="76200"/>
                </a:lnTo>
                <a:lnTo>
                  <a:pt x="339907" y="76200"/>
                </a:lnTo>
                <a:lnTo>
                  <a:pt x="332963" y="88900"/>
                </a:lnTo>
                <a:close/>
              </a:path>
              <a:path w="685800" h="1536700">
                <a:moveTo>
                  <a:pt x="636750" y="88900"/>
                </a:moveTo>
                <a:lnTo>
                  <a:pt x="567517" y="88900"/>
                </a:lnTo>
                <a:lnTo>
                  <a:pt x="560595" y="76200"/>
                </a:lnTo>
                <a:lnTo>
                  <a:pt x="632161" y="76200"/>
                </a:lnTo>
                <a:lnTo>
                  <a:pt x="636750" y="88900"/>
                </a:lnTo>
                <a:close/>
              </a:path>
              <a:path w="685800" h="1536700">
                <a:moveTo>
                  <a:pt x="319894" y="101600"/>
                </a:moveTo>
                <a:lnTo>
                  <a:pt x="255338" y="101600"/>
                </a:lnTo>
                <a:lnTo>
                  <a:pt x="259620" y="88900"/>
                </a:lnTo>
                <a:lnTo>
                  <a:pt x="326292" y="88900"/>
                </a:lnTo>
                <a:lnTo>
                  <a:pt x="319894" y="101600"/>
                </a:lnTo>
                <a:close/>
              </a:path>
              <a:path w="685800" h="1536700">
                <a:moveTo>
                  <a:pt x="645359" y="101600"/>
                </a:moveTo>
                <a:lnTo>
                  <a:pt x="580556" y="101600"/>
                </a:lnTo>
                <a:lnTo>
                  <a:pt x="574180" y="88900"/>
                </a:lnTo>
                <a:lnTo>
                  <a:pt x="641150" y="88900"/>
                </a:lnTo>
                <a:lnTo>
                  <a:pt x="645359" y="101600"/>
                </a:lnTo>
                <a:close/>
              </a:path>
              <a:path w="685800" h="1536700">
                <a:moveTo>
                  <a:pt x="307943" y="114300"/>
                </a:moveTo>
                <a:lnTo>
                  <a:pt x="247346" y="114300"/>
                </a:lnTo>
                <a:lnTo>
                  <a:pt x="251244" y="101600"/>
                </a:lnTo>
                <a:lnTo>
                  <a:pt x="313769" y="101600"/>
                </a:lnTo>
                <a:lnTo>
                  <a:pt x="307943" y="114300"/>
                </a:lnTo>
                <a:close/>
              </a:path>
              <a:path w="685800" h="1536700">
                <a:moveTo>
                  <a:pt x="653200" y="114300"/>
                </a:moveTo>
                <a:lnTo>
                  <a:pt x="592442" y="114300"/>
                </a:lnTo>
                <a:lnTo>
                  <a:pt x="586643" y="101600"/>
                </a:lnTo>
                <a:lnTo>
                  <a:pt x="649378" y="101600"/>
                </a:lnTo>
                <a:lnTo>
                  <a:pt x="653200" y="114300"/>
                </a:lnTo>
                <a:close/>
              </a:path>
              <a:path w="685800" h="1536700">
                <a:moveTo>
                  <a:pt x="297267" y="127000"/>
                </a:moveTo>
                <a:lnTo>
                  <a:pt x="240163" y="127000"/>
                </a:lnTo>
                <a:lnTo>
                  <a:pt x="243652" y="114300"/>
                </a:lnTo>
                <a:lnTo>
                  <a:pt x="302442" y="114300"/>
                </a:lnTo>
                <a:lnTo>
                  <a:pt x="297267" y="127000"/>
                </a:lnTo>
                <a:close/>
              </a:path>
              <a:path w="685800" h="1536700">
                <a:moveTo>
                  <a:pt x="660225" y="127000"/>
                </a:moveTo>
                <a:lnTo>
                  <a:pt x="603076" y="127000"/>
                </a:lnTo>
                <a:lnTo>
                  <a:pt x="597928" y="114300"/>
                </a:lnTo>
                <a:lnTo>
                  <a:pt x="656815" y="114300"/>
                </a:lnTo>
                <a:lnTo>
                  <a:pt x="660225" y="127000"/>
                </a:lnTo>
                <a:close/>
              </a:path>
              <a:path w="685800" h="1536700">
                <a:moveTo>
                  <a:pt x="287914" y="139700"/>
                </a:moveTo>
                <a:lnTo>
                  <a:pt x="233804" y="139700"/>
                </a:lnTo>
                <a:lnTo>
                  <a:pt x="236878" y="127000"/>
                </a:lnTo>
                <a:lnTo>
                  <a:pt x="292418" y="127000"/>
                </a:lnTo>
                <a:lnTo>
                  <a:pt x="287914" y="139700"/>
                </a:lnTo>
                <a:close/>
              </a:path>
              <a:path w="685800" h="1536700">
                <a:moveTo>
                  <a:pt x="666422" y="139700"/>
                </a:moveTo>
                <a:lnTo>
                  <a:pt x="612359" y="139700"/>
                </a:lnTo>
                <a:lnTo>
                  <a:pt x="607887" y="127000"/>
                </a:lnTo>
                <a:lnTo>
                  <a:pt x="663429" y="127000"/>
                </a:lnTo>
                <a:lnTo>
                  <a:pt x="666422" y="139700"/>
                </a:lnTo>
                <a:close/>
              </a:path>
              <a:path w="685800" h="1536700">
                <a:moveTo>
                  <a:pt x="276605" y="165100"/>
                </a:moveTo>
                <a:lnTo>
                  <a:pt x="223682" y="165100"/>
                </a:lnTo>
                <a:lnTo>
                  <a:pt x="225884" y="152400"/>
                </a:lnTo>
                <a:lnTo>
                  <a:pt x="228307" y="152400"/>
                </a:lnTo>
                <a:lnTo>
                  <a:pt x="230947" y="139700"/>
                </a:lnTo>
                <a:lnTo>
                  <a:pt x="283778" y="139700"/>
                </a:lnTo>
                <a:lnTo>
                  <a:pt x="280008" y="152400"/>
                </a:lnTo>
                <a:lnTo>
                  <a:pt x="276605" y="165100"/>
                </a:lnTo>
                <a:close/>
              </a:path>
              <a:path w="685800" h="1536700">
                <a:moveTo>
                  <a:pt x="674091" y="165100"/>
                </a:moveTo>
                <a:lnTo>
                  <a:pt x="623579" y="165100"/>
                </a:lnTo>
                <a:lnTo>
                  <a:pt x="620215" y="152400"/>
                </a:lnTo>
                <a:lnTo>
                  <a:pt x="616475" y="139700"/>
                </a:lnTo>
                <a:lnTo>
                  <a:pt x="669196" y="139700"/>
                </a:lnTo>
                <a:lnTo>
                  <a:pt x="671752" y="152400"/>
                </a:lnTo>
                <a:lnTo>
                  <a:pt x="674091" y="165100"/>
                </a:lnTo>
                <a:close/>
              </a:path>
              <a:path w="685800" h="1536700">
                <a:moveTo>
                  <a:pt x="268723" y="190500"/>
                </a:moveTo>
                <a:lnTo>
                  <a:pt x="218434" y="190500"/>
                </a:lnTo>
                <a:lnTo>
                  <a:pt x="219958" y="177800"/>
                </a:lnTo>
                <a:lnTo>
                  <a:pt x="221707" y="165100"/>
                </a:lnTo>
                <a:lnTo>
                  <a:pt x="273582" y="165100"/>
                </a:lnTo>
                <a:lnTo>
                  <a:pt x="270955" y="177800"/>
                </a:lnTo>
                <a:lnTo>
                  <a:pt x="268723" y="190500"/>
                </a:lnTo>
                <a:close/>
              </a:path>
              <a:path w="685800" h="1536700">
                <a:moveTo>
                  <a:pt x="681193" y="190500"/>
                </a:moveTo>
                <a:lnTo>
                  <a:pt x="631368" y="190500"/>
                </a:lnTo>
                <a:lnTo>
                  <a:pt x="629168" y="177800"/>
                </a:lnTo>
                <a:lnTo>
                  <a:pt x="626568" y="165100"/>
                </a:lnTo>
                <a:lnTo>
                  <a:pt x="676206" y="165100"/>
                </a:lnTo>
                <a:lnTo>
                  <a:pt x="678096" y="177800"/>
                </a:lnTo>
                <a:lnTo>
                  <a:pt x="679758" y="177800"/>
                </a:lnTo>
                <a:lnTo>
                  <a:pt x="681193" y="190500"/>
                </a:lnTo>
                <a:close/>
              </a:path>
              <a:path w="685800" h="1536700">
                <a:moveTo>
                  <a:pt x="263816" y="241300"/>
                </a:moveTo>
                <a:lnTo>
                  <a:pt x="214249" y="241300"/>
                </a:lnTo>
                <a:lnTo>
                  <a:pt x="214148" y="228600"/>
                </a:lnTo>
                <a:lnTo>
                  <a:pt x="214281" y="228600"/>
                </a:lnTo>
                <a:lnTo>
                  <a:pt x="214648" y="215900"/>
                </a:lnTo>
                <a:lnTo>
                  <a:pt x="215247" y="203200"/>
                </a:lnTo>
                <a:lnTo>
                  <a:pt x="216077" y="203200"/>
                </a:lnTo>
                <a:lnTo>
                  <a:pt x="217140" y="190500"/>
                </a:lnTo>
                <a:lnTo>
                  <a:pt x="266885" y="190500"/>
                </a:lnTo>
                <a:lnTo>
                  <a:pt x="265450" y="203200"/>
                </a:lnTo>
                <a:lnTo>
                  <a:pt x="264424" y="215900"/>
                </a:lnTo>
                <a:lnTo>
                  <a:pt x="263808" y="215900"/>
                </a:lnTo>
                <a:lnTo>
                  <a:pt x="263601" y="228600"/>
                </a:lnTo>
                <a:lnTo>
                  <a:pt x="263816" y="241300"/>
                </a:lnTo>
                <a:close/>
              </a:path>
              <a:path w="685800" h="1536700">
                <a:moveTo>
                  <a:pt x="684115" y="215900"/>
                </a:moveTo>
                <a:lnTo>
                  <a:pt x="635562" y="215900"/>
                </a:lnTo>
                <a:lnTo>
                  <a:pt x="634568" y="203200"/>
                </a:lnTo>
                <a:lnTo>
                  <a:pt x="633168" y="190500"/>
                </a:lnTo>
                <a:lnTo>
                  <a:pt x="682399" y="190500"/>
                </a:lnTo>
                <a:lnTo>
                  <a:pt x="683373" y="203200"/>
                </a:lnTo>
                <a:lnTo>
                  <a:pt x="684115" y="215900"/>
                </a:lnTo>
                <a:close/>
              </a:path>
              <a:path w="685800" h="1536700">
                <a:moveTo>
                  <a:pt x="684331" y="254000"/>
                </a:moveTo>
                <a:lnTo>
                  <a:pt x="635432" y="254000"/>
                </a:lnTo>
                <a:lnTo>
                  <a:pt x="636079" y="241300"/>
                </a:lnTo>
                <a:lnTo>
                  <a:pt x="636318" y="228600"/>
                </a:lnTo>
                <a:lnTo>
                  <a:pt x="636145" y="215900"/>
                </a:lnTo>
                <a:lnTo>
                  <a:pt x="684625" y="215900"/>
                </a:lnTo>
                <a:lnTo>
                  <a:pt x="684902" y="228600"/>
                </a:lnTo>
                <a:lnTo>
                  <a:pt x="684754" y="241300"/>
                </a:lnTo>
                <a:lnTo>
                  <a:pt x="684331" y="254000"/>
                </a:lnTo>
                <a:close/>
              </a:path>
              <a:path w="685800" h="1536700">
                <a:moveTo>
                  <a:pt x="268749" y="279400"/>
                </a:moveTo>
                <a:lnTo>
                  <a:pt x="218244" y="279400"/>
                </a:lnTo>
                <a:lnTo>
                  <a:pt x="216981" y="266700"/>
                </a:lnTo>
                <a:lnTo>
                  <a:pt x="215950" y="254000"/>
                </a:lnTo>
                <a:lnTo>
                  <a:pt x="215151" y="254000"/>
                </a:lnTo>
                <a:lnTo>
                  <a:pt x="214584" y="241300"/>
                </a:lnTo>
                <a:lnTo>
                  <a:pt x="264439" y="241300"/>
                </a:lnTo>
                <a:lnTo>
                  <a:pt x="265470" y="254000"/>
                </a:lnTo>
                <a:lnTo>
                  <a:pt x="266909" y="266700"/>
                </a:lnTo>
                <a:lnTo>
                  <a:pt x="268749" y="279400"/>
                </a:lnTo>
                <a:close/>
              </a:path>
              <a:path w="685800" h="1536700">
                <a:moveTo>
                  <a:pt x="680315" y="279400"/>
                </a:moveTo>
                <a:lnTo>
                  <a:pt x="631048" y="279400"/>
                </a:lnTo>
                <a:lnTo>
                  <a:pt x="632916" y="266700"/>
                </a:lnTo>
                <a:lnTo>
                  <a:pt x="634378" y="254000"/>
                </a:lnTo>
                <a:lnTo>
                  <a:pt x="683674" y="254000"/>
                </a:lnTo>
                <a:lnTo>
                  <a:pt x="682786" y="266700"/>
                </a:lnTo>
                <a:lnTo>
                  <a:pt x="681666" y="266700"/>
                </a:lnTo>
                <a:lnTo>
                  <a:pt x="680315" y="279400"/>
                </a:lnTo>
                <a:close/>
              </a:path>
              <a:path w="685800" h="1536700">
                <a:moveTo>
                  <a:pt x="276630" y="304800"/>
                </a:moveTo>
                <a:lnTo>
                  <a:pt x="225570" y="304800"/>
                </a:lnTo>
                <a:lnTo>
                  <a:pt x="223399" y="292100"/>
                </a:lnTo>
                <a:lnTo>
                  <a:pt x="221454" y="292100"/>
                </a:lnTo>
                <a:lnTo>
                  <a:pt x="219736" y="279400"/>
                </a:lnTo>
                <a:lnTo>
                  <a:pt x="270982" y="279400"/>
                </a:lnTo>
                <a:lnTo>
                  <a:pt x="273609" y="292100"/>
                </a:lnTo>
                <a:lnTo>
                  <a:pt x="276630" y="304800"/>
                </a:lnTo>
                <a:close/>
              </a:path>
              <a:path w="685800" h="1536700">
                <a:moveTo>
                  <a:pt x="674900" y="304800"/>
                </a:moveTo>
                <a:lnTo>
                  <a:pt x="623084" y="304800"/>
                </a:lnTo>
                <a:lnTo>
                  <a:pt x="626127" y="292100"/>
                </a:lnTo>
                <a:lnTo>
                  <a:pt x="628782" y="279400"/>
                </a:lnTo>
                <a:lnTo>
                  <a:pt x="678736" y="279400"/>
                </a:lnTo>
                <a:lnTo>
                  <a:pt x="676931" y="292100"/>
                </a:lnTo>
                <a:lnTo>
                  <a:pt x="674900" y="304800"/>
                </a:lnTo>
                <a:close/>
              </a:path>
              <a:path w="685800" h="1536700">
                <a:moveTo>
                  <a:pt x="297264" y="342900"/>
                </a:moveTo>
                <a:lnTo>
                  <a:pt x="239702" y="342900"/>
                </a:lnTo>
                <a:lnTo>
                  <a:pt x="236446" y="330200"/>
                </a:lnTo>
                <a:lnTo>
                  <a:pt x="233401" y="330200"/>
                </a:lnTo>
                <a:lnTo>
                  <a:pt x="230573" y="317500"/>
                </a:lnTo>
                <a:lnTo>
                  <a:pt x="227963" y="304800"/>
                </a:lnTo>
                <a:lnTo>
                  <a:pt x="280030" y="304800"/>
                </a:lnTo>
                <a:lnTo>
                  <a:pt x="283795" y="317500"/>
                </a:lnTo>
                <a:lnTo>
                  <a:pt x="287926" y="317500"/>
                </a:lnTo>
                <a:lnTo>
                  <a:pt x="292423" y="330200"/>
                </a:lnTo>
                <a:lnTo>
                  <a:pt x="297264" y="342900"/>
                </a:lnTo>
                <a:close/>
              </a:path>
              <a:path w="685800" h="1536700">
                <a:moveTo>
                  <a:pt x="670166" y="317500"/>
                </a:moveTo>
                <a:lnTo>
                  <a:pt x="615847" y="317500"/>
                </a:lnTo>
                <a:lnTo>
                  <a:pt x="619652" y="304800"/>
                </a:lnTo>
                <a:lnTo>
                  <a:pt x="672643" y="304800"/>
                </a:lnTo>
                <a:lnTo>
                  <a:pt x="670166" y="317500"/>
                </a:lnTo>
                <a:close/>
              </a:path>
              <a:path w="685800" h="1536700">
                <a:moveTo>
                  <a:pt x="658099" y="342900"/>
                </a:moveTo>
                <a:lnTo>
                  <a:pt x="602290" y="342900"/>
                </a:lnTo>
                <a:lnTo>
                  <a:pt x="607166" y="330200"/>
                </a:lnTo>
                <a:lnTo>
                  <a:pt x="611685" y="317500"/>
                </a:lnTo>
                <a:lnTo>
                  <a:pt x="667472" y="317500"/>
                </a:lnTo>
                <a:lnTo>
                  <a:pt x="664562" y="330200"/>
                </a:lnTo>
                <a:lnTo>
                  <a:pt x="661435" y="330200"/>
                </a:lnTo>
                <a:lnTo>
                  <a:pt x="658099" y="342900"/>
                </a:lnTo>
                <a:close/>
              </a:path>
              <a:path w="685800" h="1536700">
                <a:moveTo>
                  <a:pt x="307920" y="355600"/>
                </a:moveTo>
                <a:lnTo>
                  <a:pt x="246828" y="355600"/>
                </a:lnTo>
                <a:lnTo>
                  <a:pt x="243162" y="342900"/>
                </a:lnTo>
                <a:lnTo>
                  <a:pt x="302430" y="342900"/>
                </a:lnTo>
                <a:lnTo>
                  <a:pt x="307920" y="355600"/>
                </a:lnTo>
                <a:close/>
              </a:path>
              <a:path w="685800" h="1536700">
                <a:moveTo>
                  <a:pt x="650816" y="355600"/>
                </a:moveTo>
                <a:lnTo>
                  <a:pt x="591557" y="355600"/>
                </a:lnTo>
                <a:lnTo>
                  <a:pt x="597080" y="342900"/>
                </a:lnTo>
                <a:lnTo>
                  <a:pt x="654559" y="342900"/>
                </a:lnTo>
                <a:lnTo>
                  <a:pt x="650816" y="355600"/>
                </a:lnTo>
                <a:close/>
              </a:path>
              <a:path w="685800" h="1536700">
                <a:moveTo>
                  <a:pt x="319848" y="368300"/>
                </a:moveTo>
                <a:lnTo>
                  <a:pt x="254766" y="368300"/>
                </a:lnTo>
                <a:lnTo>
                  <a:pt x="250699" y="355600"/>
                </a:lnTo>
                <a:lnTo>
                  <a:pt x="313735" y="355600"/>
                </a:lnTo>
                <a:lnTo>
                  <a:pt x="319848" y="368300"/>
                </a:lnTo>
                <a:close/>
              </a:path>
              <a:path w="685800" h="1536700">
                <a:moveTo>
                  <a:pt x="470706" y="368300"/>
                </a:moveTo>
                <a:lnTo>
                  <a:pt x="431122" y="368300"/>
                </a:lnTo>
                <a:lnTo>
                  <a:pt x="435962" y="355600"/>
                </a:lnTo>
                <a:lnTo>
                  <a:pt x="466277" y="355600"/>
                </a:lnTo>
                <a:lnTo>
                  <a:pt x="470706" y="368300"/>
                </a:lnTo>
                <a:close/>
              </a:path>
              <a:path w="685800" h="1536700">
                <a:moveTo>
                  <a:pt x="642727" y="368300"/>
                </a:moveTo>
                <a:lnTo>
                  <a:pt x="579574" y="368300"/>
                </a:lnTo>
                <a:lnTo>
                  <a:pt x="585722" y="355600"/>
                </a:lnTo>
                <a:lnTo>
                  <a:pt x="646869" y="355600"/>
                </a:lnTo>
                <a:lnTo>
                  <a:pt x="642727" y="368300"/>
                </a:lnTo>
                <a:close/>
              </a:path>
              <a:path w="685800" h="1536700">
                <a:moveTo>
                  <a:pt x="332891" y="381000"/>
                </a:moveTo>
                <a:lnTo>
                  <a:pt x="263469" y="381000"/>
                </a:lnTo>
                <a:lnTo>
                  <a:pt x="259023" y="368300"/>
                </a:lnTo>
                <a:lnTo>
                  <a:pt x="326233" y="368300"/>
                </a:lnTo>
                <a:lnTo>
                  <a:pt x="332891" y="381000"/>
                </a:lnTo>
                <a:close/>
              </a:path>
              <a:path w="685800" h="1536700">
                <a:moveTo>
                  <a:pt x="488051" y="419100"/>
                </a:moveTo>
                <a:lnTo>
                  <a:pt x="436956" y="419100"/>
                </a:lnTo>
                <a:lnTo>
                  <a:pt x="425872" y="381000"/>
                </a:lnTo>
                <a:lnTo>
                  <a:pt x="425675" y="381000"/>
                </a:lnTo>
                <a:lnTo>
                  <a:pt x="426441" y="368300"/>
                </a:lnTo>
                <a:lnTo>
                  <a:pt x="473493" y="368300"/>
                </a:lnTo>
                <a:lnTo>
                  <a:pt x="488051" y="419100"/>
                </a:lnTo>
                <a:close/>
              </a:path>
              <a:path w="685800" h="1536700">
                <a:moveTo>
                  <a:pt x="633880" y="381000"/>
                </a:moveTo>
                <a:lnTo>
                  <a:pt x="566452" y="381000"/>
                </a:lnTo>
                <a:lnTo>
                  <a:pt x="573142" y="368300"/>
                </a:lnTo>
                <a:lnTo>
                  <a:pt x="638397" y="368300"/>
                </a:lnTo>
                <a:lnTo>
                  <a:pt x="633880" y="381000"/>
                </a:lnTo>
                <a:close/>
              </a:path>
              <a:path w="685800" h="1536700">
                <a:moveTo>
                  <a:pt x="354374" y="393700"/>
                </a:moveTo>
                <a:lnTo>
                  <a:pt x="272918" y="393700"/>
                </a:lnTo>
                <a:lnTo>
                  <a:pt x="268103" y="381000"/>
                </a:lnTo>
                <a:lnTo>
                  <a:pt x="346992" y="381000"/>
                </a:lnTo>
                <a:lnTo>
                  <a:pt x="354374" y="393700"/>
                </a:lnTo>
                <a:close/>
              </a:path>
              <a:path w="685800" h="1536700">
                <a:moveTo>
                  <a:pt x="624293" y="393700"/>
                </a:moveTo>
                <a:lnTo>
                  <a:pt x="544874" y="393700"/>
                </a:lnTo>
                <a:lnTo>
                  <a:pt x="552302" y="381000"/>
                </a:lnTo>
                <a:lnTo>
                  <a:pt x="629176" y="381000"/>
                </a:lnTo>
                <a:lnTo>
                  <a:pt x="624293" y="393700"/>
                </a:lnTo>
                <a:close/>
              </a:path>
              <a:path w="685800" h="1536700">
                <a:moveTo>
                  <a:pt x="377746" y="406400"/>
                </a:moveTo>
                <a:lnTo>
                  <a:pt x="288384" y="406400"/>
                </a:lnTo>
                <a:lnTo>
                  <a:pt x="283058" y="393700"/>
                </a:lnTo>
                <a:lnTo>
                  <a:pt x="369768" y="393700"/>
                </a:lnTo>
                <a:lnTo>
                  <a:pt x="377746" y="406400"/>
                </a:lnTo>
                <a:close/>
              </a:path>
              <a:path w="685800" h="1536700">
                <a:moveTo>
                  <a:pt x="614023" y="406400"/>
                </a:moveTo>
                <a:lnTo>
                  <a:pt x="521433" y="406400"/>
                </a:lnTo>
                <a:lnTo>
                  <a:pt x="529439" y="393700"/>
                </a:lnTo>
                <a:lnTo>
                  <a:pt x="619243" y="393700"/>
                </a:lnTo>
                <a:lnTo>
                  <a:pt x="614023" y="406400"/>
                </a:lnTo>
                <a:close/>
              </a:path>
              <a:path w="685800" h="1536700">
                <a:moveTo>
                  <a:pt x="411035" y="419100"/>
                </a:moveTo>
                <a:lnTo>
                  <a:pt x="299503" y="419100"/>
                </a:lnTo>
                <a:lnTo>
                  <a:pt x="293869" y="406400"/>
                </a:lnTo>
                <a:lnTo>
                  <a:pt x="402529" y="406400"/>
                </a:lnTo>
                <a:lnTo>
                  <a:pt x="411035" y="419100"/>
                </a:lnTo>
                <a:close/>
              </a:path>
              <a:path w="685800" h="1536700">
                <a:moveTo>
                  <a:pt x="597399" y="419100"/>
                </a:moveTo>
                <a:lnTo>
                  <a:pt x="488051" y="419100"/>
                </a:lnTo>
                <a:lnTo>
                  <a:pt x="496579" y="406400"/>
                </a:lnTo>
                <a:lnTo>
                  <a:pt x="603091" y="406400"/>
                </a:lnTo>
                <a:lnTo>
                  <a:pt x="597399" y="419100"/>
                </a:lnTo>
                <a:close/>
              </a:path>
              <a:path w="685800" h="1536700">
                <a:moveTo>
                  <a:pt x="579454" y="431800"/>
                </a:moveTo>
                <a:lnTo>
                  <a:pt x="317288" y="431800"/>
                </a:lnTo>
                <a:lnTo>
                  <a:pt x="311219" y="419100"/>
                </a:lnTo>
                <a:lnTo>
                  <a:pt x="585575" y="419100"/>
                </a:lnTo>
                <a:lnTo>
                  <a:pt x="579454" y="431800"/>
                </a:lnTo>
                <a:close/>
              </a:path>
              <a:path w="685800" h="1536700">
                <a:moveTo>
                  <a:pt x="560358" y="444500"/>
                </a:moveTo>
                <a:lnTo>
                  <a:pt x="336246" y="444500"/>
                </a:lnTo>
                <a:lnTo>
                  <a:pt x="329801" y="431800"/>
                </a:lnTo>
                <a:lnTo>
                  <a:pt x="566846" y="431800"/>
                </a:lnTo>
                <a:lnTo>
                  <a:pt x="560358" y="444500"/>
                </a:lnTo>
                <a:close/>
              </a:path>
              <a:path w="685800" h="1536700">
                <a:moveTo>
                  <a:pt x="533384" y="457200"/>
                </a:moveTo>
                <a:lnTo>
                  <a:pt x="363069" y="457200"/>
                </a:lnTo>
                <a:lnTo>
                  <a:pt x="356214" y="444500"/>
                </a:lnTo>
                <a:lnTo>
                  <a:pt x="540273" y="444500"/>
                </a:lnTo>
                <a:lnTo>
                  <a:pt x="533384" y="457200"/>
                </a:lnTo>
                <a:close/>
              </a:path>
              <a:path w="685800" h="1536700">
                <a:moveTo>
                  <a:pt x="665289" y="495300"/>
                </a:moveTo>
                <a:lnTo>
                  <a:pt x="462468" y="495300"/>
                </a:lnTo>
                <a:lnTo>
                  <a:pt x="454836" y="469900"/>
                </a:lnTo>
                <a:lnTo>
                  <a:pt x="405734" y="469900"/>
                </a:lnTo>
                <a:lnTo>
                  <a:pt x="398476" y="457200"/>
                </a:lnTo>
                <a:lnTo>
                  <a:pt x="505083" y="457200"/>
                </a:lnTo>
                <a:lnTo>
                  <a:pt x="515118" y="482600"/>
                </a:lnTo>
                <a:lnTo>
                  <a:pt x="663781" y="482600"/>
                </a:lnTo>
                <a:lnTo>
                  <a:pt x="665289" y="495300"/>
                </a:lnTo>
                <a:close/>
              </a:path>
              <a:path w="685800" h="1536700">
                <a:moveTo>
                  <a:pt x="683243" y="508000"/>
                </a:moveTo>
                <a:lnTo>
                  <a:pt x="217293" y="508000"/>
                </a:lnTo>
                <a:lnTo>
                  <a:pt x="217736" y="495300"/>
                </a:lnTo>
                <a:lnTo>
                  <a:pt x="683243" y="495300"/>
                </a:lnTo>
                <a:lnTo>
                  <a:pt x="683243" y="508000"/>
                </a:lnTo>
                <a:close/>
              </a:path>
              <a:path w="685800" h="1536700">
                <a:moveTo>
                  <a:pt x="596530" y="736600"/>
                </a:moveTo>
                <a:lnTo>
                  <a:pt x="148904" y="736600"/>
                </a:lnTo>
                <a:lnTo>
                  <a:pt x="148269" y="723900"/>
                </a:lnTo>
                <a:lnTo>
                  <a:pt x="148813" y="723900"/>
                </a:lnTo>
                <a:lnTo>
                  <a:pt x="215686" y="508000"/>
                </a:lnTo>
                <a:lnTo>
                  <a:pt x="685717" y="508000"/>
                </a:lnTo>
                <a:lnTo>
                  <a:pt x="685717" y="520700"/>
                </a:lnTo>
                <a:lnTo>
                  <a:pt x="684646" y="533400"/>
                </a:lnTo>
                <a:lnTo>
                  <a:pt x="265721" y="533400"/>
                </a:lnTo>
                <a:lnTo>
                  <a:pt x="275115" y="647700"/>
                </a:lnTo>
                <a:lnTo>
                  <a:pt x="224732" y="647700"/>
                </a:lnTo>
                <a:lnTo>
                  <a:pt x="206711" y="698500"/>
                </a:lnTo>
                <a:lnTo>
                  <a:pt x="612516" y="698500"/>
                </a:lnTo>
                <a:lnTo>
                  <a:pt x="596530" y="736600"/>
                </a:lnTo>
                <a:close/>
              </a:path>
              <a:path w="685800" h="1536700">
                <a:moveTo>
                  <a:pt x="612516" y="698500"/>
                </a:moveTo>
                <a:lnTo>
                  <a:pt x="538651" y="698500"/>
                </a:lnTo>
                <a:lnTo>
                  <a:pt x="480560" y="533400"/>
                </a:lnTo>
                <a:lnTo>
                  <a:pt x="532997" y="533400"/>
                </a:lnTo>
                <a:lnTo>
                  <a:pt x="575400" y="660400"/>
                </a:lnTo>
                <a:lnTo>
                  <a:pt x="673938" y="660400"/>
                </a:lnTo>
                <a:lnTo>
                  <a:pt x="672867" y="673100"/>
                </a:lnTo>
                <a:lnTo>
                  <a:pt x="623173" y="673100"/>
                </a:lnTo>
                <a:lnTo>
                  <a:pt x="612516" y="698500"/>
                </a:lnTo>
                <a:close/>
              </a:path>
              <a:path w="685800" h="1536700">
                <a:moveTo>
                  <a:pt x="673938" y="660400"/>
                </a:moveTo>
                <a:lnTo>
                  <a:pt x="575400" y="660400"/>
                </a:lnTo>
                <a:lnTo>
                  <a:pt x="624021" y="533400"/>
                </a:lnTo>
                <a:lnTo>
                  <a:pt x="684646" y="533400"/>
                </a:lnTo>
                <a:lnTo>
                  <a:pt x="673938" y="660400"/>
                </a:lnTo>
                <a:close/>
              </a:path>
              <a:path w="685800" h="1536700">
                <a:moveTo>
                  <a:pt x="279290" y="698500"/>
                </a:moveTo>
                <a:lnTo>
                  <a:pt x="229608" y="698500"/>
                </a:lnTo>
                <a:lnTo>
                  <a:pt x="224732" y="647700"/>
                </a:lnTo>
                <a:lnTo>
                  <a:pt x="275115" y="647700"/>
                </a:lnTo>
                <a:lnTo>
                  <a:pt x="279290" y="698500"/>
                </a:lnTo>
                <a:close/>
              </a:path>
              <a:path w="685800" h="1536700">
                <a:moveTo>
                  <a:pt x="652523" y="914400"/>
                </a:moveTo>
                <a:lnTo>
                  <a:pt x="602820" y="914400"/>
                </a:lnTo>
                <a:lnTo>
                  <a:pt x="623173" y="673100"/>
                </a:lnTo>
                <a:lnTo>
                  <a:pt x="672867" y="673100"/>
                </a:lnTo>
                <a:lnTo>
                  <a:pt x="652523" y="914400"/>
                </a:lnTo>
                <a:close/>
              </a:path>
              <a:path w="685800" h="1536700">
                <a:moveTo>
                  <a:pt x="588191" y="749300"/>
                </a:moveTo>
                <a:lnTo>
                  <a:pt x="155518" y="749300"/>
                </a:lnTo>
                <a:lnTo>
                  <a:pt x="154202" y="736600"/>
                </a:lnTo>
                <a:lnTo>
                  <a:pt x="590947" y="736600"/>
                </a:lnTo>
                <a:lnTo>
                  <a:pt x="588191" y="749300"/>
                </a:lnTo>
                <a:close/>
              </a:path>
              <a:path w="685800" h="1536700">
                <a:moveTo>
                  <a:pt x="155455" y="1524000"/>
                </a:moveTo>
                <a:lnTo>
                  <a:pt x="3138" y="1524000"/>
                </a:lnTo>
                <a:lnTo>
                  <a:pt x="627" y="1511300"/>
                </a:lnTo>
                <a:lnTo>
                  <a:pt x="0" y="1511300"/>
                </a:lnTo>
                <a:lnTo>
                  <a:pt x="627" y="1498600"/>
                </a:lnTo>
                <a:lnTo>
                  <a:pt x="4925" y="1498600"/>
                </a:lnTo>
                <a:lnTo>
                  <a:pt x="9563" y="1485900"/>
                </a:lnTo>
                <a:lnTo>
                  <a:pt x="113355" y="1485900"/>
                </a:lnTo>
                <a:lnTo>
                  <a:pt x="249043" y="939800"/>
                </a:lnTo>
                <a:lnTo>
                  <a:pt x="233566" y="749300"/>
                </a:lnTo>
                <a:lnTo>
                  <a:pt x="283247" y="749300"/>
                </a:lnTo>
                <a:lnTo>
                  <a:pt x="296816" y="914400"/>
                </a:lnTo>
                <a:lnTo>
                  <a:pt x="652523" y="914400"/>
                </a:lnTo>
                <a:lnTo>
                  <a:pt x="650381" y="939800"/>
                </a:lnTo>
                <a:lnTo>
                  <a:pt x="649994" y="939800"/>
                </a:lnTo>
                <a:lnTo>
                  <a:pt x="648675" y="952500"/>
                </a:lnTo>
                <a:lnTo>
                  <a:pt x="646424" y="952500"/>
                </a:lnTo>
                <a:lnTo>
                  <a:pt x="644854" y="965200"/>
                </a:lnTo>
                <a:lnTo>
                  <a:pt x="293495" y="965200"/>
                </a:lnTo>
                <a:lnTo>
                  <a:pt x="155455" y="1524000"/>
                </a:lnTo>
                <a:close/>
              </a:path>
              <a:path w="685800" h="1536700">
                <a:moveTo>
                  <a:pt x="685363" y="1511300"/>
                </a:moveTo>
                <a:lnTo>
                  <a:pt x="527980" y="1511300"/>
                </a:lnTo>
                <a:lnTo>
                  <a:pt x="595188" y="965200"/>
                </a:lnTo>
                <a:lnTo>
                  <a:pt x="644854" y="965200"/>
                </a:lnTo>
                <a:lnTo>
                  <a:pt x="580488" y="1485900"/>
                </a:lnTo>
                <a:lnTo>
                  <a:pt x="675799" y="1485900"/>
                </a:lnTo>
                <a:lnTo>
                  <a:pt x="680438" y="1498600"/>
                </a:lnTo>
                <a:lnTo>
                  <a:pt x="684736" y="1498600"/>
                </a:lnTo>
                <a:lnTo>
                  <a:pt x="685363" y="1511300"/>
                </a:lnTo>
                <a:close/>
              </a:path>
              <a:path w="685800" h="1536700">
                <a:moveTo>
                  <a:pt x="682225" y="1524000"/>
                </a:moveTo>
                <a:lnTo>
                  <a:pt x="529973" y="1524000"/>
                </a:lnTo>
                <a:lnTo>
                  <a:pt x="527870" y="1511300"/>
                </a:lnTo>
                <a:lnTo>
                  <a:pt x="684736" y="1511300"/>
                </a:lnTo>
                <a:lnTo>
                  <a:pt x="682225" y="1524000"/>
                </a:lnTo>
                <a:close/>
              </a:path>
              <a:path w="685800" h="1536700">
                <a:moveTo>
                  <a:pt x="143609" y="1536700"/>
                </a:moveTo>
                <a:lnTo>
                  <a:pt x="9563" y="1536700"/>
                </a:lnTo>
                <a:lnTo>
                  <a:pt x="4925" y="1524000"/>
                </a:lnTo>
                <a:lnTo>
                  <a:pt x="152541" y="1524000"/>
                </a:lnTo>
                <a:lnTo>
                  <a:pt x="143609" y="1536700"/>
                </a:lnTo>
                <a:close/>
              </a:path>
              <a:path w="685800" h="1536700">
                <a:moveTo>
                  <a:pt x="675799" y="1536700"/>
                </a:moveTo>
                <a:lnTo>
                  <a:pt x="539137" y="1536700"/>
                </a:lnTo>
                <a:lnTo>
                  <a:pt x="536355" y="1524000"/>
                </a:lnTo>
                <a:lnTo>
                  <a:pt x="680438" y="1524000"/>
                </a:lnTo>
                <a:lnTo>
                  <a:pt x="675799" y="1536700"/>
                </a:lnTo>
                <a:close/>
              </a:path>
            </a:pathLst>
          </a:custGeom>
          <a:solidFill>
            <a:srgbClr val="232323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447363" y="1114425"/>
            <a:ext cx="3753536" cy="3746500"/>
          </a:xfrm>
          <a:prstGeom prst="rect">
            <a:avLst/>
          </a:prstGeom>
        </p:spPr>
      </p:pic>
      <p:grpSp>
        <p:nvGrpSpPr>
          <p:cNvPr id="5" name="object 5"/>
          <p:cNvGrpSpPr/>
          <p:nvPr/>
        </p:nvGrpSpPr>
        <p:grpSpPr>
          <a:xfrm>
            <a:off x="454151" y="2026919"/>
            <a:ext cx="2700655" cy="2024380"/>
            <a:chOff x="454151" y="2026919"/>
            <a:chExt cx="2700655" cy="2024380"/>
          </a:xfrm>
        </p:grpSpPr>
        <p:sp>
          <p:nvSpPr>
            <p:cNvPr id="6" name="object 6"/>
            <p:cNvSpPr/>
            <p:nvPr/>
          </p:nvSpPr>
          <p:spPr>
            <a:xfrm>
              <a:off x="454151" y="2026919"/>
              <a:ext cx="2700655" cy="2024380"/>
            </a:xfrm>
            <a:custGeom>
              <a:avLst/>
              <a:gdLst/>
              <a:ahLst/>
              <a:cxnLst/>
              <a:rect l="l" t="t" r="r" b="b"/>
              <a:pathLst>
                <a:path w="2700655" h="2024379">
                  <a:moveTo>
                    <a:pt x="2700528" y="2023872"/>
                  </a:moveTo>
                  <a:lnTo>
                    <a:pt x="0" y="2023872"/>
                  </a:lnTo>
                  <a:lnTo>
                    <a:pt x="0" y="0"/>
                  </a:lnTo>
                  <a:lnTo>
                    <a:pt x="2700528" y="0"/>
                  </a:lnTo>
                  <a:lnTo>
                    <a:pt x="2700528" y="201930"/>
                  </a:lnTo>
                  <a:lnTo>
                    <a:pt x="307847" y="201930"/>
                  </a:lnTo>
                  <a:lnTo>
                    <a:pt x="298464" y="202383"/>
                  </a:lnTo>
                  <a:lnTo>
                    <a:pt x="254919" y="217967"/>
                  </a:lnTo>
                  <a:lnTo>
                    <a:pt x="223857" y="252234"/>
                  </a:lnTo>
                  <a:lnTo>
                    <a:pt x="212597" y="297180"/>
                  </a:lnTo>
                  <a:lnTo>
                    <a:pt x="212597" y="1649730"/>
                  </a:lnTo>
                  <a:lnTo>
                    <a:pt x="223857" y="1694675"/>
                  </a:lnTo>
                  <a:lnTo>
                    <a:pt x="254919" y="1728942"/>
                  </a:lnTo>
                  <a:lnTo>
                    <a:pt x="298464" y="1744526"/>
                  </a:lnTo>
                  <a:lnTo>
                    <a:pt x="307847" y="1744980"/>
                  </a:lnTo>
                  <a:lnTo>
                    <a:pt x="2700528" y="1744980"/>
                  </a:lnTo>
                  <a:lnTo>
                    <a:pt x="2700528" y="2023872"/>
                  </a:lnTo>
                  <a:close/>
                </a:path>
                <a:path w="2700655" h="2024379">
                  <a:moveTo>
                    <a:pt x="2700528" y="1744980"/>
                  </a:moveTo>
                  <a:lnTo>
                    <a:pt x="2336672" y="1744980"/>
                  </a:lnTo>
                  <a:lnTo>
                    <a:pt x="2346055" y="1744526"/>
                  </a:lnTo>
                  <a:lnTo>
                    <a:pt x="2355258" y="1743167"/>
                  </a:lnTo>
                  <a:lnTo>
                    <a:pt x="2397069" y="1723396"/>
                  </a:lnTo>
                  <a:lnTo>
                    <a:pt x="2424672" y="1686180"/>
                  </a:lnTo>
                  <a:lnTo>
                    <a:pt x="2431922" y="1649730"/>
                  </a:lnTo>
                  <a:lnTo>
                    <a:pt x="2431922" y="297180"/>
                  </a:lnTo>
                  <a:lnTo>
                    <a:pt x="2420662" y="252234"/>
                  </a:lnTo>
                  <a:lnTo>
                    <a:pt x="2389600" y="217967"/>
                  </a:lnTo>
                  <a:lnTo>
                    <a:pt x="2346055" y="202383"/>
                  </a:lnTo>
                  <a:lnTo>
                    <a:pt x="2336672" y="201930"/>
                  </a:lnTo>
                  <a:lnTo>
                    <a:pt x="2700528" y="201930"/>
                  </a:lnTo>
                  <a:lnTo>
                    <a:pt x="2700528" y="1744980"/>
                  </a:lnTo>
                  <a:close/>
                </a:path>
              </a:pathLst>
            </a:custGeom>
            <a:solidFill>
              <a:srgbClr val="000000">
                <a:alpha val="250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666750" y="2228849"/>
              <a:ext cx="2219325" cy="1543050"/>
            </a:xfrm>
            <a:custGeom>
              <a:avLst/>
              <a:gdLst/>
              <a:ahLst/>
              <a:cxnLst/>
              <a:rect l="l" t="t" r="r" b="b"/>
              <a:pathLst>
                <a:path w="2219325" h="1543050">
                  <a:moveTo>
                    <a:pt x="2124074" y="1543049"/>
                  </a:moveTo>
                  <a:lnTo>
                    <a:pt x="95249" y="1543049"/>
                  </a:lnTo>
                  <a:lnTo>
                    <a:pt x="85866" y="1542596"/>
                  </a:lnTo>
                  <a:lnTo>
                    <a:pt x="42321" y="1527012"/>
                  </a:lnTo>
                  <a:lnTo>
                    <a:pt x="11259" y="1492745"/>
                  </a:lnTo>
                  <a:lnTo>
                    <a:pt x="0" y="1447800"/>
                  </a:lnTo>
                  <a:lnTo>
                    <a:pt x="0" y="95248"/>
                  </a:lnTo>
                  <a:lnTo>
                    <a:pt x="453" y="85866"/>
                  </a:lnTo>
                  <a:lnTo>
                    <a:pt x="16037" y="42321"/>
                  </a:lnTo>
                  <a:lnTo>
                    <a:pt x="50303" y="11259"/>
                  </a:lnTo>
                  <a:lnTo>
                    <a:pt x="95249" y="0"/>
                  </a:lnTo>
                  <a:lnTo>
                    <a:pt x="2124075" y="0"/>
                  </a:lnTo>
                  <a:lnTo>
                    <a:pt x="2169020" y="11259"/>
                  </a:lnTo>
                  <a:lnTo>
                    <a:pt x="2203286" y="42321"/>
                  </a:lnTo>
                  <a:lnTo>
                    <a:pt x="2218871" y="85866"/>
                  </a:lnTo>
                  <a:lnTo>
                    <a:pt x="2219324" y="95248"/>
                  </a:lnTo>
                  <a:lnTo>
                    <a:pt x="2219324" y="1447800"/>
                  </a:lnTo>
                  <a:lnTo>
                    <a:pt x="2208064" y="1492745"/>
                  </a:lnTo>
                  <a:lnTo>
                    <a:pt x="2177002" y="1527012"/>
                  </a:lnTo>
                  <a:lnTo>
                    <a:pt x="2133457" y="1542596"/>
                  </a:lnTo>
                  <a:lnTo>
                    <a:pt x="2124074" y="1543049"/>
                  </a:lnTo>
                  <a:close/>
                </a:path>
              </a:pathLst>
            </a:custGeom>
            <a:solidFill>
              <a:srgbClr val="A0D9D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" name="object 8"/>
          <p:cNvSpPr txBox="1"/>
          <p:nvPr/>
        </p:nvSpPr>
        <p:spPr>
          <a:xfrm>
            <a:off x="729505" y="2654300"/>
            <a:ext cx="2089785" cy="692150"/>
          </a:xfrm>
          <a:prstGeom prst="rect">
            <a:avLst/>
          </a:prstGeom>
        </p:spPr>
        <p:txBody>
          <a:bodyPr vert="horz" wrap="square" lIns="0" tIns="27305" rIns="0" bIns="0" rtlCol="0">
            <a:spAutoFit/>
          </a:bodyPr>
          <a:lstStyle/>
          <a:p>
            <a:pPr marL="12700" marR="5080" algn="ctr">
              <a:lnSpc>
                <a:spcPts val="1730"/>
              </a:lnSpc>
              <a:spcBef>
                <a:spcPts val="215"/>
              </a:spcBef>
            </a:pPr>
            <a:r>
              <a:rPr sz="1500" spc="-170" dirty="0">
                <a:latin typeface="Tahoma"/>
                <a:cs typeface="Tahoma"/>
              </a:rPr>
              <a:t>I</a:t>
            </a:r>
            <a:r>
              <a:rPr sz="1500" dirty="0">
                <a:latin typeface="Tahoma"/>
                <a:cs typeface="Tahoma"/>
              </a:rPr>
              <a:t>d</a:t>
            </a:r>
            <a:r>
              <a:rPr sz="1500" spc="-50" dirty="0">
                <a:latin typeface="Tahoma"/>
                <a:cs typeface="Tahoma"/>
              </a:rPr>
              <a:t>e</a:t>
            </a:r>
            <a:r>
              <a:rPr sz="1500" spc="-20" dirty="0">
                <a:latin typeface="Tahoma"/>
                <a:cs typeface="Tahoma"/>
              </a:rPr>
              <a:t>n</a:t>
            </a:r>
            <a:r>
              <a:rPr sz="1500" spc="5" dirty="0">
                <a:latin typeface="Tahoma"/>
                <a:cs typeface="Tahoma"/>
              </a:rPr>
              <a:t>t</a:t>
            </a:r>
            <a:r>
              <a:rPr sz="1500" spc="25" dirty="0">
                <a:latin typeface="Tahoma"/>
                <a:cs typeface="Tahoma"/>
              </a:rPr>
              <a:t>i</a:t>
            </a:r>
            <a:r>
              <a:rPr sz="1500" spc="-40" dirty="0">
                <a:latin typeface="Tahoma"/>
                <a:cs typeface="Tahoma"/>
              </a:rPr>
              <a:t>f</a:t>
            </a:r>
            <a:r>
              <a:rPr sz="1500" spc="25" dirty="0">
                <a:latin typeface="Tahoma"/>
                <a:cs typeface="Tahoma"/>
              </a:rPr>
              <a:t>i</a:t>
            </a:r>
            <a:r>
              <a:rPr sz="1500" spc="-50" dirty="0">
                <a:latin typeface="Tahoma"/>
                <a:cs typeface="Tahoma"/>
              </a:rPr>
              <a:t>e</a:t>
            </a:r>
            <a:r>
              <a:rPr sz="1500" spc="-30" dirty="0">
                <a:latin typeface="Tahoma"/>
                <a:cs typeface="Tahoma"/>
              </a:rPr>
              <a:t>z</a:t>
            </a:r>
            <a:r>
              <a:rPr sz="1500" spc="-170" dirty="0">
                <a:latin typeface="Tahoma"/>
                <a:cs typeface="Tahoma"/>
              </a:rPr>
              <a:t> </a:t>
            </a:r>
            <a:r>
              <a:rPr sz="1500" spc="-25" dirty="0">
                <a:latin typeface="Tahoma"/>
                <a:cs typeface="Tahoma"/>
              </a:rPr>
              <a:t>u</a:t>
            </a:r>
            <a:r>
              <a:rPr sz="1500" spc="-20" dirty="0">
                <a:latin typeface="Tahoma"/>
                <a:cs typeface="Tahoma"/>
              </a:rPr>
              <a:t>n</a:t>
            </a:r>
            <a:r>
              <a:rPr sz="1500" spc="-50" dirty="0">
                <a:latin typeface="Tahoma"/>
                <a:cs typeface="Tahoma"/>
              </a:rPr>
              <a:t>e</a:t>
            </a:r>
            <a:r>
              <a:rPr sz="1500" spc="-170" dirty="0">
                <a:latin typeface="Tahoma"/>
                <a:cs typeface="Tahoma"/>
              </a:rPr>
              <a:t> </a:t>
            </a:r>
            <a:r>
              <a:rPr sz="1500" spc="-35" dirty="0">
                <a:latin typeface="Tahoma"/>
                <a:cs typeface="Tahoma"/>
              </a:rPr>
              <a:t>a</a:t>
            </a:r>
            <a:r>
              <a:rPr sz="1500" spc="-25" dirty="0">
                <a:latin typeface="Tahoma"/>
                <a:cs typeface="Tahoma"/>
              </a:rPr>
              <a:t>c</a:t>
            </a:r>
            <a:r>
              <a:rPr sz="1500" spc="5" dirty="0">
                <a:latin typeface="Tahoma"/>
                <a:cs typeface="Tahoma"/>
              </a:rPr>
              <a:t>t</a:t>
            </a:r>
            <a:r>
              <a:rPr sz="1500" spc="25" dirty="0">
                <a:latin typeface="Tahoma"/>
                <a:cs typeface="Tahoma"/>
              </a:rPr>
              <a:t>i</a:t>
            </a:r>
            <a:r>
              <a:rPr sz="1500" spc="-5" dirty="0">
                <a:latin typeface="Tahoma"/>
                <a:cs typeface="Tahoma"/>
              </a:rPr>
              <a:t>o</a:t>
            </a:r>
            <a:r>
              <a:rPr sz="1500" spc="-15" dirty="0">
                <a:latin typeface="Tahoma"/>
                <a:cs typeface="Tahoma"/>
              </a:rPr>
              <a:t>n  </a:t>
            </a:r>
            <a:r>
              <a:rPr sz="1500" spc="-35" dirty="0">
                <a:latin typeface="Tahoma"/>
                <a:cs typeface="Tahoma"/>
              </a:rPr>
              <a:t>r</a:t>
            </a:r>
            <a:r>
              <a:rPr sz="1500" spc="-50" dirty="0">
                <a:latin typeface="Tahoma"/>
                <a:cs typeface="Tahoma"/>
              </a:rPr>
              <a:t>é</a:t>
            </a:r>
            <a:r>
              <a:rPr sz="1500" spc="-45" dirty="0">
                <a:latin typeface="Tahoma"/>
                <a:cs typeface="Tahoma"/>
              </a:rPr>
              <a:t>s</a:t>
            </a:r>
            <a:r>
              <a:rPr sz="1500" spc="-75" dirty="0">
                <a:latin typeface="Tahoma"/>
                <a:cs typeface="Tahoma"/>
              </a:rPr>
              <a:t>e</a:t>
            </a:r>
            <a:r>
              <a:rPr sz="1500" spc="-35" dirty="0">
                <a:latin typeface="Tahoma"/>
                <a:cs typeface="Tahoma"/>
              </a:rPr>
              <a:t>a</a:t>
            </a:r>
            <a:r>
              <a:rPr sz="1500" spc="-25" dirty="0">
                <a:latin typeface="Tahoma"/>
                <a:cs typeface="Tahoma"/>
              </a:rPr>
              <a:t>u</a:t>
            </a:r>
            <a:r>
              <a:rPr sz="1500" spc="-170" dirty="0">
                <a:latin typeface="Tahoma"/>
                <a:cs typeface="Tahoma"/>
              </a:rPr>
              <a:t> </a:t>
            </a:r>
            <a:r>
              <a:rPr sz="1500" dirty="0">
                <a:latin typeface="Tahoma"/>
                <a:cs typeface="Tahoma"/>
              </a:rPr>
              <a:t>q</a:t>
            </a:r>
            <a:r>
              <a:rPr sz="1500" spc="-25" dirty="0">
                <a:latin typeface="Tahoma"/>
                <a:cs typeface="Tahoma"/>
              </a:rPr>
              <a:t>u</a:t>
            </a:r>
            <a:r>
              <a:rPr sz="1500" spc="-50" dirty="0">
                <a:latin typeface="Tahoma"/>
                <a:cs typeface="Tahoma"/>
              </a:rPr>
              <a:t>e</a:t>
            </a:r>
            <a:r>
              <a:rPr sz="1500" spc="-170" dirty="0">
                <a:latin typeface="Tahoma"/>
                <a:cs typeface="Tahoma"/>
              </a:rPr>
              <a:t> </a:t>
            </a:r>
            <a:r>
              <a:rPr sz="1500" spc="-60" dirty="0">
                <a:latin typeface="Tahoma"/>
                <a:cs typeface="Tahoma"/>
              </a:rPr>
              <a:t>v</a:t>
            </a:r>
            <a:r>
              <a:rPr sz="1500" spc="-5" dirty="0">
                <a:latin typeface="Tahoma"/>
                <a:cs typeface="Tahoma"/>
              </a:rPr>
              <a:t>o</a:t>
            </a:r>
            <a:r>
              <a:rPr sz="1500" spc="-25" dirty="0">
                <a:latin typeface="Tahoma"/>
                <a:cs typeface="Tahoma"/>
              </a:rPr>
              <a:t>u</a:t>
            </a:r>
            <a:r>
              <a:rPr sz="1500" spc="-45" dirty="0">
                <a:latin typeface="Tahoma"/>
                <a:cs typeface="Tahoma"/>
              </a:rPr>
              <a:t>s</a:t>
            </a:r>
            <a:r>
              <a:rPr sz="1500" spc="-170" dirty="0">
                <a:latin typeface="Tahoma"/>
                <a:cs typeface="Tahoma"/>
              </a:rPr>
              <a:t> </a:t>
            </a:r>
            <a:r>
              <a:rPr sz="1500" spc="-35" dirty="0">
                <a:latin typeface="Tahoma"/>
                <a:cs typeface="Tahoma"/>
              </a:rPr>
              <a:t>a</a:t>
            </a:r>
            <a:r>
              <a:rPr sz="1500" spc="-60" dirty="0">
                <a:latin typeface="Tahoma"/>
                <a:cs typeface="Tahoma"/>
              </a:rPr>
              <a:t>v</a:t>
            </a:r>
            <a:r>
              <a:rPr sz="1500" spc="-50" dirty="0">
                <a:latin typeface="Tahoma"/>
                <a:cs typeface="Tahoma"/>
              </a:rPr>
              <a:t>e</a:t>
            </a:r>
            <a:r>
              <a:rPr sz="1500" spc="-30" dirty="0">
                <a:latin typeface="Tahoma"/>
                <a:cs typeface="Tahoma"/>
              </a:rPr>
              <a:t>z</a:t>
            </a:r>
            <a:r>
              <a:rPr sz="1500" spc="-170" dirty="0">
                <a:latin typeface="Tahoma"/>
                <a:cs typeface="Tahoma"/>
              </a:rPr>
              <a:t> </a:t>
            </a:r>
            <a:r>
              <a:rPr sz="1500" dirty="0">
                <a:latin typeface="Tahoma"/>
                <a:cs typeface="Tahoma"/>
              </a:rPr>
              <a:t>d</a:t>
            </a:r>
            <a:r>
              <a:rPr sz="1500" spc="-50" dirty="0">
                <a:latin typeface="Tahoma"/>
                <a:cs typeface="Tahoma"/>
              </a:rPr>
              <a:t>é</a:t>
            </a:r>
            <a:r>
              <a:rPr sz="1500" spc="-55" dirty="0">
                <a:latin typeface="Tahoma"/>
                <a:cs typeface="Tahoma"/>
              </a:rPr>
              <a:t>j</a:t>
            </a:r>
            <a:r>
              <a:rPr sz="1500" spc="-25" dirty="0">
                <a:latin typeface="Tahoma"/>
                <a:cs typeface="Tahoma"/>
              </a:rPr>
              <a:t>à  </a:t>
            </a:r>
            <a:r>
              <a:rPr sz="1500" spc="-30" dirty="0">
                <a:latin typeface="Tahoma"/>
                <a:cs typeface="Tahoma"/>
              </a:rPr>
              <a:t>réalisée</a:t>
            </a:r>
            <a:endParaRPr sz="1500">
              <a:latin typeface="Tahoma"/>
              <a:cs typeface="Tahoma"/>
            </a:endParaRPr>
          </a:p>
        </p:txBody>
      </p:sp>
      <p:pic>
        <p:nvPicPr>
          <p:cNvPr id="9" name="Picture 2">
            <a:extLst>
              <a:ext uri="{FF2B5EF4-FFF2-40B4-BE49-F238E27FC236}">
                <a16:creationId xmlns:a16="http://schemas.microsoft.com/office/drawing/2014/main" id="{EAEDDF8D-8308-A814-CDBC-8BBC9B3ABDD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9981"/>
          <a:stretch/>
        </p:blipFill>
        <p:spPr bwMode="auto">
          <a:xfrm>
            <a:off x="0" y="317500"/>
            <a:ext cx="2784306" cy="7307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773555">
              <a:lnSpc>
                <a:spcPct val="100000"/>
              </a:lnSpc>
              <a:spcBef>
                <a:spcPts val="100"/>
              </a:spcBef>
            </a:pPr>
            <a:r>
              <a:rPr spc="-80" dirty="0"/>
              <a:t>C</a:t>
            </a:r>
            <a:r>
              <a:rPr spc="-40" dirty="0"/>
              <a:t>h</a:t>
            </a:r>
            <a:r>
              <a:rPr spc="-60" dirty="0"/>
              <a:t>a</a:t>
            </a:r>
            <a:r>
              <a:rPr spc="70" dirty="0"/>
              <a:t>ll</a:t>
            </a:r>
            <a:r>
              <a:rPr spc="-85" dirty="0"/>
              <a:t>e</a:t>
            </a:r>
            <a:r>
              <a:rPr spc="-30" dirty="0"/>
              <a:t>n</a:t>
            </a:r>
            <a:r>
              <a:rPr spc="-175" dirty="0"/>
              <a:t>g</a:t>
            </a:r>
            <a:r>
              <a:rPr spc="-85" dirty="0"/>
              <a:t>e</a:t>
            </a:r>
            <a:r>
              <a:rPr spc="-305" dirty="0"/>
              <a:t> </a:t>
            </a:r>
            <a:r>
              <a:rPr spc="-170" dirty="0"/>
              <a:t>R</a:t>
            </a:r>
            <a:r>
              <a:rPr spc="-85" dirty="0"/>
              <a:t>é</a:t>
            </a:r>
            <a:r>
              <a:rPr spc="-75" dirty="0"/>
              <a:t>s</a:t>
            </a:r>
            <a:r>
              <a:rPr spc="-125" dirty="0"/>
              <a:t>e</a:t>
            </a:r>
            <a:r>
              <a:rPr spc="-60" dirty="0"/>
              <a:t>a</a:t>
            </a:r>
            <a:r>
              <a:rPr spc="-40" dirty="0"/>
              <a:t>u</a:t>
            </a: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447363" y="1114425"/>
            <a:ext cx="3753536" cy="3746500"/>
          </a:xfrm>
          <a:prstGeom prst="rect">
            <a:avLst/>
          </a:prstGeom>
        </p:spPr>
      </p:pic>
      <p:grpSp>
        <p:nvGrpSpPr>
          <p:cNvPr id="4" name="object 4"/>
          <p:cNvGrpSpPr/>
          <p:nvPr/>
        </p:nvGrpSpPr>
        <p:grpSpPr>
          <a:xfrm>
            <a:off x="454151" y="2026919"/>
            <a:ext cx="2700655" cy="2024380"/>
            <a:chOff x="454151" y="2026919"/>
            <a:chExt cx="2700655" cy="2024380"/>
          </a:xfrm>
        </p:grpSpPr>
        <p:sp>
          <p:nvSpPr>
            <p:cNvPr id="5" name="object 5"/>
            <p:cNvSpPr/>
            <p:nvPr/>
          </p:nvSpPr>
          <p:spPr>
            <a:xfrm>
              <a:off x="454151" y="2026919"/>
              <a:ext cx="2700655" cy="2024380"/>
            </a:xfrm>
            <a:custGeom>
              <a:avLst/>
              <a:gdLst/>
              <a:ahLst/>
              <a:cxnLst/>
              <a:rect l="l" t="t" r="r" b="b"/>
              <a:pathLst>
                <a:path w="2700655" h="2024379">
                  <a:moveTo>
                    <a:pt x="2700528" y="2023872"/>
                  </a:moveTo>
                  <a:lnTo>
                    <a:pt x="0" y="2023872"/>
                  </a:lnTo>
                  <a:lnTo>
                    <a:pt x="0" y="0"/>
                  </a:lnTo>
                  <a:lnTo>
                    <a:pt x="2700528" y="0"/>
                  </a:lnTo>
                  <a:lnTo>
                    <a:pt x="2700528" y="201930"/>
                  </a:lnTo>
                  <a:lnTo>
                    <a:pt x="307847" y="201930"/>
                  </a:lnTo>
                  <a:lnTo>
                    <a:pt x="298464" y="202383"/>
                  </a:lnTo>
                  <a:lnTo>
                    <a:pt x="254919" y="217967"/>
                  </a:lnTo>
                  <a:lnTo>
                    <a:pt x="223857" y="252234"/>
                  </a:lnTo>
                  <a:lnTo>
                    <a:pt x="212597" y="297180"/>
                  </a:lnTo>
                  <a:lnTo>
                    <a:pt x="212597" y="1649730"/>
                  </a:lnTo>
                  <a:lnTo>
                    <a:pt x="223857" y="1694675"/>
                  </a:lnTo>
                  <a:lnTo>
                    <a:pt x="254919" y="1728942"/>
                  </a:lnTo>
                  <a:lnTo>
                    <a:pt x="298464" y="1744526"/>
                  </a:lnTo>
                  <a:lnTo>
                    <a:pt x="307847" y="1744980"/>
                  </a:lnTo>
                  <a:lnTo>
                    <a:pt x="2700528" y="1744980"/>
                  </a:lnTo>
                  <a:lnTo>
                    <a:pt x="2700528" y="2023872"/>
                  </a:lnTo>
                  <a:close/>
                </a:path>
                <a:path w="2700655" h="2024379">
                  <a:moveTo>
                    <a:pt x="2700528" y="1744980"/>
                  </a:moveTo>
                  <a:lnTo>
                    <a:pt x="2336672" y="1744980"/>
                  </a:lnTo>
                  <a:lnTo>
                    <a:pt x="2346055" y="1744526"/>
                  </a:lnTo>
                  <a:lnTo>
                    <a:pt x="2355258" y="1743167"/>
                  </a:lnTo>
                  <a:lnTo>
                    <a:pt x="2397069" y="1723396"/>
                  </a:lnTo>
                  <a:lnTo>
                    <a:pt x="2424672" y="1686180"/>
                  </a:lnTo>
                  <a:lnTo>
                    <a:pt x="2431922" y="1649730"/>
                  </a:lnTo>
                  <a:lnTo>
                    <a:pt x="2431922" y="297180"/>
                  </a:lnTo>
                  <a:lnTo>
                    <a:pt x="2420662" y="252234"/>
                  </a:lnTo>
                  <a:lnTo>
                    <a:pt x="2389600" y="217967"/>
                  </a:lnTo>
                  <a:lnTo>
                    <a:pt x="2346055" y="202383"/>
                  </a:lnTo>
                  <a:lnTo>
                    <a:pt x="2336672" y="201930"/>
                  </a:lnTo>
                  <a:lnTo>
                    <a:pt x="2700528" y="201930"/>
                  </a:lnTo>
                  <a:lnTo>
                    <a:pt x="2700528" y="1744980"/>
                  </a:lnTo>
                  <a:close/>
                </a:path>
              </a:pathLst>
            </a:custGeom>
            <a:solidFill>
              <a:srgbClr val="000000">
                <a:alpha val="250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666750" y="2228849"/>
              <a:ext cx="2219325" cy="1543050"/>
            </a:xfrm>
            <a:custGeom>
              <a:avLst/>
              <a:gdLst/>
              <a:ahLst/>
              <a:cxnLst/>
              <a:rect l="l" t="t" r="r" b="b"/>
              <a:pathLst>
                <a:path w="2219325" h="1543050">
                  <a:moveTo>
                    <a:pt x="2124074" y="1543049"/>
                  </a:moveTo>
                  <a:lnTo>
                    <a:pt x="95249" y="1543049"/>
                  </a:lnTo>
                  <a:lnTo>
                    <a:pt x="85866" y="1542596"/>
                  </a:lnTo>
                  <a:lnTo>
                    <a:pt x="42321" y="1527012"/>
                  </a:lnTo>
                  <a:lnTo>
                    <a:pt x="11259" y="1492745"/>
                  </a:lnTo>
                  <a:lnTo>
                    <a:pt x="0" y="1447800"/>
                  </a:lnTo>
                  <a:lnTo>
                    <a:pt x="0" y="95248"/>
                  </a:lnTo>
                  <a:lnTo>
                    <a:pt x="453" y="85866"/>
                  </a:lnTo>
                  <a:lnTo>
                    <a:pt x="16037" y="42321"/>
                  </a:lnTo>
                  <a:lnTo>
                    <a:pt x="50303" y="11259"/>
                  </a:lnTo>
                  <a:lnTo>
                    <a:pt x="95249" y="0"/>
                  </a:lnTo>
                  <a:lnTo>
                    <a:pt x="2124075" y="0"/>
                  </a:lnTo>
                  <a:lnTo>
                    <a:pt x="2169020" y="11259"/>
                  </a:lnTo>
                  <a:lnTo>
                    <a:pt x="2203286" y="42321"/>
                  </a:lnTo>
                  <a:lnTo>
                    <a:pt x="2218871" y="85866"/>
                  </a:lnTo>
                  <a:lnTo>
                    <a:pt x="2219324" y="95248"/>
                  </a:lnTo>
                  <a:lnTo>
                    <a:pt x="2219324" y="1447800"/>
                  </a:lnTo>
                  <a:lnTo>
                    <a:pt x="2208064" y="1492745"/>
                  </a:lnTo>
                  <a:lnTo>
                    <a:pt x="2177002" y="1527012"/>
                  </a:lnTo>
                  <a:lnTo>
                    <a:pt x="2133457" y="1542596"/>
                  </a:lnTo>
                  <a:lnTo>
                    <a:pt x="2124074" y="1543049"/>
                  </a:lnTo>
                  <a:close/>
                </a:path>
              </a:pathLst>
            </a:custGeom>
            <a:solidFill>
              <a:srgbClr val="A0D9D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" name="object 7"/>
          <p:cNvSpPr txBox="1"/>
          <p:nvPr/>
        </p:nvSpPr>
        <p:spPr>
          <a:xfrm>
            <a:off x="740221" y="2644775"/>
            <a:ext cx="2068195" cy="692150"/>
          </a:xfrm>
          <a:prstGeom prst="rect">
            <a:avLst/>
          </a:prstGeom>
        </p:spPr>
        <p:txBody>
          <a:bodyPr vert="horz" wrap="square" lIns="0" tIns="27305" rIns="0" bIns="0" rtlCol="0">
            <a:spAutoFit/>
          </a:bodyPr>
          <a:lstStyle/>
          <a:p>
            <a:pPr marL="12065" marR="5080" algn="ctr">
              <a:lnSpc>
                <a:spcPts val="1730"/>
              </a:lnSpc>
              <a:spcBef>
                <a:spcPts val="215"/>
              </a:spcBef>
            </a:pPr>
            <a:r>
              <a:rPr sz="1500" spc="-170" dirty="0">
                <a:latin typeface="Tahoma"/>
                <a:cs typeface="Tahoma"/>
              </a:rPr>
              <a:t>I</a:t>
            </a:r>
            <a:r>
              <a:rPr sz="1500" dirty="0">
                <a:latin typeface="Tahoma"/>
                <a:cs typeface="Tahoma"/>
              </a:rPr>
              <a:t>d</a:t>
            </a:r>
            <a:r>
              <a:rPr sz="1500" spc="-50" dirty="0">
                <a:latin typeface="Tahoma"/>
                <a:cs typeface="Tahoma"/>
              </a:rPr>
              <a:t>e</a:t>
            </a:r>
            <a:r>
              <a:rPr sz="1500" spc="-20" dirty="0">
                <a:latin typeface="Tahoma"/>
                <a:cs typeface="Tahoma"/>
              </a:rPr>
              <a:t>n</a:t>
            </a:r>
            <a:r>
              <a:rPr sz="1500" spc="5" dirty="0">
                <a:latin typeface="Tahoma"/>
                <a:cs typeface="Tahoma"/>
              </a:rPr>
              <a:t>t</a:t>
            </a:r>
            <a:r>
              <a:rPr sz="1500" spc="25" dirty="0">
                <a:latin typeface="Tahoma"/>
                <a:cs typeface="Tahoma"/>
              </a:rPr>
              <a:t>i</a:t>
            </a:r>
            <a:r>
              <a:rPr sz="1500" spc="-40" dirty="0">
                <a:latin typeface="Tahoma"/>
                <a:cs typeface="Tahoma"/>
              </a:rPr>
              <a:t>f</a:t>
            </a:r>
            <a:r>
              <a:rPr sz="1500" spc="25" dirty="0">
                <a:latin typeface="Tahoma"/>
                <a:cs typeface="Tahoma"/>
              </a:rPr>
              <a:t>i</a:t>
            </a:r>
            <a:r>
              <a:rPr sz="1500" spc="-50" dirty="0">
                <a:latin typeface="Tahoma"/>
                <a:cs typeface="Tahoma"/>
              </a:rPr>
              <a:t>e</a:t>
            </a:r>
            <a:r>
              <a:rPr sz="1500" spc="-30" dirty="0">
                <a:latin typeface="Tahoma"/>
                <a:cs typeface="Tahoma"/>
              </a:rPr>
              <a:t>z</a:t>
            </a:r>
            <a:r>
              <a:rPr sz="1500" spc="-170" dirty="0">
                <a:latin typeface="Tahoma"/>
                <a:cs typeface="Tahoma"/>
              </a:rPr>
              <a:t> </a:t>
            </a:r>
            <a:r>
              <a:rPr sz="1500" spc="-25" dirty="0">
                <a:latin typeface="Tahoma"/>
                <a:cs typeface="Tahoma"/>
              </a:rPr>
              <a:t>u</a:t>
            </a:r>
            <a:r>
              <a:rPr sz="1500" spc="-20" dirty="0">
                <a:latin typeface="Tahoma"/>
                <a:cs typeface="Tahoma"/>
              </a:rPr>
              <a:t>n</a:t>
            </a:r>
            <a:r>
              <a:rPr sz="1500" spc="-50" dirty="0">
                <a:latin typeface="Tahoma"/>
                <a:cs typeface="Tahoma"/>
              </a:rPr>
              <a:t>e</a:t>
            </a:r>
            <a:r>
              <a:rPr sz="1500" spc="-170" dirty="0">
                <a:latin typeface="Tahoma"/>
                <a:cs typeface="Tahoma"/>
              </a:rPr>
              <a:t> </a:t>
            </a:r>
            <a:r>
              <a:rPr sz="1500" spc="-35" dirty="0">
                <a:latin typeface="Tahoma"/>
                <a:cs typeface="Tahoma"/>
              </a:rPr>
              <a:t>a</a:t>
            </a:r>
            <a:r>
              <a:rPr sz="1500" spc="-25" dirty="0">
                <a:latin typeface="Tahoma"/>
                <a:cs typeface="Tahoma"/>
              </a:rPr>
              <a:t>c</a:t>
            </a:r>
            <a:r>
              <a:rPr sz="1500" spc="5" dirty="0">
                <a:latin typeface="Tahoma"/>
                <a:cs typeface="Tahoma"/>
              </a:rPr>
              <a:t>t</a:t>
            </a:r>
            <a:r>
              <a:rPr sz="1500" spc="25" dirty="0">
                <a:latin typeface="Tahoma"/>
                <a:cs typeface="Tahoma"/>
              </a:rPr>
              <a:t>i</a:t>
            </a:r>
            <a:r>
              <a:rPr sz="1500" spc="-5" dirty="0">
                <a:latin typeface="Tahoma"/>
                <a:cs typeface="Tahoma"/>
              </a:rPr>
              <a:t>o</a:t>
            </a:r>
            <a:r>
              <a:rPr sz="1500" spc="-15" dirty="0">
                <a:latin typeface="Tahoma"/>
                <a:cs typeface="Tahoma"/>
              </a:rPr>
              <a:t>n  </a:t>
            </a:r>
            <a:r>
              <a:rPr sz="1500" spc="-35" dirty="0">
                <a:latin typeface="Tahoma"/>
                <a:cs typeface="Tahoma"/>
              </a:rPr>
              <a:t>r</a:t>
            </a:r>
            <a:r>
              <a:rPr sz="1500" spc="-50" dirty="0">
                <a:latin typeface="Tahoma"/>
                <a:cs typeface="Tahoma"/>
              </a:rPr>
              <a:t>é</a:t>
            </a:r>
            <a:r>
              <a:rPr sz="1500" spc="-45" dirty="0">
                <a:latin typeface="Tahoma"/>
                <a:cs typeface="Tahoma"/>
              </a:rPr>
              <a:t>s</a:t>
            </a:r>
            <a:r>
              <a:rPr sz="1500" spc="-75" dirty="0">
                <a:latin typeface="Tahoma"/>
                <a:cs typeface="Tahoma"/>
              </a:rPr>
              <a:t>e</a:t>
            </a:r>
            <a:r>
              <a:rPr sz="1500" spc="-35" dirty="0">
                <a:latin typeface="Tahoma"/>
                <a:cs typeface="Tahoma"/>
              </a:rPr>
              <a:t>a</a:t>
            </a:r>
            <a:r>
              <a:rPr sz="1500" spc="-25" dirty="0">
                <a:latin typeface="Tahoma"/>
                <a:cs typeface="Tahoma"/>
              </a:rPr>
              <a:t>u</a:t>
            </a:r>
            <a:r>
              <a:rPr sz="1500" spc="-170" dirty="0">
                <a:latin typeface="Tahoma"/>
                <a:cs typeface="Tahoma"/>
              </a:rPr>
              <a:t> </a:t>
            </a:r>
            <a:r>
              <a:rPr sz="1500" dirty="0">
                <a:latin typeface="Tahoma"/>
                <a:cs typeface="Tahoma"/>
              </a:rPr>
              <a:t>q</a:t>
            </a:r>
            <a:r>
              <a:rPr sz="1500" spc="-25" dirty="0">
                <a:latin typeface="Tahoma"/>
                <a:cs typeface="Tahoma"/>
              </a:rPr>
              <a:t>u</a:t>
            </a:r>
            <a:r>
              <a:rPr sz="1500" spc="-50" dirty="0">
                <a:latin typeface="Tahoma"/>
                <a:cs typeface="Tahoma"/>
              </a:rPr>
              <a:t>e</a:t>
            </a:r>
            <a:r>
              <a:rPr sz="1500" spc="-170" dirty="0">
                <a:latin typeface="Tahoma"/>
                <a:cs typeface="Tahoma"/>
              </a:rPr>
              <a:t> </a:t>
            </a:r>
            <a:r>
              <a:rPr sz="1500" spc="-60" dirty="0">
                <a:latin typeface="Tahoma"/>
                <a:cs typeface="Tahoma"/>
              </a:rPr>
              <a:t>v</a:t>
            </a:r>
            <a:r>
              <a:rPr sz="1500" spc="-5" dirty="0">
                <a:latin typeface="Tahoma"/>
                <a:cs typeface="Tahoma"/>
              </a:rPr>
              <a:t>o</a:t>
            </a:r>
            <a:r>
              <a:rPr sz="1500" spc="-25" dirty="0">
                <a:latin typeface="Tahoma"/>
                <a:cs typeface="Tahoma"/>
              </a:rPr>
              <a:t>u</a:t>
            </a:r>
            <a:r>
              <a:rPr sz="1500" spc="-45" dirty="0">
                <a:latin typeface="Tahoma"/>
                <a:cs typeface="Tahoma"/>
              </a:rPr>
              <a:t>s</a:t>
            </a:r>
            <a:r>
              <a:rPr sz="1500" spc="-170" dirty="0">
                <a:latin typeface="Tahoma"/>
                <a:cs typeface="Tahoma"/>
              </a:rPr>
              <a:t> </a:t>
            </a:r>
            <a:r>
              <a:rPr sz="1500" dirty="0">
                <a:latin typeface="Tahoma"/>
                <a:cs typeface="Tahoma"/>
              </a:rPr>
              <a:t>p</a:t>
            </a:r>
            <a:r>
              <a:rPr sz="1500" spc="-35" dirty="0">
                <a:latin typeface="Tahoma"/>
                <a:cs typeface="Tahoma"/>
              </a:rPr>
              <a:t>r</a:t>
            </a:r>
            <a:r>
              <a:rPr sz="1500" spc="-45" dirty="0">
                <a:latin typeface="Tahoma"/>
                <a:cs typeface="Tahoma"/>
              </a:rPr>
              <a:t>é</a:t>
            </a:r>
            <a:r>
              <a:rPr sz="1500" spc="-60" dirty="0">
                <a:latin typeface="Tahoma"/>
                <a:cs typeface="Tahoma"/>
              </a:rPr>
              <a:t>v</a:t>
            </a:r>
            <a:r>
              <a:rPr sz="1500" spc="-15" dirty="0">
                <a:latin typeface="Tahoma"/>
                <a:cs typeface="Tahoma"/>
              </a:rPr>
              <a:t>o</a:t>
            </a:r>
            <a:r>
              <a:rPr sz="1500" spc="-60" dirty="0">
                <a:latin typeface="Tahoma"/>
                <a:cs typeface="Tahoma"/>
              </a:rPr>
              <a:t>y</a:t>
            </a:r>
            <a:r>
              <a:rPr sz="1500" spc="-50" dirty="0">
                <a:latin typeface="Tahoma"/>
                <a:cs typeface="Tahoma"/>
              </a:rPr>
              <a:t>e</a:t>
            </a:r>
            <a:r>
              <a:rPr sz="1500" spc="-25" dirty="0">
                <a:latin typeface="Tahoma"/>
                <a:cs typeface="Tahoma"/>
              </a:rPr>
              <a:t>z  </a:t>
            </a:r>
            <a:r>
              <a:rPr sz="1500" dirty="0">
                <a:latin typeface="Tahoma"/>
                <a:cs typeface="Tahoma"/>
              </a:rPr>
              <a:t>d</a:t>
            </a:r>
            <a:r>
              <a:rPr sz="1500" spc="-50" dirty="0">
                <a:latin typeface="Tahoma"/>
                <a:cs typeface="Tahoma"/>
              </a:rPr>
              <a:t>é</a:t>
            </a:r>
            <a:r>
              <a:rPr sz="1500" spc="-55" dirty="0">
                <a:latin typeface="Tahoma"/>
                <a:cs typeface="Tahoma"/>
              </a:rPr>
              <a:t>j</a:t>
            </a:r>
            <a:r>
              <a:rPr sz="1500" spc="-35" dirty="0">
                <a:latin typeface="Tahoma"/>
                <a:cs typeface="Tahoma"/>
              </a:rPr>
              <a:t>à</a:t>
            </a:r>
            <a:r>
              <a:rPr sz="1500" spc="-170" dirty="0">
                <a:latin typeface="Tahoma"/>
                <a:cs typeface="Tahoma"/>
              </a:rPr>
              <a:t> </a:t>
            </a:r>
            <a:r>
              <a:rPr sz="1500" dirty="0">
                <a:latin typeface="Tahoma"/>
                <a:cs typeface="Tahoma"/>
              </a:rPr>
              <a:t>d</a:t>
            </a:r>
            <a:r>
              <a:rPr sz="1500" spc="-50" dirty="0">
                <a:latin typeface="Tahoma"/>
                <a:cs typeface="Tahoma"/>
              </a:rPr>
              <a:t>e</a:t>
            </a:r>
            <a:r>
              <a:rPr sz="1500" spc="-170" dirty="0">
                <a:latin typeface="Tahoma"/>
                <a:cs typeface="Tahoma"/>
              </a:rPr>
              <a:t> </a:t>
            </a:r>
            <a:r>
              <a:rPr sz="1500" spc="-70" dirty="0">
                <a:latin typeface="Tahoma"/>
                <a:cs typeface="Tahoma"/>
              </a:rPr>
              <a:t>f</a:t>
            </a:r>
            <a:r>
              <a:rPr sz="1500" spc="-35" dirty="0">
                <a:latin typeface="Tahoma"/>
                <a:cs typeface="Tahoma"/>
              </a:rPr>
              <a:t>a</a:t>
            </a:r>
            <a:r>
              <a:rPr sz="1500" spc="25" dirty="0">
                <a:latin typeface="Tahoma"/>
                <a:cs typeface="Tahoma"/>
              </a:rPr>
              <a:t>i</a:t>
            </a:r>
            <a:r>
              <a:rPr sz="1500" spc="-35" dirty="0">
                <a:latin typeface="Tahoma"/>
                <a:cs typeface="Tahoma"/>
              </a:rPr>
              <a:t>r</a:t>
            </a:r>
            <a:r>
              <a:rPr sz="1500" spc="-50" dirty="0">
                <a:latin typeface="Tahoma"/>
                <a:cs typeface="Tahoma"/>
              </a:rPr>
              <a:t>e</a:t>
            </a:r>
            <a:endParaRPr sz="1500">
              <a:latin typeface="Tahoma"/>
              <a:cs typeface="Tahoma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7638846" y="2219270"/>
            <a:ext cx="752475" cy="1536700"/>
          </a:xfrm>
          <a:custGeom>
            <a:avLst/>
            <a:gdLst/>
            <a:ahLst/>
            <a:cxnLst/>
            <a:rect l="l" t="t" r="r" b="b"/>
            <a:pathLst>
              <a:path w="752475" h="1536700">
                <a:moveTo>
                  <a:pt x="586444" y="12700"/>
                </a:moveTo>
                <a:lnTo>
                  <a:pt x="420243" y="12700"/>
                </a:lnTo>
                <a:lnTo>
                  <a:pt x="431689" y="0"/>
                </a:lnTo>
                <a:lnTo>
                  <a:pt x="574919" y="0"/>
                </a:lnTo>
                <a:lnTo>
                  <a:pt x="586444" y="12700"/>
                </a:lnTo>
                <a:close/>
              </a:path>
              <a:path w="752475" h="1536700">
                <a:moveTo>
                  <a:pt x="619692" y="25400"/>
                </a:moveTo>
                <a:lnTo>
                  <a:pt x="387216" y="25400"/>
                </a:lnTo>
                <a:lnTo>
                  <a:pt x="397980" y="12700"/>
                </a:lnTo>
                <a:lnTo>
                  <a:pt x="608858" y="12700"/>
                </a:lnTo>
                <a:lnTo>
                  <a:pt x="619692" y="25400"/>
                </a:lnTo>
                <a:close/>
              </a:path>
              <a:path w="752475" h="1536700">
                <a:moveTo>
                  <a:pt x="640562" y="38100"/>
                </a:moveTo>
                <a:lnTo>
                  <a:pt x="366640" y="38100"/>
                </a:lnTo>
                <a:lnTo>
                  <a:pt x="376770" y="25400"/>
                </a:lnTo>
                <a:lnTo>
                  <a:pt x="630277" y="25400"/>
                </a:lnTo>
                <a:lnTo>
                  <a:pt x="640562" y="38100"/>
                </a:lnTo>
                <a:close/>
              </a:path>
              <a:path w="752475" h="1536700">
                <a:moveTo>
                  <a:pt x="660081" y="50800"/>
                </a:moveTo>
                <a:lnTo>
                  <a:pt x="349698" y="50800"/>
                </a:lnTo>
                <a:lnTo>
                  <a:pt x="356826" y="38100"/>
                </a:lnTo>
                <a:lnTo>
                  <a:pt x="650496" y="38100"/>
                </a:lnTo>
                <a:lnTo>
                  <a:pt x="660081" y="50800"/>
                </a:lnTo>
                <a:close/>
              </a:path>
              <a:path w="752475" h="1536700">
                <a:moveTo>
                  <a:pt x="434867" y="63500"/>
                </a:moveTo>
                <a:lnTo>
                  <a:pt x="336106" y="63500"/>
                </a:lnTo>
                <a:lnTo>
                  <a:pt x="342791" y="50800"/>
                </a:lnTo>
                <a:lnTo>
                  <a:pt x="448556" y="50800"/>
                </a:lnTo>
                <a:lnTo>
                  <a:pt x="434867" y="63500"/>
                </a:lnTo>
                <a:close/>
              </a:path>
              <a:path w="752475" h="1536700">
                <a:moveTo>
                  <a:pt x="686555" y="76200"/>
                </a:moveTo>
                <a:lnTo>
                  <a:pt x="604240" y="76200"/>
                </a:lnTo>
                <a:lnTo>
                  <a:pt x="587176" y="63500"/>
                </a:lnTo>
                <a:lnTo>
                  <a:pt x="569494" y="50800"/>
                </a:lnTo>
                <a:lnTo>
                  <a:pt x="669314" y="50800"/>
                </a:lnTo>
                <a:lnTo>
                  <a:pt x="678154" y="63500"/>
                </a:lnTo>
                <a:lnTo>
                  <a:pt x="686555" y="76200"/>
                </a:lnTo>
                <a:close/>
              </a:path>
              <a:path w="752475" h="1536700">
                <a:moveTo>
                  <a:pt x="408769" y="76200"/>
                </a:moveTo>
                <a:lnTo>
                  <a:pt x="323417" y="76200"/>
                </a:lnTo>
                <a:lnTo>
                  <a:pt x="329642" y="63500"/>
                </a:lnTo>
                <a:lnTo>
                  <a:pt x="415108" y="63500"/>
                </a:lnTo>
                <a:lnTo>
                  <a:pt x="408769" y="76200"/>
                </a:lnTo>
                <a:close/>
              </a:path>
              <a:path w="752475" h="1536700">
                <a:moveTo>
                  <a:pt x="333205" y="330200"/>
                </a:moveTo>
                <a:lnTo>
                  <a:pt x="276078" y="330200"/>
                </a:lnTo>
                <a:lnTo>
                  <a:pt x="272967" y="317500"/>
                </a:lnTo>
                <a:lnTo>
                  <a:pt x="270173" y="304800"/>
                </a:lnTo>
                <a:lnTo>
                  <a:pt x="267694" y="304800"/>
                </a:lnTo>
                <a:lnTo>
                  <a:pt x="265539" y="292100"/>
                </a:lnTo>
                <a:lnTo>
                  <a:pt x="263713" y="279400"/>
                </a:lnTo>
                <a:lnTo>
                  <a:pt x="262215" y="279400"/>
                </a:lnTo>
                <a:lnTo>
                  <a:pt x="261047" y="266700"/>
                </a:lnTo>
                <a:lnTo>
                  <a:pt x="260210" y="254000"/>
                </a:lnTo>
                <a:lnTo>
                  <a:pt x="259708" y="241300"/>
                </a:lnTo>
                <a:lnTo>
                  <a:pt x="259540" y="241300"/>
                </a:lnTo>
                <a:lnTo>
                  <a:pt x="259706" y="228600"/>
                </a:lnTo>
                <a:lnTo>
                  <a:pt x="260206" y="215900"/>
                </a:lnTo>
                <a:lnTo>
                  <a:pt x="261039" y="215900"/>
                </a:lnTo>
                <a:lnTo>
                  <a:pt x="262204" y="203200"/>
                </a:lnTo>
                <a:lnTo>
                  <a:pt x="263702" y="190500"/>
                </a:lnTo>
                <a:lnTo>
                  <a:pt x="265528" y="190500"/>
                </a:lnTo>
                <a:lnTo>
                  <a:pt x="267678" y="177800"/>
                </a:lnTo>
                <a:lnTo>
                  <a:pt x="270151" y="165100"/>
                </a:lnTo>
                <a:lnTo>
                  <a:pt x="272948" y="152400"/>
                </a:lnTo>
                <a:lnTo>
                  <a:pt x="276061" y="152400"/>
                </a:lnTo>
                <a:lnTo>
                  <a:pt x="279481" y="139700"/>
                </a:lnTo>
                <a:lnTo>
                  <a:pt x="283208" y="139700"/>
                </a:lnTo>
                <a:lnTo>
                  <a:pt x="287244" y="127000"/>
                </a:lnTo>
                <a:lnTo>
                  <a:pt x="291575" y="114300"/>
                </a:lnTo>
                <a:lnTo>
                  <a:pt x="296192" y="114300"/>
                </a:lnTo>
                <a:lnTo>
                  <a:pt x="301093" y="101600"/>
                </a:lnTo>
                <a:lnTo>
                  <a:pt x="306279" y="88900"/>
                </a:lnTo>
                <a:lnTo>
                  <a:pt x="311736" y="88900"/>
                </a:lnTo>
                <a:lnTo>
                  <a:pt x="317448" y="76200"/>
                </a:lnTo>
                <a:lnTo>
                  <a:pt x="390574" y="76200"/>
                </a:lnTo>
                <a:lnTo>
                  <a:pt x="379223" y="88900"/>
                </a:lnTo>
                <a:lnTo>
                  <a:pt x="373817" y="101600"/>
                </a:lnTo>
                <a:lnTo>
                  <a:pt x="363544" y="101600"/>
                </a:lnTo>
                <a:lnTo>
                  <a:pt x="358709" y="114300"/>
                </a:lnTo>
                <a:lnTo>
                  <a:pt x="349641" y="127000"/>
                </a:lnTo>
                <a:lnTo>
                  <a:pt x="345436" y="127000"/>
                </a:lnTo>
                <a:lnTo>
                  <a:pt x="337687" y="139700"/>
                </a:lnTo>
                <a:lnTo>
                  <a:pt x="334165" y="152400"/>
                </a:lnTo>
                <a:lnTo>
                  <a:pt x="327830" y="165100"/>
                </a:lnTo>
                <a:lnTo>
                  <a:pt x="325036" y="165100"/>
                </a:lnTo>
                <a:lnTo>
                  <a:pt x="320195" y="177800"/>
                </a:lnTo>
                <a:lnTo>
                  <a:pt x="318162" y="190500"/>
                </a:lnTo>
                <a:lnTo>
                  <a:pt x="314875" y="203200"/>
                </a:lnTo>
                <a:lnTo>
                  <a:pt x="313629" y="203200"/>
                </a:lnTo>
                <a:lnTo>
                  <a:pt x="311937" y="228600"/>
                </a:lnTo>
                <a:lnTo>
                  <a:pt x="311494" y="228600"/>
                </a:lnTo>
                <a:lnTo>
                  <a:pt x="311417" y="241300"/>
                </a:lnTo>
                <a:lnTo>
                  <a:pt x="311783" y="254000"/>
                </a:lnTo>
                <a:lnTo>
                  <a:pt x="313323" y="266700"/>
                </a:lnTo>
                <a:lnTo>
                  <a:pt x="314493" y="266700"/>
                </a:lnTo>
                <a:lnTo>
                  <a:pt x="317630" y="292100"/>
                </a:lnTo>
                <a:lnTo>
                  <a:pt x="319589" y="292100"/>
                </a:lnTo>
                <a:lnTo>
                  <a:pt x="324285" y="304800"/>
                </a:lnTo>
                <a:lnTo>
                  <a:pt x="327008" y="317500"/>
                </a:lnTo>
                <a:lnTo>
                  <a:pt x="333205" y="330200"/>
                </a:lnTo>
                <a:close/>
              </a:path>
              <a:path w="752475" h="1536700">
                <a:moveTo>
                  <a:pt x="751932" y="228600"/>
                </a:moveTo>
                <a:lnTo>
                  <a:pt x="700622" y="228600"/>
                </a:lnTo>
                <a:lnTo>
                  <a:pt x="699299" y="215900"/>
                </a:lnTo>
                <a:lnTo>
                  <a:pt x="698236" y="203200"/>
                </a:lnTo>
                <a:lnTo>
                  <a:pt x="695312" y="190500"/>
                </a:lnTo>
                <a:lnTo>
                  <a:pt x="693458" y="190500"/>
                </a:lnTo>
                <a:lnTo>
                  <a:pt x="688968" y="165100"/>
                </a:lnTo>
                <a:lnTo>
                  <a:pt x="686346" y="165100"/>
                </a:lnTo>
                <a:lnTo>
                  <a:pt x="680347" y="152400"/>
                </a:lnTo>
                <a:lnTo>
                  <a:pt x="676989" y="139700"/>
                </a:lnTo>
                <a:lnTo>
                  <a:pt x="669555" y="127000"/>
                </a:lnTo>
                <a:lnTo>
                  <a:pt x="661116" y="127000"/>
                </a:lnTo>
                <a:lnTo>
                  <a:pt x="648799" y="101600"/>
                </a:lnTo>
                <a:lnTo>
                  <a:pt x="635214" y="88900"/>
                </a:lnTo>
                <a:lnTo>
                  <a:pt x="620361" y="76200"/>
                </a:lnTo>
                <a:lnTo>
                  <a:pt x="694518" y="76200"/>
                </a:lnTo>
                <a:lnTo>
                  <a:pt x="702042" y="88900"/>
                </a:lnTo>
                <a:lnTo>
                  <a:pt x="707101" y="101600"/>
                </a:lnTo>
                <a:lnTo>
                  <a:pt x="711912" y="101600"/>
                </a:lnTo>
                <a:lnTo>
                  <a:pt x="716475" y="114300"/>
                </a:lnTo>
                <a:lnTo>
                  <a:pt x="720791" y="114300"/>
                </a:lnTo>
                <a:lnTo>
                  <a:pt x="724849" y="127000"/>
                </a:lnTo>
                <a:lnTo>
                  <a:pt x="728639" y="139700"/>
                </a:lnTo>
                <a:lnTo>
                  <a:pt x="732161" y="139700"/>
                </a:lnTo>
                <a:lnTo>
                  <a:pt x="735416" y="152400"/>
                </a:lnTo>
                <a:lnTo>
                  <a:pt x="738396" y="152400"/>
                </a:lnTo>
                <a:lnTo>
                  <a:pt x="741092" y="165100"/>
                </a:lnTo>
                <a:lnTo>
                  <a:pt x="743506" y="177800"/>
                </a:lnTo>
                <a:lnTo>
                  <a:pt x="745638" y="177800"/>
                </a:lnTo>
                <a:lnTo>
                  <a:pt x="747482" y="190500"/>
                </a:lnTo>
                <a:lnTo>
                  <a:pt x="749033" y="203200"/>
                </a:lnTo>
                <a:lnTo>
                  <a:pt x="750292" y="203200"/>
                </a:lnTo>
                <a:lnTo>
                  <a:pt x="751259" y="215900"/>
                </a:lnTo>
                <a:lnTo>
                  <a:pt x="751932" y="228600"/>
                </a:lnTo>
                <a:close/>
              </a:path>
              <a:path w="752475" h="1536700">
                <a:moveTo>
                  <a:pt x="752173" y="254000"/>
                </a:moveTo>
                <a:lnTo>
                  <a:pt x="700585" y="254000"/>
                </a:lnTo>
                <a:lnTo>
                  <a:pt x="700879" y="228600"/>
                </a:lnTo>
                <a:lnTo>
                  <a:pt x="752309" y="228600"/>
                </a:lnTo>
                <a:lnTo>
                  <a:pt x="752389" y="241300"/>
                </a:lnTo>
                <a:lnTo>
                  <a:pt x="752173" y="254000"/>
                </a:lnTo>
                <a:close/>
              </a:path>
              <a:path w="752475" h="1536700">
                <a:moveTo>
                  <a:pt x="739899" y="317500"/>
                </a:moveTo>
                <a:lnTo>
                  <a:pt x="686091" y="317500"/>
                </a:lnTo>
                <a:lnTo>
                  <a:pt x="691137" y="292100"/>
                </a:lnTo>
                <a:lnTo>
                  <a:pt x="693274" y="292100"/>
                </a:lnTo>
                <a:lnTo>
                  <a:pt x="696773" y="279400"/>
                </a:lnTo>
                <a:lnTo>
                  <a:pt x="698125" y="266700"/>
                </a:lnTo>
                <a:lnTo>
                  <a:pt x="700034" y="254000"/>
                </a:lnTo>
                <a:lnTo>
                  <a:pt x="751662" y="254000"/>
                </a:lnTo>
                <a:lnTo>
                  <a:pt x="750857" y="266700"/>
                </a:lnTo>
                <a:lnTo>
                  <a:pt x="749757" y="279400"/>
                </a:lnTo>
                <a:lnTo>
                  <a:pt x="748362" y="279400"/>
                </a:lnTo>
                <a:lnTo>
                  <a:pt x="746677" y="292100"/>
                </a:lnTo>
                <a:lnTo>
                  <a:pt x="744704" y="304800"/>
                </a:lnTo>
                <a:lnTo>
                  <a:pt x="742445" y="304800"/>
                </a:lnTo>
                <a:lnTo>
                  <a:pt x="739899" y="317500"/>
                </a:lnTo>
                <a:close/>
              </a:path>
              <a:path w="752475" h="1536700">
                <a:moveTo>
                  <a:pt x="723031" y="355600"/>
                </a:moveTo>
                <a:lnTo>
                  <a:pt x="665118" y="355600"/>
                </a:lnTo>
                <a:lnTo>
                  <a:pt x="673051" y="342900"/>
                </a:lnTo>
                <a:lnTo>
                  <a:pt x="676667" y="330200"/>
                </a:lnTo>
                <a:lnTo>
                  <a:pt x="683197" y="317500"/>
                </a:lnTo>
                <a:lnTo>
                  <a:pt x="737071" y="317500"/>
                </a:lnTo>
                <a:lnTo>
                  <a:pt x="733970" y="330200"/>
                </a:lnTo>
                <a:lnTo>
                  <a:pt x="730595" y="342900"/>
                </a:lnTo>
                <a:lnTo>
                  <a:pt x="726945" y="342900"/>
                </a:lnTo>
                <a:lnTo>
                  <a:pt x="723031" y="355600"/>
                </a:lnTo>
                <a:close/>
              </a:path>
              <a:path w="752475" h="1536700">
                <a:moveTo>
                  <a:pt x="357368" y="368300"/>
                </a:moveTo>
                <a:lnTo>
                  <a:pt x="296224" y="368300"/>
                </a:lnTo>
                <a:lnTo>
                  <a:pt x="291599" y="355600"/>
                </a:lnTo>
                <a:lnTo>
                  <a:pt x="287271" y="355600"/>
                </a:lnTo>
                <a:lnTo>
                  <a:pt x="283240" y="342900"/>
                </a:lnTo>
                <a:lnTo>
                  <a:pt x="279505" y="330200"/>
                </a:lnTo>
                <a:lnTo>
                  <a:pt x="336659" y="330200"/>
                </a:lnTo>
                <a:lnTo>
                  <a:pt x="344278" y="342900"/>
                </a:lnTo>
                <a:lnTo>
                  <a:pt x="348420" y="355600"/>
                </a:lnTo>
                <a:lnTo>
                  <a:pt x="357368" y="368300"/>
                </a:lnTo>
                <a:close/>
              </a:path>
              <a:path w="752475" h="1536700">
                <a:moveTo>
                  <a:pt x="709751" y="381000"/>
                </a:moveTo>
                <a:lnTo>
                  <a:pt x="636248" y="381000"/>
                </a:lnTo>
                <a:lnTo>
                  <a:pt x="646673" y="368300"/>
                </a:lnTo>
                <a:lnTo>
                  <a:pt x="651589" y="368300"/>
                </a:lnTo>
                <a:lnTo>
                  <a:pt x="660826" y="355600"/>
                </a:lnTo>
                <a:lnTo>
                  <a:pt x="718860" y="355600"/>
                </a:lnTo>
                <a:lnTo>
                  <a:pt x="714433" y="368300"/>
                </a:lnTo>
                <a:lnTo>
                  <a:pt x="709751" y="381000"/>
                </a:lnTo>
                <a:close/>
              </a:path>
              <a:path w="752475" h="1536700">
                <a:moveTo>
                  <a:pt x="388918" y="393700"/>
                </a:moveTo>
                <a:lnTo>
                  <a:pt x="311765" y="393700"/>
                </a:lnTo>
                <a:lnTo>
                  <a:pt x="306314" y="381000"/>
                </a:lnTo>
                <a:lnTo>
                  <a:pt x="301133" y="368300"/>
                </a:lnTo>
                <a:lnTo>
                  <a:pt x="362146" y="368300"/>
                </a:lnTo>
                <a:lnTo>
                  <a:pt x="372310" y="381000"/>
                </a:lnTo>
                <a:lnTo>
                  <a:pt x="377664" y="381000"/>
                </a:lnTo>
                <a:lnTo>
                  <a:pt x="388918" y="393700"/>
                </a:lnTo>
                <a:close/>
              </a:path>
              <a:path w="752475" h="1536700">
                <a:moveTo>
                  <a:pt x="699664" y="393700"/>
                </a:moveTo>
                <a:lnTo>
                  <a:pt x="619285" y="393700"/>
                </a:lnTo>
                <a:lnTo>
                  <a:pt x="630770" y="381000"/>
                </a:lnTo>
                <a:lnTo>
                  <a:pt x="704824" y="381000"/>
                </a:lnTo>
                <a:lnTo>
                  <a:pt x="699664" y="393700"/>
                </a:lnTo>
                <a:close/>
              </a:path>
              <a:path w="752475" h="1536700">
                <a:moveTo>
                  <a:pt x="406987" y="406400"/>
                </a:moveTo>
                <a:lnTo>
                  <a:pt x="323466" y="406400"/>
                </a:lnTo>
                <a:lnTo>
                  <a:pt x="317488" y="393700"/>
                </a:lnTo>
                <a:lnTo>
                  <a:pt x="394783" y="393700"/>
                </a:lnTo>
                <a:lnTo>
                  <a:pt x="406987" y="406400"/>
                </a:lnTo>
                <a:close/>
              </a:path>
              <a:path w="752475" h="1536700">
                <a:moveTo>
                  <a:pt x="688645" y="406400"/>
                </a:moveTo>
                <a:lnTo>
                  <a:pt x="600914" y="406400"/>
                </a:lnTo>
                <a:lnTo>
                  <a:pt x="613314" y="393700"/>
                </a:lnTo>
                <a:lnTo>
                  <a:pt x="694271" y="393700"/>
                </a:lnTo>
                <a:lnTo>
                  <a:pt x="688645" y="406400"/>
                </a:lnTo>
                <a:close/>
              </a:path>
              <a:path w="752475" h="1536700">
                <a:moveTo>
                  <a:pt x="426290" y="419100"/>
                </a:moveTo>
                <a:lnTo>
                  <a:pt x="336140" y="419100"/>
                </a:lnTo>
                <a:lnTo>
                  <a:pt x="329683" y="406400"/>
                </a:lnTo>
                <a:lnTo>
                  <a:pt x="413288" y="406400"/>
                </a:lnTo>
                <a:lnTo>
                  <a:pt x="426290" y="419100"/>
                </a:lnTo>
                <a:close/>
              </a:path>
              <a:path w="752475" h="1536700">
                <a:moveTo>
                  <a:pt x="676749" y="419100"/>
                </a:moveTo>
                <a:lnTo>
                  <a:pt x="581361" y="419100"/>
                </a:lnTo>
                <a:lnTo>
                  <a:pt x="594523" y="406400"/>
                </a:lnTo>
                <a:lnTo>
                  <a:pt x="682800" y="406400"/>
                </a:lnTo>
                <a:lnTo>
                  <a:pt x="676749" y="419100"/>
                </a:lnTo>
                <a:close/>
              </a:path>
              <a:path w="752475" h="1536700">
                <a:moveTo>
                  <a:pt x="467626" y="431800"/>
                </a:moveTo>
                <a:lnTo>
                  <a:pt x="349754" y="431800"/>
                </a:lnTo>
                <a:lnTo>
                  <a:pt x="342837" y="419100"/>
                </a:lnTo>
                <a:lnTo>
                  <a:pt x="453522" y="419100"/>
                </a:lnTo>
                <a:lnTo>
                  <a:pt x="467626" y="431800"/>
                </a:lnTo>
                <a:close/>
              </a:path>
              <a:path w="752475" h="1536700">
                <a:moveTo>
                  <a:pt x="657382" y="431800"/>
                </a:moveTo>
                <a:lnTo>
                  <a:pt x="539699" y="431800"/>
                </a:lnTo>
                <a:lnTo>
                  <a:pt x="553884" y="419100"/>
                </a:lnTo>
                <a:lnTo>
                  <a:pt x="664032" y="419100"/>
                </a:lnTo>
                <a:lnTo>
                  <a:pt x="657382" y="431800"/>
                </a:lnTo>
                <a:close/>
              </a:path>
              <a:path w="752475" h="1536700">
                <a:moveTo>
                  <a:pt x="643558" y="444500"/>
                </a:moveTo>
                <a:lnTo>
                  <a:pt x="371721" y="444500"/>
                </a:lnTo>
                <a:lnTo>
                  <a:pt x="364196" y="431800"/>
                </a:lnTo>
                <a:lnTo>
                  <a:pt x="650557" y="431800"/>
                </a:lnTo>
                <a:lnTo>
                  <a:pt x="643558" y="444500"/>
                </a:lnTo>
                <a:close/>
              </a:path>
              <a:path w="752475" h="1536700">
                <a:moveTo>
                  <a:pt x="621589" y="457200"/>
                </a:moveTo>
                <a:lnTo>
                  <a:pt x="387296" y="457200"/>
                </a:lnTo>
                <a:lnTo>
                  <a:pt x="379428" y="444500"/>
                </a:lnTo>
                <a:lnTo>
                  <a:pt x="629057" y="444500"/>
                </a:lnTo>
                <a:lnTo>
                  <a:pt x="621589" y="457200"/>
                </a:lnTo>
                <a:close/>
              </a:path>
              <a:path w="752475" h="1536700">
                <a:moveTo>
                  <a:pt x="598369" y="469900"/>
                </a:moveTo>
                <a:lnTo>
                  <a:pt x="411845" y="469900"/>
                </a:lnTo>
                <a:lnTo>
                  <a:pt x="403515" y="457200"/>
                </a:lnTo>
                <a:lnTo>
                  <a:pt x="606235" y="457200"/>
                </a:lnTo>
                <a:lnTo>
                  <a:pt x="598369" y="469900"/>
                </a:lnTo>
                <a:close/>
              </a:path>
              <a:path w="752475" h="1536700">
                <a:moveTo>
                  <a:pt x="557591" y="482600"/>
                </a:moveTo>
                <a:lnTo>
                  <a:pt x="455143" y="482600"/>
                </a:lnTo>
                <a:lnTo>
                  <a:pt x="446302" y="469900"/>
                </a:lnTo>
                <a:lnTo>
                  <a:pt x="565906" y="469900"/>
                </a:lnTo>
                <a:lnTo>
                  <a:pt x="557591" y="482600"/>
                </a:lnTo>
                <a:close/>
              </a:path>
              <a:path w="752475" h="1536700">
                <a:moveTo>
                  <a:pt x="131366" y="1054100"/>
                </a:moveTo>
                <a:lnTo>
                  <a:pt x="88001" y="1054100"/>
                </a:lnTo>
                <a:lnTo>
                  <a:pt x="86628" y="1041400"/>
                </a:lnTo>
                <a:lnTo>
                  <a:pt x="85024" y="1041400"/>
                </a:lnTo>
                <a:lnTo>
                  <a:pt x="86197" y="1028700"/>
                </a:lnTo>
                <a:lnTo>
                  <a:pt x="87411" y="1028700"/>
                </a:lnTo>
                <a:lnTo>
                  <a:pt x="227324" y="812800"/>
                </a:lnTo>
                <a:lnTo>
                  <a:pt x="294328" y="520700"/>
                </a:lnTo>
                <a:lnTo>
                  <a:pt x="295111" y="508000"/>
                </a:lnTo>
                <a:lnTo>
                  <a:pt x="296027" y="495300"/>
                </a:lnTo>
                <a:lnTo>
                  <a:pt x="301532" y="495300"/>
                </a:lnTo>
                <a:lnTo>
                  <a:pt x="307152" y="482600"/>
                </a:lnTo>
                <a:lnTo>
                  <a:pt x="324469" y="482600"/>
                </a:lnTo>
                <a:lnTo>
                  <a:pt x="615387" y="520700"/>
                </a:lnTo>
                <a:lnTo>
                  <a:pt x="629256" y="520700"/>
                </a:lnTo>
                <a:lnTo>
                  <a:pt x="635881" y="533400"/>
                </a:lnTo>
                <a:lnTo>
                  <a:pt x="345450" y="533400"/>
                </a:lnTo>
                <a:lnTo>
                  <a:pt x="331137" y="812800"/>
                </a:lnTo>
                <a:lnTo>
                  <a:pt x="279110" y="812800"/>
                </a:lnTo>
                <a:lnTo>
                  <a:pt x="276313" y="825500"/>
                </a:lnTo>
                <a:lnTo>
                  <a:pt x="273570" y="825500"/>
                </a:lnTo>
                <a:lnTo>
                  <a:pt x="131366" y="1054100"/>
                </a:lnTo>
                <a:close/>
              </a:path>
              <a:path w="752475" h="1536700">
                <a:moveTo>
                  <a:pt x="546770" y="952500"/>
                </a:moveTo>
                <a:lnTo>
                  <a:pt x="495784" y="952500"/>
                </a:lnTo>
                <a:lnTo>
                  <a:pt x="580666" y="571500"/>
                </a:lnTo>
                <a:lnTo>
                  <a:pt x="345450" y="533400"/>
                </a:lnTo>
                <a:lnTo>
                  <a:pt x="635881" y="533400"/>
                </a:lnTo>
                <a:lnTo>
                  <a:pt x="637384" y="546100"/>
                </a:lnTo>
                <a:lnTo>
                  <a:pt x="637623" y="546100"/>
                </a:lnTo>
                <a:lnTo>
                  <a:pt x="663138" y="660400"/>
                </a:lnTo>
                <a:lnTo>
                  <a:pt x="611472" y="660400"/>
                </a:lnTo>
                <a:lnTo>
                  <a:pt x="546770" y="952500"/>
                </a:lnTo>
                <a:close/>
              </a:path>
              <a:path w="752475" h="1536700">
                <a:moveTo>
                  <a:pt x="672492" y="1117600"/>
                </a:moveTo>
                <a:lnTo>
                  <a:pt x="620708" y="1117600"/>
                </a:lnTo>
                <a:lnTo>
                  <a:pt x="653728" y="863600"/>
                </a:lnTo>
                <a:lnTo>
                  <a:pt x="611472" y="660400"/>
                </a:lnTo>
                <a:lnTo>
                  <a:pt x="663138" y="660400"/>
                </a:lnTo>
                <a:lnTo>
                  <a:pt x="705662" y="850900"/>
                </a:lnTo>
                <a:lnTo>
                  <a:pt x="706142" y="850900"/>
                </a:lnTo>
                <a:lnTo>
                  <a:pt x="706142" y="863600"/>
                </a:lnTo>
                <a:lnTo>
                  <a:pt x="705662" y="863600"/>
                </a:lnTo>
                <a:lnTo>
                  <a:pt x="672492" y="1117600"/>
                </a:lnTo>
                <a:close/>
              </a:path>
              <a:path w="752475" h="1536700">
                <a:moveTo>
                  <a:pt x="137567" y="1511300"/>
                </a:moveTo>
                <a:lnTo>
                  <a:pt x="130725" y="1511300"/>
                </a:lnTo>
                <a:lnTo>
                  <a:pt x="17196" y="1485900"/>
                </a:lnTo>
                <a:lnTo>
                  <a:pt x="14111" y="1473200"/>
                </a:lnTo>
                <a:lnTo>
                  <a:pt x="2437" y="1473200"/>
                </a:lnTo>
                <a:lnTo>
                  <a:pt x="1209" y="1460500"/>
                </a:lnTo>
                <a:lnTo>
                  <a:pt x="0" y="1460500"/>
                </a:lnTo>
                <a:lnTo>
                  <a:pt x="65" y="1447800"/>
                </a:lnTo>
                <a:lnTo>
                  <a:pt x="112228" y="1447800"/>
                </a:lnTo>
                <a:lnTo>
                  <a:pt x="142150" y="1193800"/>
                </a:lnTo>
                <a:lnTo>
                  <a:pt x="143085" y="1193800"/>
                </a:lnTo>
                <a:lnTo>
                  <a:pt x="272314" y="939800"/>
                </a:lnTo>
                <a:lnTo>
                  <a:pt x="279110" y="812800"/>
                </a:lnTo>
                <a:lnTo>
                  <a:pt x="331137" y="812800"/>
                </a:lnTo>
                <a:lnTo>
                  <a:pt x="325282" y="927100"/>
                </a:lnTo>
                <a:lnTo>
                  <a:pt x="495784" y="952500"/>
                </a:lnTo>
                <a:lnTo>
                  <a:pt x="546770" y="952500"/>
                </a:lnTo>
                <a:lnTo>
                  <a:pt x="541143" y="977900"/>
                </a:lnTo>
                <a:lnTo>
                  <a:pt x="315013" y="977900"/>
                </a:lnTo>
                <a:lnTo>
                  <a:pt x="192308" y="1206500"/>
                </a:lnTo>
                <a:lnTo>
                  <a:pt x="159743" y="1485900"/>
                </a:lnTo>
                <a:lnTo>
                  <a:pt x="158836" y="1485900"/>
                </a:lnTo>
                <a:lnTo>
                  <a:pt x="155915" y="1498600"/>
                </a:lnTo>
                <a:lnTo>
                  <a:pt x="140641" y="1498600"/>
                </a:lnTo>
                <a:lnTo>
                  <a:pt x="137567" y="1511300"/>
                </a:lnTo>
                <a:close/>
              </a:path>
              <a:path w="752475" h="1536700">
                <a:moveTo>
                  <a:pt x="582614" y="1498600"/>
                </a:moveTo>
                <a:lnTo>
                  <a:pt x="432668" y="1498600"/>
                </a:lnTo>
                <a:lnTo>
                  <a:pt x="437415" y="1485900"/>
                </a:lnTo>
                <a:lnTo>
                  <a:pt x="521049" y="1485900"/>
                </a:lnTo>
                <a:lnTo>
                  <a:pt x="433877" y="1244600"/>
                </a:lnTo>
                <a:lnTo>
                  <a:pt x="432165" y="1244600"/>
                </a:lnTo>
                <a:lnTo>
                  <a:pt x="431845" y="1231900"/>
                </a:lnTo>
                <a:lnTo>
                  <a:pt x="484629" y="990600"/>
                </a:lnTo>
                <a:lnTo>
                  <a:pt x="315013" y="977900"/>
                </a:lnTo>
                <a:lnTo>
                  <a:pt x="541143" y="977900"/>
                </a:lnTo>
                <a:lnTo>
                  <a:pt x="485294" y="1231900"/>
                </a:lnTo>
                <a:lnTo>
                  <a:pt x="582614" y="1498600"/>
                </a:lnTo>
                <a:close/>
              </a:path>
              <a:path w="752475" h="1536700">
                <a:moveTo>
                  <a:pt x="120313" y="1066800"/>
                </a:moveTo>
                <a:lnTo>
                  <a:pt x="103412" y="1066800"/>
                </a:lnTo>
                <a:lnTo>
                  <a:pt x="100256" y="1054100"/>
                </a:lnTo>
                <a:lnTo>
                  <a:pt x="123403" y="1054100"/>
                </a:lnTo>
                <a:lnTo>
                  <a:pt x="120313" y="1066800"/>
                </a:lnTo>
                <a:close/>
              </a:path>
              <a:path w="752475" h="1536700">
                <a:moveTo>
                  <a:pt x="668099" y="1130300"/>
                </a:moveTo>
                <a:lnTo>
                  <a:pt x="622699" y="1130300"/>
                </a:lnTo>
                <a:lnTo>
                  <a:pt x="620930" y="1117600"/>
                </a:lnTo>
                <a:lnTo>
                  <a:pt x="671106" y="1117600"/>
                </a:lnTo>
                <a:lnTo>
                  <a:pt x="668099" y="1130300"/>
                </a:lnTo>
                <a:close/>
              </a:path>
              <a:path w="752475" h="1536700">
                <a:moveTo>
                  <a:pt x="658702" y="1143000"/>
                </a:moveTo>
                <a:lnTo>
                  <a:pt x="636757" y="1143000"/>
                </a:lnTo>
                <a:lnTo>
                  <a:pt x="630848" y="1130300"/>
                </a:lnTo>
                <a:lnTo>
                  <a:pt x="661378" y="1130300"/>
                </a:lnTo>
                <a:lnTo>
                  <a:pt x="658702" y="1143000"/>
                </a:lnTo>
                <a:close/>
              </a:path>
              <a:path w="752475" h="1536700">
                <a:moveTo>
                  <a:pt x="112228" y="1447800"/>
                </a:moveTo>
                <a:lnTo>
                  <a:pt x="2884" y="1447800"/>
                </a:lnTo>
                <a:lnTo>
                  <a:pt x="6810" y="1435100"/>
                </a:lnTo>
                <a:lnTo>
                  <a:pt x="28279" y="1435100"/>
                </a:lnTo>
                <a:lnTo>
                  <a:pt x="112228" y="1447800"/>
                </a:lnTo>
                <a:close/>
              </a:path>
              <a:path w="752475" h="1536700">
                <a:moveTo>
                  <a:pt x="583535" y="1511300"/>
                </a:moveTo>
                <a:lnTo>
                  <a:pt x="427773" y="1511300"/>
                </a:lnTo>
                <a:lnTo>
                  <a:pt x="428362" y="1498600"/>
                </a:lnTo>
                <a:lnTo>
                  <a:pt x="583075" y="1498600"/>
                </a:lnTo>
                <a:lnTo>
                  <a:pt x="583535" y="1511300"/>
                </a:lnTo>
                <a:close/>
              </a:path>
              <a:path w="752475" h="1536700">
                <a:moveTo>
                  <a:pt x="580230" y="1524000"/>
                </a:moveTo>
                <a:lnTo>
                  <a:pt x="428631" y="1524000"/>
                </a:lnTo>
                <a:lnTo>
                  <a:pt x="427910" y="1511300"/>
                </a:lnTo>
                <a:lnTo>
                  <a:pt x="581148" y="1511300"/>
                </a:lnTo>
                <a:lnTo>
                  <a:pt x="580230" y="1524000"/>
                </a:lnTo>
                <a:close/>
              </a:path>
              <a:path w="752475" h="1536700">
                <a:moveTo>
                  <a:pt x="566649" y="1536700"/>
                </a:moveTo>
                <a:lnTo>
                  <a:pt x="438243" y="1536700"/>
                </a:lnTo>
                <a:lnTo>
                  <a:pt x="433302" y="1524000"/>
                </a:lnTo>
                <a:lnTo>
                  <a:pt x="568510" y="1524000"/>
                </a:lnTo>
                <a:lnTo>
                  <a:pt x="566649" y="1536700"/>
                </a:lnTo>
                <a:close/>
              </a:path>
            </a:pathLst>
          </a:custGeom>
          <a:solidFill>
            <a:srgbClr val="232323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9" name="Picture 2">
            <a:extLst>
              <a:ext uri="{FF2B5EF4-FFF2-40B4-BE49-F238E27FC236}">
                <a16:creationId xmlns:a16="http://schemas.microsoft.com/office/drawing/2014/main" id="{616970AE-3F7F-8E8A-503D-1F596BBF3F0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9981"/>
          <a:stretch/>
        </p:blipFill>
        <p:spPr bwMode="auto">
          <a:xfrm>
            <a:off x="0" y="317500"/>
            <a:ext cx="2784306" cy="7307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773555">
              <a:lnSpc>
                <a:spcPct val="100000"/>
              </a:lnSpc>
              <a:spcBef>
                <a:spcPts val="100"/>
              </a:spcBef>
            </a:pPr>
            <a:r>
              <a:rPr spc="-80" dirty="0"/>
              <a:t>C</a:t>
            </a:r>
            <a:r>
              <a:rPr spc="-40" dirty="0"/>
              <a:t>h</a:t>
            </a:r>
            <a:r>
              <a:rPr spc="-60" dirty="0"/>
              <a:t>a</a:t>
            </a:r>
            <a:r>
              <a:rPr spc="70" dirty="0"/>
              <a:t>ll</a:t>
            </a:r>
            <a:r>
              <a:rPr spc="-85" dirty="0"/>
              <a:t>e</a:t>
            </a:r>
            <a:r>
              <a:rPr spc="-30" dirty="0"/>
              <a:t>n</a:t>
            </a:r>
            <a:r>
              <a:rPr spc="-175" dirty="0"/>
              <a:t>g</a:t>
            </a:r>
            <a:r>
              <a:rPr spc="-85" dirty="0"/>
              <a:t>e</a:t>
            </a:r>
            <a:r>
              <a:rPr spc="-305" dirty="0"/>
              <a:t> </a:t>
            </a:r>
            <a:r>
              <a:rPr spc="-170" dirty="0"/>
              <a:t>R</a:t>
            </a:r>
            <a:r>
              <a:rPr spc="-85" dirty="0"/>
              <a:t>é</a:t>
            </a:r>
            <a:r>
              <a:rPr spc="-75" dirty="0"/>
              <a:t>s</a:t>
            </a:r>
            <a:r>
              <a:rPr spc="-125" dirty="0"/>
              <a:t>e</a:t>
            </a:r>
            <a:r>
              <a:rPr spc="-60" dirty="0"/>
              <a:t>a</a:t>
            </a:r>
            <a:r>
              <a:rPr spc="-40" dirty="0"/>
              <a:t>u</a:t>
            </a: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447363" y="1114425"/>
            <a:ext cx="3753536" cy="3746500"/>
          </a:xfrm>
          <a:prstGeom prst="rect">
            <a:avLst/>
          </a:prstGeom>
        </p:spPr>
      </p:pic>
      <p:grpSp>
        <p:nvGrpSpPr>
          <p:cNvPr id="4" name="object 4"/>
          <p:cNvGrpSpPr/>
          <p:nvPr/>
        </p:nvGrpSpPr>
        <p:grpSpPr>
          <a:xfrm>
            <a:off x="454151" y="2026919"/>
            <a:ext cx="2700655" cy="2024380"/>
            <a:chOff x="454151" y="2026919"/>
            <a:chExt cx="2700655" cy="2024380"/>
          </a:xfrm>
        </p:grpSpPr>
        <p:sp>
          <p:nvSpPr>
            <p:cNvPr id="5" name="object 5"/>
            <p:cNvSpPr/>
            <p:nvPr/>
          </p:nvSpPr>
          <p:spPr>
            <a:xfrm>
              <a:off x="454151" y="2026919"/>
              <a:ext cx="2700655" cy="2024380"/>
            </a:xfrm>
            <a:custGeom>
              <a:avLst/>
              <a:gdLst/>
              <a:ahLst/>
              <a:cxnLst/>
              <a:rect l="l" t="t" r="r" b="b"/>
              <a:pathLst>
                <a:path w="2700655" h="2024379">
                  <a:moveTo>
                    <a:pt x="2700528" y="2023872"/>
                  </a:moveTo>
                  <a:lnTo>
                    <a:pt x="0" y="2023872"/>
                  </a:lnTo>
                  <a:lnTo>
                    <a:pt x="0" y="0"/>
                  </a:lnTo>
                  <a:lnTo>
                    <a:pt x="2700528" y="0"/>
                  </a:lnTo>
                  <a:lnTo>
                    <a:pt x="2700528" y="201930"/>
                  </a:lnTo>
                  <a:lnTo>
                    <a:pt x="307847" y="201930"/>
                  </a:lnTo>
                  <a:lnTo>
                    <a:pt x="298464" y="202383"/>
                  </a:lnTo>
                  <a:lnTo>
                    <a:pt x="254919" y="217967"/>
                  </a:lnTo>
                  <a:lnTo>
                    <a:pt x="223857" y="252234"/>
                  </a:lnTo>
                  <a:lnTo>
                    <a:pt x="212597" y="297180"/>
                  </a:lnTo>
                  <a:lnTo>
                    <a:pt x="212597" y="1649730"/>
                  </a:lnTo>
                  <a:lnTo>
                    <a:pt x="223857" y="1694675"/>
                  </a:lnTo>
                  <a:lnTo>
                    <a:pt x="254919" y="1728942"/>
                  </a:lnTo>
                  <a:lnTo>
                    <a:pt x="298464" y="1744526"/>
                  </a:lnTo>
                  <a:lnTo>
                    <a:pt x="307847" y="1744980"/>
                  </a:lnTo>
                  <a:lnTo>
                    <a:pt x="2700528" y="1744980"/>
                  </a:lnTo>
                  <a:lnTo>
                    <a:pt x="2700528" y="2023872"/>
                  </a:lnTo>
                  <a:close/>
                </a:path>
                <a:path w="2700655" h="2024379">
                  <a:moveTo>
                    <a:pt x="2700528" y="1744980"/>
                  </a:moveTo>
                  <a:lnTo>
                    <a:pt x="2336672" y="1744980"/>
                  </a:lnTo>
                  <a:lnTo>
                    <a:pt x="2346055" y="1744526"/>
                  </a:lnTo>
                  <a:lnTo>
                    <a:pt x="2355258" y="1743167"/>
                  </a:lnTo>
                  <a:lnTo>
                    <a:pt x="2397069" y="1723396"/>
                  </a:lnTo>
                  <a:lnTo>
                    <a:pt x="2424672" y="1686180"/>
                  </a:lnTo>
                  <a:lnTo>
                    <a:pt x="2431922" y="1649730"/>
                  </a:lnTo>
                  <a:lnTo>
                    <a:pt x="2431922" y="297180"/>
                  </a:lnTo>
                  <a:lnTo>
                    <a:pt x="2420662" y="252234"/>
                  </a:lnTo>
                  <a:lnTo>
                    <a:pt x="2389600" y="217967"/>
                  </a:lnTo>
                  <a:lnTo>
                    <a:pt x="2346055" y="202383"/>
                  </a:lnTo>
                  <a:lnTo>
                    <a:pt x="2336672" y="201930"/>
                  </a:lnTo>
                  <a:lnTo>
                    <a:pt x="2700528" y="201930"/>
                  </a:lnTo>
                  <a:lnTo>
                    <a:pt x="2700528" y="1744980"/>
                  </a:lnTo>
                  <a:close/>
                </a:path>
              </a:pathLst>
            </a:custGeom>
            <a:solidFill>
              <a:srgbClr val="000000">
                <a:alpha val="250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666750" y="2228849"/>
              <a:ext cx="2219325" cy="1543050"/>
            </a:xfrm>
            <a:custGeom>
              <a:avLst/>
              <a:gdLst/>
              <a:ahLst/>
              <a:cxnLst/>
              <a:rect l="l" t="t" r="r" b="b"/>
              <a:pathLst>
                <a:path w="2219325" h="1543050">
                  <a:moveTo>
                    <a:pt x="2124074" y="1543049"/>
                  </a:moveTo>
                  <a:lnTo>
                    <a:pt x="95249" y="1543049"/>
                  </a:lnTo>
                  <a:lnTo>
                    <a:pt x="85866" y="1542596"/>
                  </a:lnTo>
                  <a:lnTo>
                    <a:pt x="42321" y="1527012"/>
                  </a:lnTo>
                  <a:lnTo>
                    <a:pt x="11259" y="1492745"/>
                  </a:lnTo>
                  <a:lnTo>
                    <a:pt x="0" y="1447800"/>
                  </a:lnTo>
                  <a:lnTo>
                    <a:pt x="0" y="95248"/>
                  </a:lnTo>
                  <a:lnTo>
                    <a:pt x="453" y="85866"/>
                  </a:lnTo>
                  <a:lnTo>
                    <a:pt x="16037" y="42321"/>
                  </a:lnTo>
                  <a:lnTo>
                    <a:pt x="50303" y="11259"/>
                  </a:lnTo>
                  <a:lnTo>
                    <a:pt x="95249" y="0"/>
                  </a:lnTo>
                  <a:lnTo>
                    <a:pt x="2124075" y="0"/>
                  </a:lnTo>
                  <a:lnTo>
                    <a:pt x="2169020" y="11259"/>
                  </a:lnTo>
                  <a:lnTo>
                    <a:pt x="2203286" y="42321"/>
                  </a:lnTo>
                  <a:lnTo>
                    <a:pt x="2218871" y="85866"/>
                  </a:lnTo>
                  <a:lnTo>
                    <a:pt x="2219324" y="95248"/>
                  </a:lnTo>
                  <a:lnTo>
                    <a:pt x="2219324" y="1447800"/>
                  </a:lnTo>
                  <a:lnTo>
                    <a:pt x="2208064" y="1492745"/>
                  </a:lnTo>
                  <a:lnTo>
                    <a:pt x="2177002" y="1527012"/>
                  </a:lnTo>
                  <a:lnTo>
                    <a:pt x="2133457" y="1542596"/>
                  </a:lnTo>
                  <a:lnTo>
                    <a:pt x="2124074" y="1543049"/>
                  </a:lnTo>
                  <a:close/>
                </a:path>
              </a:pathLst>
            </a:custGeom>
            <a:solidFill>
              <a:srgbClr val="A0D9D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" name="object 7"/>
          <p:cNvSpPr txBox="1"/>
          <p:nvPr/>
        </p:nvSpPr>
        <p:spPr>
          <a:xfrm>
            <a:off x="779660" y="2559050"/>
            <a:ext cx="1989455" cy="911225"/>
          </a:xfrm>
          <a:prstGeom prst="rect">
            <a:avLst/>
          </a:prstGeom>
        </p:spPr>
        <p:txBody>
          <a:bodyPr vert="horz" wrap="square" lIns="0" tIns="27305" rIns="0" bIns="0" rtlCol="0">
            <a:spAutoFit/>
          </a:bodyPr>
          <a:lstStyle/>
          <a:p>
            <a:pPr marL="12700" marR="5080" algn="ctr">
              <a:lnSpc>
                <a:spcPts val="1730"/>
              </a:lnSpc>
              <a:spcBef>
                <a:spcPts val="215"/>
              </a:spcBef>
            </a:pPr>
            <a:r>
              <a:rPr sz="1500" spc="-170" dirty="0">
                <a:latin typeface="Tahoma"/>
                <a:cs typeface="Tahoma"/>
              </a:rPr>
              <a:t>I</a:t>
            </a:r>
            <a:r>
              <a:rPr sz="1500" dirty="0">
                <a:latin typeface="Tahoma"/>
                <a:cs typeface="Tahoma"/>
              </a:rPr>
              <a:t>d</a:t>
            </a:r>
            <a:r>
              <a:rPr sz="1500" spc="-50" dirty="0">
                <a:latin typeface="Tahoma"/>
                <a:cs typeface="Tahoma"/>
              </a:rPr>
              <a:t>e</a:t>
            </a:r>
            <a:r>
              <a:rPr sz="1500" spc="-20" dirty="0">
                <a:latin typeface="Tahoma"/>
                <a:cs typeface="Tahoma"/>
              </a:rPr>
              <a:t>n</a:t>
            </a:r>
            <a:r>
              <a:rPr sz="1500" spc="5" dirty="0">
                <a:latin typeface="Tahoma"/>
                <a:cs typeface="Tahoma"/>
              </a:rPr>
              <a:t>t</a:t>
            </a:r>
            <a:r>
              <a:rPr sz="1500" spc="25" dirty="0">
                <a:latin typeface="Tahoma"/>
                <a:cs typeface="Tahoma"/>
              </a:rPr>
              <a:t>i</a:t>
            </a:r>
            <a:r>
              <a:rPr sz="1500" spc="-40" dirty="0">
                <a:latin typeface="Tahoma"/>
                <a:cs typeface="Tahoma"/>
              </a:rPr>
              <a:t>f</a:t>
            </a:r>
            <a:r>
              <a:rPr sz="1500" spc="25" dirty="0">
                <a:latin typeface="Tahoma"/>
                <a:cs typeface="Tahoma"/>
              </a:rPr>
              <a:t>i</a:t>
            </a:r>
            <a:r>
              <a:rPr sz="1500" spc="-50" dirty="0">
                <a:latin typeface="Tahoma"/>
                <a:cs typeface="Tahoma"/>
              </a:rPr>
              <a:t>e</a:t>
            </a:r>
            <a:r>
              <a:rPr sz="1500" spc="-30" dirty="0">
                <a:latin typeface="Tahoma"/>
                <a:cs typeface="Tahoma"/>
              </a:rPr>
              <a:t>z</a:t>
            </a:r>
            <a:r>
              <a:rPr sz="1500" spc="-170" dirty="0">
                <a:latin typeface="Tahoma"/>
                <a:cs typeface="Tahoma"/>
              </a:rPr>
              <a:t> </a:t>
            </a:r>
            <a:r>
              <a:rPr sz="1500" spc="-25" dirty="0">
                <a:latin typeface="Tahoma"/>
                <a:cs typeface="Tahoma"/>
              </a:rPr>
              <a:t>u</a:t>
            </a:r>
            <a:r>
              <a:rPr sz="1500" spc="-20" dirty="0">
                <a:latin typeface="Tahoma"/>
                <a:cs typeface="Tahoma"/>
              </a:rPr>
              <a:t>n</a:t>
            </a:r>
            <a:r>
              <a:rPr sz="1500" spc="-50" dirty="0">
                <a:latin typeface="Tahoma"/>
                <a:cs typeface="Tahoma"/>
              </a:rPr>
              <a:t>e</a:t>
            </a:r>
            <a:r>
              <a:rPr sz="1500" spc="-170" dirty="0">
                <a:latin typeface="Tahoma"/>
                <a:cs typeface="Tahoma"/>
              </a:rPr>
              <a:t> </a:t>
            </a:r>
            <a:r>
              <a:rPr sz="1500" spc="-35" dirty="0">
                <a:latin typeface="Tahoma"/>
                <a:cs typeface="Tahoma"/>
              </a:rPr>
              <a:t>a</a:t>
            </a:r>
            <a:r>
              <a:rPr sz="1500" spc="-25" dirty="0">
                <a:latin typeface="Tahoma"/>
                <a:cs typeface="Tahoma"/>
              </a:rPr>
              <a:t>c</a:t>
            </a:r>
            <a:r>
              <a:rPr sz="1500" spc="5" dirty="0">
                <a:latin typeface="Tahoma"/>
                <a:cs typeface="Tahoma"/>
              </a:rPr>
              <a:t>t</a:t>
            </a:r>
            <a:r>
              <a:rPr sz="1500" spc="25" dirty="0">
                <a:latin typeface="Tahoma"/>
                <a:cs typeface="Tahoma"/>
              </a:rPr>
              <a:t>i</a:t>
            </a:r>
            <a:r>
              <a:rPr sz="1500" spc="-5" dirty="0">
                <a:latin typeface="Tahoma"/>
                <a:cs typeface="Tahoma"/>
              </a:rPr>
              <a:t>o</a:t>
            </a:r>
            <a:r>
              <a:rPr sz="1500" spc="-20" dirty="0">
                <a:latin typeface="Tahoma"/>
                <a:cs typeface="Tahoma"/>
              </a:rPr>
              <a:t>n</a:t>
            </a:r>
            <a:r>
              <a:rPr sz="1500" spc="-170" dirty="0">
                <a:latin typeface="Tahoma"/>
                <a:cs typeface="Tahoma"/>
              </a:rPr>
              <a:t> </a:t>
            </a:r>
            <a:r>
              <a:rPr sz="1500" dirty="0">
                <a:latin typeface="Tahoma"/>
                <a:cs typeface="Tahoma"/>
              </a:rPr>
              <a:t>q</a:t>
            </a:r>
            <a:r>
              <a:rPr sz="1500" spc="-25" dirty="0">
                <a:latin typeface="Tahoma"/>
                <a:cs typeface="Tahoma"/>
              </a:rPr>
              <a:t>u</a:t>
            </a:r>
            <a:r>
              <a:rPr sz="1500" spc="-35" dirty="0">
                <a:latin typeface="Tahoma"/>
                <a:cs typeface="Tahoma"/>
              </a:rPr>
              <a:t>e  </a:t>
            </a:r>
            <a:r>
              <a:rPr sz="1500" spc="-60" dirty="0">
                <a:latin typeface="Tahoma"/>
                <a:cs typeface="Tahoma"/>
              </a:rPr>
              <a:t>v</a:t>
            </a:r>
            <a:r>
              <a:rPr sz="1500" spc="-5" dirty="0">
                <a:latin typeface="Tahoma"/>
                <a:cs typeface="Tahoma"/>
              </a:rPr>
              <a:t>o</a:t>
            </a:r>
            <a:r>
              <a:rPr sz="1500" spc="-25" dirty="0">
                <a:latin typeface="Tahoma"/>
                <a:cs typeface="Tahoma"/>
              </a:rPr>
              <a:t>u</a:t>
            </a:r>
            <a:r>
              <a:rPr sz="1500" spc="-45" dirty="0">
                <a:latin typeface="Tahoma"/>
                <a:cs typeface="Tahoma"/>
              </a:rPr>
              <a:t>s</a:t>
            </a:r>
            <a:r>
              <a:rPr sz="1500" spc="-170" dirty="0">
                <a:latin typeface="Tahoma"/>
                <a:cs typeface="Tahoma"/>
              </a:rPr>
              <a:t> </a:t>
            </a:r>
            <a:r>
              <a:rPr sz="1500" dirty="0">
                <a:latin typeface="Tahoma"/>
                <a:cs typeface="Tahoma"/>
              </a:rPr>
              <a:t>p</a:t>
            </a:r>
            <a:r>
              <a:rPr sz="1500" spc="-5" dirty="0">
                <a:latin typeface="Tahoma"/>
                <a:cs typeface="Tahoma"/>
              </a:rPr>
              <a:t>o</a:t>
            </a:r>
            <a:r>
              <a:rPr sz="1500" spc="-25" dirty="0">
                <a:latin typeface="Tahoma"/>
                <a:cs typeface="Tahoma"/>
              </a:rPr>
              <a:t>u</a:t>
            </a:r>
            <a:r>
              <a:rPr sz="1500" spc="-20" dirty="0">
                <a:latin typeface="Tahoma"/>
                <a:cs typeface="Tahoma"/>
              </a:rPr>
              <a:t>rr</a:t>
            </a:r>
            <a:r>
              <a:rPr sz="1500" spc="25" dirty="0">
                <a:latin typeface="Tahoma"/>
                <a:cs typeface="Tahoma"/>
              </a:rPr>
              <a:t>i</a:t>
            </a:r>
            <a:r>
              <a:rPr sz="1500" spc="-50" dirty="0">
                <a:latin typeface="Tahoma"/>
                <a:cs typeface="Tahoma"/>
              </a:rPr>
              <a:t>e</a:t>
            </a:r>
            <a:r>
              <a:rPr sz="1500" spc="-30" dirty="0">
                <a:latin typeface="Tahoma"/>
                <a:cs typeface="Tahoma"/>
              </a:rPr>
              <a:t>z</a:t>
            </a:r>
            <a:r>
              <a:rPr sz="1500" spc="-170" dirty="0">
                <a:latin typeface="Tahoma"/>
                <a:cs typeface="Tahoma"/>
              </a:rPr>
              <a:t> </a:t>
            </a:r>
            <a:r>
              <a:rPr sz="1500" spc="25" dirty="0">
                <a:latin typeface="Tahoma"/>
                <a:cs typeface="Tahoma"/>
              </a:rPr>
              <a:t>i</a:t>
            </a:r>
            <a:r>
              <a:rPr sz="1500" spc="-20" dirty="0">
                <a:latin typeface="Tahoma"/>
                <a:cs typeface="Tahoma"/>
              </a:rPr>
              <a:t>n</a:t>
            </a:r>
            <a:r>
              <a:rPr sz="1500" spc="25" dirty="0">
                <a:latin typeface="Tahoma"/>
                <a:cs typeface="Tahoma"/>
              </a:rPr>
              <a:t>i</a:t>
            </a:r>
            <a:r>
              <a:rPr sz="1500" spc="5" dirty="0">
                <a:latin typeface="Tahoma"/>
                <a:cs typeface="Tahoma"/>
              </a:rPr>
              <a:t>t</a:t>
            </a:r>
            <a:r>
              <a:rPr sz="1500" spc="25" dirty="0">
                <a:latin typeface="Tahoma"/>
                <a:cs typeface="Tahoma"/>
              </a:rPr>
              <a:t>i</a:t>
            </a:r>
            <a:r>
              <a:rPr sz="1500" spc="-50" dirty="0">
                <a:latin typeface="Tahoma"/>
                <a:cs typeface="Tahoma"/>
              </a:rPr>
              <a:t>e</a:t>
            </a:r>
            <a:r>
              <a:rPr sz="1500" spc="-20" dirty="0">
                <a:latin typeface="Tahoma"/>
                <a:cs typeface="Tahoma"/>
              </a:rPr>
              <a:t>r  </a:t>
            </a:r>
            <a:r>
              <a:rPr sz="1500" spc="-35" dirty="0">
                <a:latin typeface="Tahoma"/>
                <a:cs typeface="Tahoma"/>
              </a:rPr>
              <a:t>a</a:t>
            </a:r>
            <a:r>
              <a:rPr sz="1500" spc="-25" dirty="0">
                <a:latin typeface="Tahoma"/>
                <a:cs typeface="Tahoma"/>
              </a:rPr>
              <a:t>u</a:t>
            </a:r>
            <a:r>
              <a:rPr sz="1500" dirty="0">
                <a:latin typeface="Tahoma"/>
                <a:cs typeface="Tahoma"/>
              </a:rPr>
              <a:t>p</a:t>
            </a:r>
            <a:r>
              <a:rPr sz="1500" spc="-35" dirty="0">
                <a:latin typeface="Tahoma"/>
                <a:cs typeface="Tahoma"/>
              </a:rPr>
              <a:t>r</a:t>
            </a:r>
            <a:r>
              <a:rPr sz="1500" spc="-50" dirty="0">
                <a:latin typeface="Tahoma"/>
                <a:cs typeface="Tahoma"/>
              </a:rPr>
              <a:t>è</a:t>
            </a:r>
            <a:r>
              <a:rPr sz="1500" spc="-45" dirty="0">
                <a:latin typeface="Tahoma"/>
                <a:cs typeface="Tahoma"/>
              </a:rPr>
              <a:t>s</a:t>
            </a:r>
            <a:r>
              <a:rPr sz="1500" spc="-170" dirty="0">
                <a:latin typeface="Tahoma"/>
                <a:cs typeface="Tahoma"/>
              </a:rPr>
              <a:t> </a:t>
            </a:r>
            <a:r>
              <a:rPr sz="1500" dirty="0">
                <a:latin typeface="Tahoma"/>
                <a:cs typeface="Tahoma"/>
              </a:rPr>
              <a:t>d</a:t>
            </a:r>
            <a:r>
              <a:rPr sz="1500" spc="-50" dirty="0">
                <a:latin typeface="Tahoma"/>
                <a:cs typeface="Tahoma"/>
              </a:rPr>
              <a:t>e</a:t>
            </a:r>
            <a:r>
              <a:rPr sz="1500" spc="-170" dirty="0">
                <a:latin typeface="Tahoma"/>
                <a:cs typeface="Tahoma"/>
              </a:rPr>
              <a:t> </a:t>
            </a:r>
            <a:r>
              <a:rPr sz="1500" spc="-60" dirty="0">
                <a:latin typeface="Tahoma"/>
                <a:cs typeface="Tahoma"/>
              </a:rPr>
              <a:t>v</a:t>
            </a:r>
            <a:r>
              <a:rPr sz="1500" spc="-35" dirty="0">
                <a:latin typeface="Tahoma"/>
                <a:cs typeface="Tahoma"/>
              </a:rPr>
              <a:t>o</a:t>
            </a:r>
            <a:r>
              <a:rPr sz="1500" spc="5" dirty="0">
                <a:latin typeface="Tahoma"/>
                <a:cs typeface="Tahoma"/>
              </a:rPr>
              <a:t>t</a:t>
            </a:r>
            <a:r>
              <a:rPr sz="1500" spc="-35" dirty="0">
                <a:latin typeface="Tahoma"/>
                <a:cs typeface="Tahoma"/>
              </a:rPr>
              <a:t>r</a:t>
            </a:r>
            <a:r>
              <a:rPr sz="1500" spc="-50" dirty="0">
                <a:latin typeface="Tahoma"/>
                <a:cs typeface="Tahoma"/>
              </a:rPr>
              <a:t>e</a:t>
            </a:r>
            <a:r>
              <a:rPr sz="1500" spc="-170" dirty="0">
                <a:latin typeface="Tahoma"/>
                <a:cs typeface="Tahoma"/>
              </a:rPr>
              <a:t> </a:t>
            </a:r>
            <a:r>
              <a:rPr sz="1500" spc="-35" dirty="0">
                <a:latin typeface="Tahoma"/>
                <a:cs typeface="Tahoma"/>
              </a:rPr>
              <a:t>r</a:t>
            </a:r>
            <a:r>
              <a:rPr sz="1500" spc="-50" dirty="0">
                <a:latin typeface="Tahoma"/>
                <a:cs typeface="Tahoma"/>
              </a:rPr>
              <a:t>é</a:t>
            </a:r>
            <a:r>
              <a:rPr sz="1500" spc="-45" dirty="0">
                <a:latin typeface="Tahoma"/>
                <a:cs typeface="Tahoma"/>
              </a:rPr>
              <a:t>s</a:t>
            </a:r>
            <a:r>
              <a:rPr sz="1500" spc="-75" dirty="0">
                <a:latin typeface="Tahoma"/>
                <a:cs typeface="Tahoma"/>
              </a:rPr>
              <a:t>e</a:t>
            </a:r>
            <a:r>
              <a:rPr sz="1500" spc="-35" dirty="0">
                <a:latin typeface="Tahoma"/>
                <a:cs typeface="Tahoma"/>
              </a:rPr>
              <a:t>a</a:t>
            </a:r>
            <a:r>
              <a:rPr sz="1500" spc="-15" dirty="0">
                <a:latin typeface="Tahoma"/>
                <a:cs typeface="Tahoma"/>
              </a:rPr>
              <a:t>u  </a:t>
            </a:r>
            <a:r>
              <a:rPr sz="1500" spc="-20" dirty="0">
                <a:latin typeface="Tahoma"/>
                <a:cs typeface="Tahoma"/>
              </a:rPr>
              <a:t>professionnel</a:t>
            </a:r>
            <a:endParaRPr sz="1500">
              <a:latin typeface="Tahoma"/>
              <a:cs typeface="Tahoma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7705482" y="2209727"/>
            <a:ext cx="648970" cy="1562100"/>
          </a:xfrm>
          <a:custGeom>
            <a:avLst/>
            <a:gdLst/>
            <a:ahLst/>
            <a:cxnLst/>
            <a:rect l="l" t="t" r="r" b="b"/>
            <a:pathLst>
              <a:path w="648970" h="1562100">
                <a:moveTo>
                  <a:pt x="414961" y="477519"/>
                </a:moveTo>
                <a:lnTo>
                  <a:pt x="337178" y="477519"/>
                </a:lnTo>
                <a:lnTo>
                  <a:pt x="321844" y="473709"/>
                </a:lnTo>
                <a:lnTo>
                  <a:pt x="314270" y="472439"/>
                </a:lnTo>
                <a:lnTo>
                  <a:pt x="291957" y="464819"/>
                </a:lnTo>
                <a:lnTo>
                  <a:pt x="277513" y="458469"/>
                </a:lnTo>
                <a:lnTo>
                  <a:pt x="270455" y="455929"/>
                </a:lnTo>
                <a:lnTo>
                  <a:pt x="236970" y="435609"/>
                </a:lnTo>
                <a:lnTo>
                  <a:pt x="201773" y="403859"/>
                </a:lnTo>
                <a:lnTo>
                  <a:pt x="196530" y="398779"/>
                </a:lnTo>
                <a:lnTo>
                  <a:pt x="173274" y="367029"/>
                </a:lnTo>
                <a:lnTo>
                  <a:pt x="152569" y="323849"/>
                </a:lnTo>
                <a:lnTo>
                  <a:pt x="149939" y="317499"/>
                </a:lnTo>
                <a:lnTo>
                  <a:pt x="140453" y="279399"/>
                </a:lnTo>
                <a:lnTo>
                  <a:pt x="137456" y="248919"/>
                </a:lnTo>
                <a:lnTo>
                  <a:pt x="137501" y="229869"/>
                </a:lnTo>
                <a:lnTo>
                  <a:pt x="143503" y="185419"/>
                </a:lnTo>
                <a:lnTo>
                  <a:pt x="158552" y="140969"/>
                </a:lnTo>
                <a:lnTo>
                  <a:pt x="173274" y="113029"/>
                </a:lnTo>
                <a:lnTo>
                  <a:pt x="181960" y="99059"/>
                </a:lnTo>
                <a:lnTo>
                  <a:pt x="186611" y="92709"/>
                </a:lnTo>
                <a:lnTo>
                  <a:pt x="196530" y="81279"/>
                </a:lnTo>
                <a:lnTo>
                  <a:pt x="201773" y="74929"/>
                </a:lnTo>
                <a:lnTo>
                  <a:pt x="212828" y="64769"/>
                </a:lnTo>
                <a:lnTo>
                  <a:pt x="218613" y="58419"/>
                </a:lnTo>
                <a:lnTo>
                  <a:pt x="230699" y="49529"/>
                </a:lnTo>
                <a:lnTo>
                  <a:pt x="270455" y="24129"/>
                </a:lnTo>
                <a:lnTo>
                  <a:pt x="291957" y="15239"/>
                </a:lnTo>
                <a:lnTo>
                  <a:pt x="299309" y="11429"/>
                </a:lnTo>
                <a:lnTo>
                  <a:pt x="314270" y="7619"/>
                </a:lnTo>
                <a:lnTo>
                  <a:pt x="321844" y="5079"/>
                </a:lnTo>
                <a:lnTo>
                  <a:pt x="344901" y="1269"/>
                </a:lnTo>
                <a:lnTo>
                  <a:pt x="360460" y="0"/>
                </a:lnTo>
                <a:lnTo>
                  <a:pt x="391691" y="0"/>
                </a:lnTo>
                <a:lnTo>
                  <a:pt x="407250" y="1269"/>
                </a:lnTo>
                <a:lnTo>
                  <a:pt x="430307" y="5079"/>
                </a:lnTo>
                <a:lnTo>
                  <a:pt x="437881" y="7619"/>
                </a:lnTo>
                <a:lnTo>
                  <a:pt x="452842" y="11429"/>
                </a:lnTo>
                <a:lnTo>
                  <a:pt x="460194" y="15239"/>
                </a:lnTo>
                <a:lnTo>
                  <a:pt x="474638" y="20319"/>
                </a:lnTo>
                <a:lnTo>
                  <a:pt x="481696" y="24129"/>
                </a:lnTo>
                <a:lnTo>
                  <a:pt x="495484" y="31749"/>
                </a:lnTo>
                <a:lnTo>
                  <a:pt x="502181" y="35559"/>
                </a:lnTo>
                <a:lnTo>
                  <a:pt x="515181" y="44449"/>
                </a:lnTo>
                <a:lnTo>
                  <a:pt x="521452" y="49529"/>
                </a:lnTo>
                <a:lnTo>
                  <a:pt x="366879" y="49529"/>
                </a:lnTo>
                <a:lnTo>
                  <a:pt x="339344" y="53339"/>
                </a:lnTo>
                <a:lnTo>
                  <a:pt x="295480" y="68579"/>
                </a:lnTo>
                <a:lnTo>
                  <a:pt x="263763" y="87629"/>
                </a:lnTo>
                <a:lnTo>
                  <a:pt x="256472" y="92709"/>
                </a:lnTo>
                <a:lnTo>
                  <a:pt x="224635" y="126999"/>
                </a:lnTo>
                <a:lnTo>
                  <a:pt x="201869" y="167639"/>
                </a:lnTo>
                <a:lnTo>
                  <a:pt x="198532" y="175259"/>
                </a:lnTo>
                <a:lnTo>
                  <a:pt x="188421" y="220979"/>
                </a:lnTo>
                <a:lnTo>
                  <a:pt x="187517" y="240029"/>
                </a:lnTo>
                <a:lnTo>
                  <a:pt x="193197" y="285749"/>
                </a:lnTo>
                <a:lnTo>
                  <a:pt x="209820" y="328929"/>
                </a:lnTo>
                <a:lnTo>
                  <a:pt x="214377" y="337819"/>
                </a:lnTo>
                <a:lnTo>
                  <a:pt x="242782" y="373379"/>
                </a:lnTo>
                <a:lnTo>
                  <a:pt x="249490" y="380999"/>
                </a:lnTo>
                <a:lnTo>
                  <a:pt x="256487" y="386079"/>
                </a:lnTo>
                <a:lnTo>
                  <a:pt x="263773" y="392429"/>
                </a:lnTo>
                <a:lnTo>
                  <a:pt x="271346" y="397509"/>
                </a:lnTo>
                <a:lnTo>
                  <a:pt x="312576" y="419099"/>
                </a:lnTo>
                <a:lnTo>
                  <a:pt x="339296" y="425449"/>
                </a:lnTo>
                <a:lnTo>
                  <a:pt x="348423" y="427989"/>
                </a:lnTo>
                <a:lnTo>
                  <a:pt x="357596" y="429259"/>
                </a:lnTo>
                <a:lnTo>
                  <a:pt x="522907" y="429259"/>
                </a:lnTo>
                <a:lnTo>
                  <a:pt x="521397" y="430529"/>
                </a:lnTo>
                <a:lnTo>
                  <a:pt x="515128" y="435609"/>
                </a:lnTo>
                <a:lnTo>
                  <a:pt x="502133" y="443229"/>
                </a:lnTo>
                <a:lnTo>
                  <a:pt x="495439" y="448309"/>
                </a:lnTo>
                <a:lnTo>
                  <a:pt x="481657" y="455929"/>
                </a:lnTo>
                <a:lnTo>
                  <a:pt x="474602" y="458469"/>
                </a:lnTo>
                <a:lnTo>
                  <a:pt x="460164" y="464819"/>
                </a:lnTo>
                <a:lnTo>
                  <a:pt x="437860" y="472439"/>
                </a:lnTo>
                <a:lnTo>
                  <a:pt x="430290" y="473709"/>
                </a:lnTo>
                <a:lnTo>
                  <a:pt x="414961" y="477519"/>
                </a:lnTo>
                <a:close/>
              </a:path>
              <a:path w="648970" h="1562100">
                <a:moveTo>
                  <a:pt x="522907" y="429259"/>
                </a:moveTo>
                <a:lnTo>
                  <a:pt x="394567" y="429259"/>
                </a:lnTo>
                <a:lnTo>
                  <a:pt x="403745" y="427989"/>
                </a:lnTo>
                <a:lnTo>
                  <a:pt x="412880" y="425449"/>
                </a:lnTo>
                <a:lnTo>
                  <a:pt x="456749" y="411479"/>
                </a:lnTo>
                <a:lnTo>
                  <a:pt x="495767" y="386079"/>
                </a:lnTo>
                <a:lnTo>
                  <a:pt x="502771" y="380999"/>
                </a:lnTo>
                <a:lnTo>
                  <a:pt x="509487" y="374649"/>
                </a:lnTo>
                <a:lnTo>
                  <a:pt x="515882" y="367029"/>
                </a:lnTo>
                <a:lnTo>
                  <a:pt x="521925" y="360679"/>
                </a:lnTo>
                <a:lnTo>
                  <a:pt x="527616" y="353059"/>
                </a:lnTo>
                <a:lnTo>
                  <a:pt x="532956" y="345439"/>
                </a:lnTo>
                <a:lnTo>
                  <a:pt x="537919" y="337819"/>
                </a:lnTo>
                <a:lnTo>
                  <a:pt x="542480" y="328929"/>
                </a:lnTo>
                <a:lnTo>
                  <a:pt x="546640" y="321309"/>
                </a:lnTo>
                <a:lnTo>
                  <a:pt x="561143" y="276859"/>
                </a:lnTo>
                <a:lnTo>
                  <a:pt x="564777" y="240029"/>
                </a:lnTo>
                <a:lnTo>
                  <a:pt x="564553" y="229869"/>
                </a:lnTo>
                <a:lnTo>
                  <a:pt x="556669" y="184149"/>
                </a:lnTo>
                <a:lnTo>
                  <a:pt x="550433" y="167639"/>
                </a:lnTo>
                <a:lnTo>
                  <a:pt x="546678" y="158749"/>
                </a:lnTo>
                <a:lnTo>
                  <a:pt x="521980" y="119379"/>
                </a:lnTo>
                <a:lnTo>
                  <a:pt x="488541" y="87629"/>
                </a:lnTo>
                <a:lnTo>
                  <a:pt x="480961" y="81279"/>
                </a:lnTo>
                <a:lnTo>
                  <a:pt x="439696" y="60959"/>
                </a:lnTo>
                <a:lnTo>
                  <a:pt x="385416" y="49529"/>
                </a:lnTo>
                <a:lnTo>
                  <a:pt x="521452" y="49529"/>
                </a:lnTo>
                <a:lnTo>
                  <a:pt x="533538" y="58419"/>
                </a:lnTo>
                <a:lnTo>
                  <a:pt x="539323" y="64769"/>
                </a:lnTo>
                <a:lnTo>
                  <a:pt x="550378" y="74929"/>
                </a:lnTo>
                <a:lnTo>
                  <a:pt x="555621" y="81279"/>
                </a:lnTo>
                <a:lnTo>
                  <a:pt x="565540" y="92709"/>
                </a:lnTo>
                <a:lnTo>
                  <a:pt x="570191" y="99059"/>
                </a:lnTo>
                <a:lnTo>
                  <a:pt x="578877" y="113029"/>
                </a:lnTo>
                <a:lnTo>
                  <a:pt x="582891" y="119379"/>
                </a:lnTo>
                <a:lnTo>
                  <a:pt x="590261" y="133349"/>
                </a:lnTo>
                <a:lnTo>
                  <a:pt x="606751" y="177799"/>
                </a:lnTo>
                <a:lnTo>
                  <a:pt x="614376" y="223519"/>
                </a:lnTo>
                <a:lnTo>
                  <a:pt x="614687" y="248919"/>
                </a:lnTo>
                <a:lnTo>
                  <a:pt x="614363" y="255269"/>
                </a:lnTo>
                <a:lnTo>
                  <a:pt x="608608" y="294639"/>
                </a:lnTo>
                <a:lnTo>
                  <a:pt x="599527" y="323849"/>
                </a:lnTo>
                <a:lnTo>
                  <a:pt x="593539" y="339089"/>
                </a:lnTo>
                <a:lnTo>
                  <a:pt x="570125" y="379729"/>
                </a:lnTo>
                <a:lnTo>
                  <a:pt x="550314" y="403859"/>
                </a:lnTo>
                <a:lnTo>
                  <a:pt x="539262" y="415289"/>
                </a:lnTo>
                <a:lnTo>
                  <a:pt x="533478" y="420369"/>
                </a:lnTo>
                <a:lnTo>
                  <a:pt x="522907" y="429259"/>
                </a:lnTo>
                <a:close/>
              </a:path>
              <a:path w="648970" h="1562100">
                <a:moveTo>
                  <a:pt x="391687" y="480059"/>
                </a:moveTo>
                <a:lnTo>
                  <a:pt x="360460" y="480059"/>
                </a:lnTo>
                <a:lnTo>
                  <a:pt x="344901" y="477519"/>
                </a:lnTo>
                <a:lnTo>
                  <a:pt x="407241" y="477519"/>
                </a:lnTo>
                <a:lnTo>
                  <a:pt x="391687" y="480059"/>
                </a:lnTo>
                <a:close/>
              </a:path>
              <a:path w="648970" h="1562100">
                <a:moveTo>
                  <a:pt x="336605" y="1561019"/>
                </a:moveTo>
                <a:lnTo>
                  <a:pt x="311385" y="1537232"/>
                </a:lnTo>
                <a:lnTo>
                  <a:pt x="311444" y="1533458"/>
                </a:lnTo>
                <a:lnTo>
                  <a:pt x="367137" y="1308074"/>
                </a:lnTo>
                <a:lnTo>
                  <a:pt x="320118" y="1261133"/>
                </a:lnTo>
                <a:lnTo>
                  <a:pt x="317877" y="1257196"/>
                </a:lnTo>
                <a:lnTo>
                  <a:pt x="316726" y="1252631"/>
                </a:lnTo>
                <a:lnTo>
                  <a:pt x="245221" y="963396"/>
                </a:lnTo>
                <a:lnTo>
                  <a:pt x="245221" y="961740"/>
                </a:lnTo>
                <a:lnTo>
                  <a:pt x="244792" y="960948"/>
                </a:lnTo>
                <a:lnTo>
                  <a:pt x="244792" y="959436"/>
                </a:lnTo>
                <a:lnTo>
                  <a:pt x="240359" y="905794"/>
                </a:lnTo>
                <a:lnTo>
                  <a:pt x="8889" y="761647"/>
                </a:lnTo>
                <a:lnTo>
                  <a:pt x="6255" y="759030"/>
                </a:lnTo>
                <a:lnTo>
                  <a:pt x="2168" y="752589"/>
                </a:lnTo>
                <a:lnTo>
                  <a:pt x="917" y="749082"/>
                </a:lnTo>
                <a:lnTo>
                  <a:pt x="0" y="741494"/>
                </a:lnTo>
                <a:lnTo>
                  <a:pt x="378" y="737787"/>
                </a:lnTo>
                <a:lnTo>
                  <a:pt x="216712" y="509096"/>
                </a:lnTo>
                <a:lnTo>
                  <a:pt x="218049" y="508051"/>
                </a:lnTo>
                <a:lnTo>
                  <a:pt x="219694" y="506611"/>
                </a:lnTo>
                <a:lnTo>
                  <a:pt x="220665" y="506003"/>
                </a:lnTo>
                <a:lnTo>
                  <a:pt x="221666" y="505451"/>
                </a:lnTo>
                <a:lnTo>
                  <a:pt x="222697" y="504955"/>
                </a:lnTo>
                <a:lnTo>
                  <a:pt x="224127" y="504163"/>
                </a:lnTo>
                <a:lnTo>
                  <a:pt x="225510" y="503587"/>
                </a:lnTo>
                <a:lnTo>
                  <a:pt x="226857" y="503142"/>
                </a:lnTo>
                <a:lnTo>
                  <a:pt x="228275" y="502795"/>
                </a:lnTo>
                <a:lnTo>
                  <a:pt x="228847" y="502795"/>
                </a:lnTo>
                <a:lnTo>
                  <a:pt x="230499" y="502460"/>
                </a:lnTo>
                <a:lnTo>
                  <a:pt x="232167" y="502268"/>
                </a:lnTo>
                <a:lnTo>
                  <a:pt x="233852" y="502219"/>
                </a:lnTo>
                <a:lnTo>
                  <a:pt x="519789" y="502228"/>
                </a:lnTo>
                <a:lnTo>
                  <a:pt x="520838" y="502348"/>
                </a:lnTo>
                <a:lnTo>
                  <a:pt x="521874" y="502579"/>
                </a:lnTo>
                <a:lnTo>
                  <a:pt x="523733" y="502579"/>
                </a:lnTo>
                <a:lnTo>
                  <a:pt x="531814" y="506107"/>
                </a:lnTo>
                <a:lnTo>
                  <a:pt x="532815" y="506683"/>
                </a:lnTo>
                <a:lnTo>
                  <a:pt x="537033" y="510715"/>
                </a:lnTo>
                <a:lnTo>
                  <a:pt x="538011" y="511751"/>
                </a:lnTo>
                <a:lnTo>
                  <a:pt x="538869" y="512879"/>
                </a:lnTo>
                <a:lnTo>
                  <a:pt x="539608" y="514099"/>
                </a:lnTo>
                <a:lnTo>
                  <a:pt x="539965" y="514747"/>
                </a:lnTo>
                <a:lnTo>
                  <a:pt x="540537" y="515467"/>
                </a:lnTo>
                <a:lnTo>
                  <a:pt x="540537" y="516115"/>
                </a:lnTo>
                <a:lnTo>
                  <a:pt x="540991" y="516872"/>
                </a:lnTo>
                <a:lnTo>
                  <a:pt x="541372" y="517664"/>
                </a:lnTo>
                <a:lnTo>
                  <a:pt x="554016" y="552333"/>
                </a:lnTo>
                <a:lnTo>
                  <a:pt x="261238" y="552333"/>
                </a:lnTo>
                <a:lnTo>
                  <a:pt x="263887" y="584230"/>
                </a:lnTo>
                <a:lnTo>
                  <a:pt x="213616" y="584230"/>
                </a:lnTo>
                <a:lnTo>
                  <a:pt x="65029" y="737380"/>
                </a:lnTo>
                <a:lnTo>
                  <a:pt x="235068" y="843440"/>
                </a:lnTo>
                <a:lnTo>
                  <a:pt x="285407" y="843440"/>
                </a:lnTo>
                <a:lnTo>
                  <a:pt x="292772" y="932147"/>
                </a:lnTo>
                <a:lnTo>
                  <a:pt x="509297" y="932147"/>
                </a:lnTo>
                <a:lnTo>
                  <a:pt x="506625" y="964228"/>
                </a:lnTo>
                <a:lnTo>
                  <a:pt x="504743" y="968860"/>
                </a:lnTo>
                <a:lnTo>
                  <a:pt x="501424" y="972901"/>
                </a:lnTo>
                <a:lnTo>
                  <a:pt x="499046" y="982549"/>
                </a:lnTo>
                <a:lnTo>
                  <a:pt x="301782" y="982549"/>
                </a:lnTo>
                <a:lnTo>
                  <a:pt x="363848" y="1233623"/>
                </a:lnTo>
                <a:lnTo>
                  <a:pt x="381438" y="1251191"/>
                </a:lnTo>
                <a:lnTo>
                  <a:pt x="432831" y="1251191"/>
                </a:lnTo>
                <a:lnTo>
                  <a:pt x="422768" y="1292017"/>
                </a:lnTo>
                <a:lnTo>
                  <a:pt x="480245" y="1349403"/>
                </a:lnTo>
                <a:lnTo>
                  <a:pt x="408753" y="1349403"/>
                </a:lnTo>
                <a:lnTo>
                  <a:pt x="368854" y="1510617"/>
                </a:lnTo>
                <a:lnTo>
                  <a:pt x="449326" y="1510617"/>
                </a:lnTo>
                <a:lnTo>
                  <a:pt x="452519" y="1511257"/>
                </a:lnTo>
                <a:lnTo>
                  <a:pt x="471034" y="1532476"/>
                </a:lnTo>
                <a:lnTo>
                  <a:pt x="470935" y="1539663"/>
                </a:lnTo>
                <a:lnTo>
                  <a:pt x="449326" y="1561019"/>
                </a:lnTo>
                <a:lnTo>
                  <a:pt x="336605" y="1561019"/>
                </a:lnTo>
                <a:close/>
              </a:path>
              <a:path w="648970" h="1562100">
                <a:moveTo>
                  <a:pt x="523733" y="502579"/>
                </a:moveTo>
                <a:lnTo>
                  <a:pt x="521874" y="502579"/>
                </a:lnTo>
                <a:lnTo>
                  <a:pt x="522494" y="502539"/>
                </a:lnTo>
                <a:lnTo>
                  <a:pt x="523114" y="502539"/>
                </a:lnTo>
                <a:lnTo>
                  <a:pt x="523733" y="502579"/>
                </a:lnTo>
                <a:close/>
              </a:path>
              <a:path w="648970" h="1562100">
                <a:moveTo>
                  <a:pt x="509297" y="932147"/>
                </a:moveTo>
                <a:lnTo>
                  <a:pt x="459450" y="932147"/>
                </a:lnTo>
                <a:lnTo>
                  <a:pt x="490984" y="552333"/>
                </a:lnTo>
                <a:lnTo>
                  <a:pt x="554016" y="552333"/>
                </a:lnTo>
                <a:lnTo>
                  <a:pt x="587050" y="642912"/>
                </a:lnTo>
                <a:lnTo>
                  <a:pt x="533387" y="642912"/>
                </a:lnTo>
                <a:lnTo>
                  <a:pt x="509297" y="932147"/>
                </a:lnTo>
                <a:close/>
              </a:path>
              <a:path w="648970" h="1562100">
                <a:moveTo>
                  <a:pt x="285407" y="843440"/>
                </a:moveTo>
                <a:lnTo>
                  <a:pt x="235068" y="843440"/>
                </a:lnTo>
                <a:lnTo>
                  <a:pt x="213616" y="584230"/>
                </a:lnTo>
                <a:lnTo>
                  <a:pt x="263887" y="584230"/>
                </a:lnTo>
                <a:lnTo>
                  <a:pt x="285407" y="843440"/>
                </a:lnTo>
                <a:close/>
              </a:path>
              <a:path w="648970" h="1562100">
                <a:moveTo>
                  <a:pt x="532896" y="1127590"/>
                </a:moveTo>
                <a:lnTo>
                  <a:pt x="508597" y="1100996"/>
                </a:lnTo>
                <a:lnTo>
                  <a:pt x="508942" y="1097720"/>
                </a:lnTo>
                <a:lnTo>
                  <a:pt x="596240" y="816367"/>
                </a:lnTo>
                <a:lnTo>
                  <a:pt x="533387" y="642912"/>
                </a:lnTo>
                <a:lnTo>
                  <a:pt x="587050" y="642912"/>
                </a:lnTo>
                <a:lnTo>
                  <a:pt x="647080" y="807510"/>
                </a:lnTo>
                <a:lnTo>
                  <a:pt x="648877" y="812911"/>
                </a:lnTo>
                <a:lnTo>
                  <a:pt x="648877" y="818311"/>
                </a:lnTo>
                <a:lnTo>
                  <a:pt x="647080" y="823711"/>
                </a:lnTo>
                <a:lnTo>
                  <a:pt x="556986" y="1112839"/>
                </a:lnTo>
                <a:lnTo>
                  <a:pt x="539540" y="1126990"/>
                </a:lnTo>
                <a:lnTo>
                  <a:pt x="532896" y="1127590"/>
                </a:lnTo>
                <a:close/>
              </a:path>
              <a:path w="648970" h="1562100">
                <a:moveTo>
                  <a:pt x="432831" y="1251191"/>
                </a:moveTo>
                <a:lnTo>
                  <a:pt x="381438" y="1251191"/>
                </a:lnTo>
                <a:lnTo>
                  <a:pt x="447867" y="982549"/>
                </a:lnTo>
                <a:lnTo>
                  <a:pt x="499046" y="982549"/>
                </a:lnTo>
                <a:lnTo>
                  <a:pt x="432831" y="1251191"/>
                </a:lnTo>
                <a:close/>
              </a:path>
              <a:path w="648970" h="1562100">
                <a:moveTo>
                  <a:pt x="505071" y="1561952"/>
                </a:moveTo>
                <a:lnTo>
                  <a:pt x="503784" y="1561952"/>
                </a:lnTo>
                <a:lnTo>
                  <a:pt x="502426" y="1561872"/>
                </a:lnTo>
                <a:lnTo>
                  <a:pt x="481103" y="1536386"/>
                </a:lnTo>
                <a:lnTo>
                  <a:pt x="496490" y="1436959"/>
                </a:lnTo>
                <a:lnTo>
                  <a:pt x="408753" y="1349403"/>
                </a:lnTo>
                <a:lnTo>
                  <a:pt x="480245" y="1349403"/>
                </a:lnTo>
                <a:lnTo>
                  <a:pt x="546769" y="1415794"/>
                </a:lnTo>
                <a:lnTo>
                  <a:pt x="549152" y="1422994"/>
                </a:lnTo>
                <a:lnTo>
                  <a:pt x="547902" y="1431414"/>
                </a:lnTo>
                <a:lnTo>
                  <a:pt x="531098" y="1540282"/>
                </a:lnTo>
                <a:lnTo>
                  <a:pt x="530662" y="1543276"/>
                </a:lnTo>
                <a:lnTo>
                  <a:pt x="506358" y="1561883"/>
                </a:lnTo>
                <a:lnTo>
                  <a:pt x="505071" y="1561952"/>
                </a:lnTo>
                <a:close/>
              </a:path>
            </a:pathLst>
          </a:custGeom>
          <a:solidFill>
            <a:srgbClr val="232323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9" name="Picture 2">
            <a:extLst>
              <a:ext uri="{FF2B5EF4-FFF2-40B4-BE49-F238E27FC236}">
                <a16:creationId xmlns:a16="http://schemas.microsoft.com/office/drawing/2014/main" id="{72F8F8B3-4876-C110-74F8-E51D960F9A0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9981"/>
          <a:stretch/>
        </p:blipFill>
        <p:spPr bwMode="auto">
          <a:xfrm>
            <a:off x="0" y="317500"/>
            <a:ext cx="2784306" cy="7307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773555">
              <a:lnSpc>
                <a:spcPct val="100000"/>
              </a:lnSpc>
              <a:spcBef>
                <a:spcPts val="100"/>
              </a:spcBef>
            </a:pPr>
            <a:r>
              <a:rPr spc="-80" dirty="0"/>
              <a:t>C</a:t>
            </a:r>
            <a:r>
              <a:rPr spc="-40" dirty="0"/>
              <a:t>h</a:t>
            </a:r>
            <a:r>
              <a:rPr spc="-60" dirty="0"/>
              <a:t>a</a:t>
            </a:r>
            <a:r>
              <a:rPr spc="70" dirty="0"/>
              <a:t>ll</a:t>
            </a:r>
            <a:r>
              <a:rPr spc="-85" dirty="0"/>
              <a:t>e</a:t>
            </a:r>
            <a:r>
              <a:rPr spc="-30" dirty="0"/>
              <a:t>n</a:t>
            </a:r>
            <a:r>
              <a:rPr spc="-175" dirty="0"/>
              <a:t>g</a:t>
            </a:r>
            <a:r>
              <a:rPr spc="-85" dirty="0"/>
              <a:t>e</a:t>
            </a:r>
            <a:r>
              <a:rPr spc="-305" dirty="0"/>
              <a:t> </a:t>
            </a:r>
            <a:r>
              <a:rPr spc="-170" dirty="0"/>
              <a:t>R</a:t>
            </a:r>
            <a:r>
              <a:rPr spc="-85" dirty="0"/>
              <a:t>é</a:t>
            </a:r>
            <a:r>
              <a:rPr spc="-75" dirty="0"/>
              <a:t>s</a:t>
            </a:r>
            <a:r>
              <a:rPr spc="-125" dirty="0"/>
              <a:t>e</a:t>
            </a:r>
            <a:r>
              <a:rPr spc="-60" dirty="0"/>
              <a:t>a</a:t>
            </a:r>
            <a:r>
              <a:rPr spc="-40" dirty="0"/>
              <a:t>u</a:t>
            </a: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447363" y="1114425"/>
            <a:ext cx="3753536" cy="3746500"/>
          </a:xfrm>
          <a:prstGeom prst="rect">
            <a:avLst/>
          </a:prstGeom>
        </p:spPr>
      </p:pic>
      <p:grpSp>
        <p:nvGrpSpPr>
          <p:cNvPr id="4" name="object 4"/>
          <p:cNvGrpSpPr/>
          <p:nvPr/>
        </p:nvGrpSpPr>
        <p:grpSpPr>
          <a:xfrm>
            <a:off x="454151" y="2026919"/>
            <a:ext cx="2700655" cy="2024380"/>
            <a:chOff x="454151" y="2026919"/>
            <a:chExt cx="2700655" cy="2024380"/>
          </a:xfrm>
        </p:grpSpPr>
        <p:sp>
          <p:nvSpPr>
            <p:cNvPr id="5" name="object 5"/>
            <p:cNvSpPr/>
            <p:nvPr/>
          </p:nvSpPr>
          <p:spPr>
            <a:xfrm>
              <a:off x="454151" y="2026919"/>
              <a:ext cx="2700655" cy="2024380"/>
            </a:xfrm>
            <a:custGeom>
              <a:avLst/>
              <a:gdLst/>
              <a:ahLst/>
              <a:cxnLst/>
              <a:rect l="l" t="t" r="r" b="b"/>
              <a:pathLst>
                <a:path w="2700655" h="2024379">
                  <a:moveTo>
                    <a:pt x="2700528" y="2023872"/>
                  </a:moveTo>
                  <a:lnTo>
                    <a:pt x="0" y="2023872"/>
                  </a:lnTo>
                  <a:lnTo>
                    <a:pt x="0" y="0"/>
                  </a:lnTo>
                  <a:lnTo>
                    <a:pt x="2700528" y="0"/>
                  </a:lnTo>
                  <a:lnTo>
                    <a:pt x="2700528" y="201930"/>
                  </a:lnTo>
                  <a:lnTo>
                    <a:pt x="307847" y="201930"/>
                  </a:lnTo>
                  <a:lnTo>
                    <a:pt x="298464" y="202383"/>
                  </a:lnTo>
                  <a:lnTo>
                    <a:pt x="254919" y="217967"/>
                  </a:lnTo>
                  <a:lnTo>
                    <a:pt x="223857" y="252234"/>
                  </a:lnTo>
                  <a:lnTo>
                    <a:pt x="212597" y="297180"/>
                  </a:lnTo>
                  <a:lnTo>
                    <a:pt x="212597" y="1649730"/>
                  </a:lnTo>
                  <a:lnTo>
                    <a:pt x="223857" y="1694675"/>
                  </a:lnTo>
                  <a:lnTo>
                    <a:pt x="254919" y="1728942"/>
                  </a:lnTo>
                  <a:lnTo>
                    <a:pt x="298464" y="1744526"/>
                  </a:lnTo>
                  <a:lnTo>
                    <a:pt x="307847" y="1744980"/>
                  </a:lnTo>
                  <a:lnTo>
                    <a:pt x="2700528" y="1744980"/>
                  </a:lnTo>
                  <a:lnTo>
                    <a:pt x="2700528" y="2023872"/>
                  </a:lnTo>
                  <a:close/>
                </a:path>
                <a:path w="2700655" h="2024379">
                  <a:moveTo>
                    <a:pt x="2700528" y="1744980"/>
                  </a:moveTo>
                  <a:lnTo>
                    <a:pt x="2336672" y="1744980"/>
                  </a:lnTo>
                  <a:lnTo>
                    <a:pt x="2346055" y="1744526"/>
                  </a:lnTo>
                  <a:lnTo>
                    <a:pt x="2355258" y="1743167"/>
                  </a:lnTo>
                  <a:lnTo>
                    <a:pt x="2397069" y="1723396"/>
                  </a:lnTo>
                  <a:lnTo>
                    <a:pt x="2424672" y="1686180"/>
                  </a:lnTo>
                  <a:lnTo>
                    <a:pt x="2431922" y="1649730"/>
                  </a:lnTo>
                  <a:lnTo>
                    <a:pt x="2431922" y="297180"/>
                  </a:lnTo>
                  <a:lnTo>
                    <a:pt x="2420662" y="252234"/>
                  </a:lnTo>
                  <a:lnTo>
                    <a:pt x="2389600" y="217967"/>
                  </a:lnTo>
                  <a:lnTo>
                    <a:pt x="2346055" y="202383"/>
                  </a:lnTo>
                  <a:lnTo>
                    <a:pt x="2336672" y="201930"/>
                  </a:lnTo>
                  <a:lnTo>
                    <a:pt x="2700528" y="201930"/>
                  </a:lnTo>
                  <a:lnTo>
                    <a:pt x="2700528" y="1744980"/>
                  </a:lnTo>
                  <a:close/>
                </a:path>
              </a:pathLst>
            </a:custGeom>
            <a:solidFill>
              <a:srgbClr val="000000">
                <a:alpha val="250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666750" y="2228849"/>
              <a:ext cx="2219325" cy="1543050"/>
            </a:xfrm>
            <a:custGeom>
              <a:avLst/>
              <a:gdLst/>
              <a:ahLst/>
              <a:cxnLst/>
              <a:rect l="l" t="t" r="r" b="b"/>
              <a:pathLst>
                <a:path w="2219325" h="1543050">
                  <a:moveTo>
                    <a:pt x="2124074" y="1543049"/>
                  </a:moveTo>
                  <a:lnTo>
                    <a:pt x="95249" y="1543049"/>
                  </a:lnTo>
                  <a:lnTo>
                    <a:pt x="85866" y="1542596"/>
                  </a:lnTo>
                  <a:lnTo>
                    <a:pt x="42321" y="1527012"/>
                  </a:lnTo>
                  <a:lnTo>
                    <a:pt x="11259" y="1492745"/>
                  </a:lnTo>
                  <a:lnTo>
                    <a:pt x="0" y="1447800"/>
                  </a:lnTo>
                  <a:lnTo>
                    <a:pt x="0" y="95248"/>
                  </a:lnTo>
                  <a:lnTo>
                    <a:pt x="453" y="85866"/>
                  </a:lnTo>
                  <a:lnTo>
                    <a:pt x="16037" y="42321"/>
                  </a:lnTo>
                  <a:lnTo>
                    <a:pt x="50303" y="11259"/>
                  </a:lnTo>
                  <a:lnTo>
                    <a:pt x="95249" y="0"/>
                  </a:lnTo>
                  <a:lnTo>
                    <a:pt x="2124075" y="0"/>
                  </a:lnTo>
                  <a:lnTo>
                    <a:pt x="2169020" y="11259"/>
                  </a:lnTo>
                  <a:lnTo>
                    <a:pt x="2203286" y="42321"/>
                  </a:lnTo>
                  <a:lnTo>
                    <a:pt x="2218871" y="85866"/>
                  </a:lnTo>
                  <a:lnTo>
                    <a:pt x="2219324" y="95248"/>
                  </a:lnTo>
                  <a:lnTo>
                    <a:pt x="2219324" y="1447800"/>
                  </a:lnTo>
                  <a:lnTo>
                    <a:pt x="2208064" y="1492745"/>
                  </a:lnTo>
                  <a:lnTo>
                    <a:pt x="2177002" y="1527012"/>
                  </a:lnTo>
                  <a:lnTo>
                    <a:pt x="2133457" y="1542596"/>
                  </a:lnTo>
                  <a:lnTo>
                    <a:pt x="2124074" y="1543049"/>
                  </a:lnTo>
                  <a:close/>
                </a:path>
              </a:pathLst>
            </a:custGeom>
            <a:solidFill>
              <a:srgbClr val="A0D9D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" name="object 7"/>
          <p:cNvSpPr txBox="1"/>
          <p:nvPr/>
        </p:nvSpPr>
        <p:spPr>
          <a:xfrm>
            <a:off x="779660" y="2530475"/>
            <a:ext cx="1989455" cy="911225"/>
          </a:xfrm>
          <a:prstGeom prst="rect">
            <a:avLst/>
          </a:prstGeom>
        </p:spPr>
        <p:txBody>
          <a:bodyPr vert="horz" wrap="square" lIns="0" tIns="27305" rIns="0" bIns="0" rtlCol="0">
            <a:spAutoFit/>
          </a:bodyPr>
          <a:lstStyle/>
          <a:p>
            <a:pPr marL="12700" marR="5080" algn="ctr">
              <a:lnSpc>
                <a:spcPts val="1730"/>
              </a:lnSpc>
              <a:spcBef>
                <a:spcPts val="215"/>
              </a:spcBef>
            </a:pPr>
            <a:r>
              <a:rPr sz="1500" spc="-170" dirty="0">
                <a:latin typeface="Tahoma"/>
                <a:cs typeface="Tahoma"/>
              </a:rPr>
              <a:t>I</a:t>
            </a:r>
            <a:r>
              <a:rPr sz="1500" dirty="0">
                <a:latin typeface="Tahoma"/>
                <a:cs typeface="Tahoma"/>
              </a:rPr>
              <a:t>d</a:t>
            </a:r>
            <a:r>
              <a:rPr sz="1500" spc="-50" dirty="0">
                <a:latin typeface="Tahoma"/>
                <a:cs typeface="Tahoma"/>
              </a:rPr>
              <a:t>e</a:t>
            </a:r>
            <a:r>
              <a:rPr sz="1500" spc="-20" dirty="0">
                <a:latin typeface="Tahoma"/>
                <a:cs typeface="Tahoma"/>
              </a:rPr>
              <a:t>n</a:t>
            </a:r>
            <a:r>
              <a:rPr sz="1500" spc="5" dirty="0">
                <a:latin typeface="Tahoma"/>
                <a:cs typeface="Tahoma"/>
              </a:rPr>
              <a:t>t</a:t>
            </a:r>
            <a:r>
              <a:rPr sz="1500" spc="25" dirty="0">
                <a:latin typeface="Tahoma"/>
                <a:cs typeface="Tahoma"/>
              </a:rPr>
              <a:t>i</a:t>
            </a:r>
            <a:r>
              <a:rPr sz="1500" spc="-40" dirty="0">
                <a:latin typeface="Tahoma"/>
                <a:cs typeface="Tahoma"/>
              </a:rPr>
              <a:t>f</a:t>
            </a:r>
            <a:r>
              <a:rPr sz="1500" spc="25" dirty="0">
                <a:latin typeface="Tahoma"/>
                <a:cs typeface="Tahoma"/>
              </a:rPr>
              <a:t>i</a:t>
            </a:r>
            <a:r>
              <a:rPr sz="1500" spc="-50" dirty="0">
                <a:latin typeface="Tahoma"/>
                <a:cs typeface="Tahoma"/>
              </a:rPr>
              <a:t>e</a:t>
            </a:r>
            <a:r>
              <a:rPr sz="1500" spc="-30" dirty="0">
                <a:latin typeface="Tahoma"/>
                <a:cs typeface="Tahoma"/>
              </a:rPr>
              <a:t>z</a:t>
            </a:r>
            <a:r>
              <a:rPr sz="1500" spc="-170" dirty="0">
                <a:latin typeface="Tahoma"/>
                <a:cs typeface="Tahoma"/>
              </a:rPr>
              <a:t> </a:t>
            </a:r>
            <a:r>
              <a:rPr sz="1500" spc="-25" dirty="0">
                <a:latin typeface="Tahoma"/>
                <a:cs typeface="Tahoma"/>
              </a:rPr>
              <a:t>u</a:t>
            </a:r>
            <a:r>
              <a:rPr sz="1500" spc="-20" dirty="0">
                <a:latin typeface="Tahoma"/>
                <a:cs typeface="Tahoma"/>
              </a:rPr>
              <a:t>n</a:t>
            </a:r>
            <a:r>
              <a:rPr sz="1500" spc="-50" dirty="0">
                <a:latin typeface="Tahoma"/>
                <a:cs typeface="Tahoma"/>
              </a:rPr>
              <a:t>e</a:t>
            </a:r>
            <a:r>
              <a:rPr sz="1500" spc="-170" dirty="0">
                <a:latin typeface="Tahoma"/>
                <a:cs typeface="Tahoma"/>
              </a:rPr>
              <a:t> </a:t>
            </a:r>
            <a:r>
              <a:rPr sz="1500" spc="-35" dirty="0">
                <a:latin typeface="Tahoma"/>
                <a:cs typeface="Tahoma"/>
              </a:rPr>
              <a:t>a</a:t>
            </a:r>
            <a:r>
              <a:rPr sz="1500" spc="-25" dirty="0">
                <a:latin typeface="Tahoma"/>
                <a:cs typeface="Tahoma"/>
              </a:rPr>
              <a:t>c</a:t>
            </a:r>
            <a:r>
              <a:rPr sz="1500" spc="5" dirty="0">
                <a:latin typeface="Tahoma"/>
                <a:cs typeface="Tahoma"/>
              </a:rPr>
              <a:t>t</a:t>
            </a:r>
            <a:r>
              <a:rPr sz="1500" spc="25" dirty="0">
                <a:latin typeface="Tahoma"/>
                <a:cs typeface="Tahoma"/>
              </a:rPr>
              <a:t>i</a:t>
            </a:r>
            <a:r>
              <a:rPr sz="1500" spc="-5" dirty="0">
                <a:latin typeface="Tahoma"/>
                <a:cs typeface="Tahoma"/>
              </a:rPr>
              <a:t>o</a:t>
            </a:r>
            <a:r>
              <a:rPr sz="1500" spc="-20" dirty="0">
                <a:latin typeface="Tahoma"/>
                <a:cs typeface="Tahoma"/>
              </a:rPr>
              <a:t>n</a:t>
            </a:r>
            <a:r>
              <a:rPr sz="1500" spc="-170" dirty="0">
                <a:latin typeface="Tahoma"/>
                <a:cs typeface="Tahoma"/>
              </a:rPr>
              <a:t> </a:t>
            </a:r>
            <a:r>
              <a:rPr sz="1500" dirty="0">
                <a:latin typeface="Tahoma"/>
                <a:cs typeface="Tahoma"/>
              </a:rPr>
              <a:t>q</a:t>
            </a:r>
            <a:r>
              <a:rPr sz="1500" spc="-25" dirty="0">
                <a:latin typeface="Tahoma"/>
                <a:cs typeface="Tahoma"/>
              </a:rPr>
              <a:t>u</a:t>
            </a:r>
            <a:r>
              <a:rPr sz="1500" spc="-35" dirty="0">
                <a:latin typeface="Tahoma"/>
                <a:cs typeface="Tahoma"/>
              </a:rPr>
              <a:t>e  </a:t>
            </a:r>
            <a:r>
              <a:rPr sz="1500" spc="-60" dirty="0">
                <a:latin typeface="Tahoma"/>
                <a:cs typeface="Tahoma"/>
              </a:rPr>
              <a:t>v</a:t>
            </a:r>
            <a:r>
              <a:rPr sz="1500" spc="-5" dirty="0">
                <a:latin typeface="Tahoma"/>
                <a:cs typeface="Tahoma"/>
              </a:rPr>
              <a:t>o</a:t>
            </a:r>
            <a:r>
              <a:rPr sz="1500" spc="-25" dirty="0">
                <a:latin typeface="Tahoma"/>
                <a:cs typeface="Tahoma"/>
              </a:rPr>
              <a:t>u</a:t>
            </a:r>
            <a:r>
              <a:rPr sz="1500" spc="-45" dirty="0">
                <a:latin typeface="Tahoma"/>
                <a:cs typeface="Tahoma"/>
              </a:rPr>
              <a:t>s</a:t>
            </a:r>
            <a:r>
              <a:rPr sz="1500" spc="-170" dirty="0">
                <a:latin typeface="Tahoma"/>
                <a:cs typeface="Tahoma"/>
              </a:rPr>
              <a:t> </a:t>
            </a:r>
            <a:r>
              <a:rPr sz="1500" dirty="0">
                <a:latin typeface="Tahoma"/>
                <a:cs typeface="Tahoma"/>
              </a:rPr>
              <a:t>p</a:t>
            </a:r>
            <a:r>
              <a:rPr sz="1500" spc="-5" dirty="0">
                <a:latin typeface="Tahoma"/>
                <a:cs typeface="Tahoma"/>
              </a:rPr>
              <a:t>o</a:t>
            </a:r>
            <a:r>
              <a:rPr sz="1500" spc="-25" dirty="0">
                <a:latin typeface="Tahoma"/>
                <a:cs typeface="Tahoma"/>
              </a:rPr>
              <a:t>u</a:t>
            </a:r>
            <a:r>
              <a:rPr sz="1500" spc="-20" dirty="0">
                <a:latin typeface="Tahoma"/>
                <a:cs typeface="Tahoma"/>
              </a:rPr>
              <a:t>rr</a:t>
            </a:r>
            <a:r>
              <a:rPr sz="1500" spc="25" dirty="0">
                <a:latin typeface="Tahoma"/>
                <a:cs typeface="Tahoma"/>
              </a:rPr>
              <a:t>i</a:t>
            </a:r>
            <a:r>
              <a:rPr sz="1500" spc="-50" dirty="0">
                <a:latin typeface="Tahoma"/>
                <a:cs typeface="Tahoma"/>
              </a:rPr>
              <a:t>e</a:t>
            </a:r>
            <a:r>
              <a:rPr sz="1500" spc="-30" dirty="0">
                <a:latin typeface="Tahoma"/>
                <a:cs typeface="Tahoma"/>
              </a:rPr>
              <a:t>z</a:t>
            </a:r>
            <a:r>
              <a:rPr sz="1500" spc="-170" dirty="0">
                <a:latin typeface="Tahoma"/>
                <a:cs typeface="Tahoma"/>
              </a:rPr>
              <a:t> </a:t>
            </a:r>
            <a:r>
              <a:rPr sz="1500" spc="25" dirty="0">
                <a:latin typeface="Tahoma"/>
                <a:cs typeface="Tahoma"/>
              </a:rPr>
              <a:t>i</a:t>
            </a:r>
            <a:r>
              <a:rPr sz="1500" spc="-20" dirty="0">
                <a:latin typeface="Tahoma"/>
                <a:cs typeface="Tahoma"/>
              </a:rPr>
              <a:t>n</a:t>
            </a:r>
            <a:r>
              <a:rPr sz="1500" spc="25" dirty="0">
                <a:latin typeface="Tahoma"/>
                <a:cs typeface="Tahoma"/>
              </a:rPr>
              <a:t>i</a:t>
            </a:r>
            <a:r>
              <a:rPr sz="1500" spc="5" dirty="0">
                <a:latin typeface="Tahoma"/>
                <a:cs typeface="Tahoma"/>
              </a:rPr>
              <a:t>t</a:t>
            </a:r>
            <a:r>
              <a:rPr sz="1500" spc="25" dirty="0">
                <a:latin typeface="Tahoma"/>
                <a:cs typeface="Tahoma"/>
              </a:rPr>
              <a:t>i</a:t>
            </a:r>
            <a:r>
              <a:rPr sz="1500" spc="-50" dirty="0">
                <a:latin typeface="Tahoma"/>
                <a:cs typeface="Tahoma"/>
              </a:rPr>
              <a:t>e</a:t>
            </a:r>
            <a:r>
              <a:rPr sz="1500" spc="-20" dirty="0">
                <a:latin typeface="Tahoma"/>
                <a:cs typeface="Tahoma"/>
              </a:rPr>
              <a:t>r  </a:t>
            </a:r>
            <a:r>
              <a:rPr sz="1500" spc="-35" dirty="0">
                <a:latin typeface="Tahoma"/>
                <a:cs typeface="Tahoma"/>
              </a:rPr>
              <a:t>a</a:t>
            </a:r>
            <a:r>
              <a:rPr sz="1500" spc="-25" dirty="0">
                <a:latin typeface="Tahoma"/>
                <a:cs typeface="Tahoma"/>
              </a:rPr>
              <a:t>u</a:t>
            </a:r>
            <a:r>
              <a:rPr sz="1500" dirty="0">
                <a:latin typeface="Tahoma"/>
                <a:cs typeface="Tahoma"/>
              </a:rPr>
              <a:t>p</a:t>
            </a:r>
            <a:r>
              <a:rPr sz="1500" spc="-35" dirty="0">
                <a:latin typeface="Tahoma"/>
                <a:cs typeface="Tahoma"/>
              </a:rPr>
              <a:t>r</a:t>
            </a:r>
            <a:r>
              <a:rPr sz="1500" spc="-50" dirty="0">
                <a:latin typeface="Tahoma"/>
                <a:cs typeface="Tahoma"/>
              </a:rPr>
              <a:t>è</a:t>
            </a:r>
            <a:r>
              <a:rPr sz="1500" spc="-45" dirty="0">
                <a:latin typeface="Tahoma"/>
                <a:cs typeface="Tahoma"/>
              </a:rPr>
              <a:t>s</a:t>
            </a:r>
            <a:r>
              <a:rPr sz="1500" spc="-170" dirty="0">
                <a:latin typeface="Tahoma"/>
                <a:cs typeface="Tahoma"/>
              </a:rPr>
              <a:t> </a:t>
            </a:r>
            <a:r>
              <a:rPr sz="1500" dirty="0">
                <a:latin typeface="Tahoma"/>
                <a:cs typeface="Tahoma"/>
              </a:rPr>
              <a:t>d</a:t>
            </a:r>
            <a:r>
              <a:rPr sz="1500" spc="-50" dirty="0">
                <a:latin typeface="Tahoma"/>
                <a:cs typeface="Tahoma"/>
              </a:rPr>
              <a:t>e</a:t>
            </a:r>
            <a:r>
              <a:rPr sz="1500" spc="-170" dirty="0">
                <a:latin typeface="Tahoma"/>
                <a:cs typeface="Tahoma"/>
              </a:rPr>
              <a:t> </a:t>
            </a:r>
            <a:r>
              <a:rPr sz="1500" spc="-60" dirty="0">
                <a:latin typeface="Tahoma"/>
                <a:cs typeface="Tahoma"/>
              </a:rPr>
              <a:t>v</a:t>
            </a:r>
            <a:r>
              <a:rPr sz="1500" spc="-35" dirty="0">
                <a:latin typeface="Tahoma"/>
                <a:cs typeface="Tahoma"/>
              </a:rPr>
              <a:t>o</a:t>
            </a:r>
            <a:r>
              <a:rPr sz="1500" spc="5" dirty="0">
                <a:latin typeface="Tahoma"/>
                <a:cs typeface="Tahoma"/>
              </a:rPr>
              <a:t>t</a:t>
            </a:r>
            <a:r>
              <a:rPr sz="1500" spc="-35" dirty="0">
                <a:latin typeface="Tahoma"/>
                <a:cs typeface="Tahoma"/>
              </a:rPr>
              <a:t>r</a:t>
            </a:r>
            <a:r>
              <a:rPr sz="1500" spc="-50" dirty="0">
                <a:latin typeface="Tahoma"/>
                <a:cs typeface="Tahoma"/>
              </a:rPr>
              <a:t>e</a:t>
            </a:r>
            <a:r>
              <a:rPr sz="1500" spc="-170" dirty="0">
                <a:latin typeface="Tahoma"/>
                <a:cs typeface="Tahoma"/>
              </a:rPr>
              <a:t> </a:t>
            </a:r>
            <a:r>
              <a:rPr sz="1500" spc="-35" dirty="0">
                <a:latin typeface="Tahoma"/>
                <a:cs typeface="Tahoma"/>
              </a:rPr>
              <a:t>r</a:t>
            </a:r>
            <a:r>
              <a:rPr sz="1500" spc="-50" dirty="0">
                <a:latin typeface="Tahoma"/>
                <a:cs typeface="Tahoma"/>
              </a:rPr>
              <a:t>é</a:t>
            </a:r>
            <a:r>
              <a:rPr sz="1500" spc="-45" dirty="0">
                <a:latin typeface="Tahoma"/>
                <a:cs typeface="Tahoma"/>
              </a:rPr>
              <a:t>s</a:t>
            </a:r>
            <a:r>
              <a:rPr sz="1500" spc="-75" dirty="0">
                <a:latin typeface="Tahoma"/>
                <a:cs typeface="Tahoma"/>
              </a:rPr>
              <a:t>e</a:t>
            </a:r>
            <a:r>
              <a:rPr sz="1500" spc="-35" dirty="0">
                <a:latin typeface="Tahoma"/>
                <a:cs typeface="Tahoma"/>
              </a:rPr>
              <a:t>a</a:t>
            </a:r>
            <a:r>
              <a:rPr sz="1500" spc="-15" dirty="0">
                <a:latin typeface="Tahoma"/>
                <a:cs typeface="Tahoma"/>
              </a:rPr>
              <a:t>u  </a:t>
            </a:r>
            <a:r>
              <a:rPr sz="1500" spc="-20" dirty="0">
                <a:latin typeface="Tahoma"/>
                <a:cs typeface="Tahoma"/>
              </a:rPr>
              <a:t>personnel</a:t>
            </a:r>
            <a:endParaRPr sz="1500">
              <a:latin typeface="Tahoma"/>
              <a:cs typeface="Tahoma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7562697" y="2228778"/>
            <a:ext cx="1172210" cy="1524000"/>
          </a:xfrm>
          <a:custGeom>
            <a:avLst/>
            <a:gdLst/>
            <a:ahLst/>
            <a:cxnLst/>
            <a:rect l="l" t="t" r="r" b="b"/>
            <a:pathLst>
              <a:path w="1172209" h="1524000">
                <a:moveTo>
                  <a:pt x="668915" y="12699"/>
                </a:moveTo>
                <a:lnTo>
                  <a:pt x="503111" y="12699"/>
                </a:lnTo>
                <a:lnTo>
                  <a:pt x="510356" y="0"/>
                </a:lnTo>
                <a:lnTo>
                  <a:pt x="661669" y="0"/>
                </a:lnTo>
                <a:lnTo>
                  <a:pt x="668915" y="12699"/>
                </a:lnTo>
                <a:close/>
              </a:path>
              <a:path w="1172209" h="1524000">
                <a:moveTo>
                  <a:pt x="703696" y="25399"/>
                </a:moveTo>
                <a:lnTo>
                  <a:pt x="468331" y="25399"/>
                </a:lnTo>
                <a:lnTo>
                  <a:pt x="481920" y="12699"/>
                </a:lnTo>
                <a:lnTo>
                  <a:pt x="690107" y="12699"/>
                </a:lnTo>
                <a:lnTo>
                  <a:pt x="703696" y="25399"/>
                </a:lnTo>
                <a:close/>
              </a:path>
              <a:path w="1172209" h="1524000">
                <a:moveTo>
                  <a:pt x="723108" y="38099"/>
                </a:moveTo>
                <a:lnTo>
                  <a:pt x="448920" y="38099"/>
                </a:lnTo>
                <a:lnTo>
                  <a:pt x="461731" y="25399"/>
                </a:lnTo>
                <a:lnTo>
                  <a:pt x="710297" y="25399"/>
                </a:lnTo>
                <a:lnTo>
                  <a:pt x="723108" y="38099"/>
                </a:lnTo>
                <a:close/>
              </a:path>
              <a:path w="1172209" h="1524000">
                <a:moveTo>
                  <a:pt x="514858" y="63499"/>
                </a:moveTo>
                <a:lnTo>
                  <a:pt x="425127" y="63499"/>
                </a:lnTo>
                <a:lnTo>
                  <a:pt x="430828" y="50799"/>
                </a:lnTo>
                <a:lnTo>
                  <a:pt x="442739" y="38099"/>
                </a:lnTo>
                <a:lnTo>
                  <a:pt x="567731" y="38099"/>
                </a:lnTo>
                <a:lnTo>
                  <a:pt x="558693" y="50799"/>
                </a:lnTo>
                <a:lnTo>
                  <a:pt x="523373" y="50799"/>
                </a:lnTo>
                <a:lnTo>
                  <a:pt x="514858" y="63499"/>
                </a:lnTo>
                <a:close/>
              </a:path>
              <a:path w="1172209" h="1524000">
                <a:moveTo>
                  <a:pt x="746902" y="63499"/>
                </a:moveTo>
                <a:lnTo>
                  <a:pt x="657103" y="63499"/>
                </a:lnTo>
                <a:lnTo>
                  <a:pt x="648577" y="50799"/>
                </a:lnTo>
                <a:lnTo>
                  <a:pt x="613214" y="50799"/>
                </a:lnTo>
                <a:lnTo>
                  <a:pt x="604166" y="38099"/>
                </a:lnTo>
                <a:lnTo>
                  <a:pt x="729289" y="38099"/>
                </a:lnTo>
                <a:lnTo>
                  <a:pt x="741200" y="50799"/>
                </a:lnTo>
                <a:lnTo>
                  <a:pt x="746902" y="63499"/>
                </a:lnTo>
                <a:close/>
              </a:path>
              <a:path w="1172209" h="1524000">
                <a:moveTo>
                  <a:pt x="41420" y="76199"/>
                </a:moveTo>
                <a:lnTo>
                  <a:pt x="8550" y="76199"/>
                </a:lnTo>
                <a:lnTo>
                  <a:pt x="14018" y="63499"/>
                </a:lnTo>
                <a:lnTo>
                  <a:pt x="36001" y="63499"/>
                </a:lnTo>
                <a:lnTo>
                  <a:pt x="41420" y="76199"/>
                </a:lnTo>
                <a:close/>
              </a:path>
              <a:path w="1172209" h="1524000">
                <a:moveTo>
                  <a:pt x="468106" y="88899"/>
                </a:moveTo>
                <a:lnTo>
                  <a:pt x="399289" y="88899"/>
                </a:lnTo>
                <a:lnTo>
                  <a:pt x="409064" y="76199"/>
                </a:lnTo>
                <a:lnTo>
                  <a:pt x="414232" y="63499"/>
                </a:lnTo>
                <a:lnTo>
                  <a:pt x="490458" y="63499"/>
                </a:lnTo>
                <a:lnTo>
                  <a:pt x="482748" y="76199"/>
                </a:lnTo>
                <a:lnTo>
                  <a:pt x="475285" y="76199"/>
                </a:lnTo>
                <a:lnTo>
                  <a:pt x="468106" y="88899"/>
                </a:lnTo>
                <a:close/>
              </a:path>
              <a:path w="1172209" h="1524000">
                <a:moveTo>
                  <a:pt x="772739" y="88899"/>
                </a:moveTo>
                <a:lnTo>
                  <a:pt x="703915" y="88899"/>
                </a:lnTo>
                <a:lnTo>
                  <a:pt x="696727" y="76199"/>
                </a:lnTo>
                <a:lnTo>
                  <a:pt x="689255" y="76199"/>
                </a:lnTo>
                <a:lnTo>
                  <a:pt x="681534" y="63499"/>
                </a:lnTo>
                <a:lnTo>
                  <a:pt x="757797" y="63499"/>
                </a:lnTo>
                <a:lnTo>
                  <a:pt x="762964" y="76199"/>
                </a:lnTo>
                <a:lnTo>
                  <a:pt x="772739" y="88899"/>
                </a:lnTo>
                <a:close/>
              </a:path>
              <a:path w="1172209" h="1524000">
                <a:moveTo>
                  <a:pt x="1165697" y="76199"/>
                </a:moveTo>
                <a:lnTo>
                  <a:pt x="1127685" y="76199"/>
                </a:lnTo>
                <a:lnTo>
                  <a:pt x="1129937" y="63499"/>
                </a:lnTo>
                <a:lnTo>
                  <a:pt x="1163394" y="63499"/>
                </a:lnTo>
                <a:lnTo>
                  <a:pt x="1165697" y="76199"/>
                </a:lnTo>
                <a:close/>
              </a:path>
              <a:path w="1172209" h="1524000">
                <a:moveTo>
                  <a:pt x="435697" y="1511299"/>
                </a:moveTo>
                <a:lnTo>
                  <a:pt x="278549" y="1511299"/>
                </a:lnTo>
                <a:lnTo>
                  <a:pt x="278549" y="1498599"/>
                </a:lnTo>
                <a:lnTo>
                  <a:pt x="279175" y="1498599"/>
                </a:lnTo>
                <a:lnTo>
                  <a:pt x="281679" y="1485899"/>
                </a:lnTo>
                <a:lnTo>
                  <a:pt x="290753" y="1485899"/>
                </a:lnTo>
                <a:lnTo>
                  <a:pt x="296797" y="1473199"/>
                </a:lnTo>
                <a:lnTo>
                  <a:pt x="386227" y="1473199"/>
                </a:lnTo>
                <a:lnTo>
                  <a:pt x="386227" y="939799"/>
                </a:lnTo>
                <a:lnTo>
                  <a:pt x="352543" y="533399"/>
                </a:lnTo>
                <a:lnTo>
                  <a:pt x="81428" y="469899"/>
                </a:lnTo>
                <a:lnTo>
                  <a:pt x="77438" y="457199"/>
                </a:lnTo>
                <a:lnTo>
                  <a:pt x="70814" y="457199"/>
                </a:lnTo>
                <a:lnTo>
                  <a:pt x="68696" y="444499"/>
                </a:lnTo>
                <a:lnTo>
                  <a:pt x="67774" y="444499"/>
                </a:lnTo>
                <a:lnTo>
                  <a:pt x="0" y="88899"/>
                </a:lnTo>
                <a:lnTo>
                  <a:pt x="1342" y="76199"/>
                </a:lnTo>
                <a:lnTo>
                  <a:pt x="48483" y="76199"/>
                </a:lnTo>
                <a:lnTo>
                  <a:pt x="113298" y="419099"/>
                </a:lnTo>
                <a:lnTo>
                  <a:pt x="378405" y="482599"/>
                </a:lnTo>
                <a:lnTo>
                  <a:pt x="1035991" y="482599"/>
                </a:lnTo>
                <a:lnTo>
                  <a:pt x="819546" y="533399"/>
                </a:lnTo>
                <a:lnTo>
                  <a:pt x="402224" y="533399"/>
                </a:lnTo>
                <a:lnTo>
                  <a:pt x="433301" y="914399"/>
                </a:lnTo>
                <a:lnTo>
                  <a:pt x="788231" y="914399"/>
                </a:lnTo>
                <a:lnTo>
                  <a:pt x="786144" y="939799"/>
                </a:lnTo>
                <a:lnTo>
                  <a:pt x="783677" y="939799"/>
                </a:lnTo>
                <a:lnTo>
                  <a:pt x="783677" y="965199"/>
                </a:lnTo>
                <a:lnTo>
                  <a:pt x="435697" y="965199"/>
                </a:lnTo>
                <a:lnTo>
                  <a:pt x="435697" y="1511299"/>
                </a:lnTo>
                <a:close/>
              </a:path>
              <a:path w="1172209" h="1524000">
                <a:moveTo>
                  <a:pt x="1035991" y="482599"/>
                </a:moveTo>
                <a:lnTo>
                  <a:pt x="793402" y="482599"/>
                </a:lnTo>
                <a:lnTo>
                  <a:pt x="1058298" y="419099"/>
                </a:lnTo>
                <a:lnTo>
                  <a:pt x="1122497" y="88899"/>
                </a:lnTo>
                <a:lnTo>
                  <a:pt x="1123012" y="76199"/>
                </a:lnTo>
                <a:lnTo>
                  <a:pt x="1170561" y="76199"/>
                </a:lnTo>
                <a:lnTo>
                  <a:pt x="1171736" y="88899"/>
                </a:lnTo>
                <a:lnTo>
                  <a:pt x="1170909" y="88899"/>
                </a:lnTo>
                <a:lnTo>
                  <a:pt x="1102837" y="444499"/>
                </a:lnTo>
                <a:lnTo>
                  <a:pt x="1100723" y="457199"/>
                </a:lnTo>
                <a:lnTo>
                  <a:pt x="1094095" y="457199"/>
                </a:lnTo>
                <a:lnTo>
                  <a:pt x="1090102" y="469899"/>
                </a:lnTo>
                <a:lnTo>
                  <a:pt x="1035991" y="482599"/>
                </a:lnTo>
                <a:close/>
              </a:path>
              <a:path w="1172209" h="1524000">
                <a:moveTo>
                  <a:pt x="418015" y="152399"/>
                </a:moveTo>
                <a:lnTo>
                  <a:pt x="365739" y="152399"/>
                </a:lnTo>
                <a:lnTo>
                  <a:pt x="371635" y="126999"/>
                </a:lnTo>
                <a:lnTo>
                  <a:pt x="374925" y="126999"/>
                </a:lnTo>
                <a:lnTo>
                  <a:pt x="382189" y="114299"/>
                </a:lnTo>
                <a:lnTo>
                  <a:pt x="386145" y="101599"/>
                </a:lnTo>
                <a:lnTo>
                  <a:pt x="394705" y="88899"/>
                </a:lnTo>
                <a:lnTo>
                  <a:pt x="461211" y="88899"/>
                </a:lnTo>
                <a:lnTo>
                  <a:pt x="454600" y="101599"/>
                </a:lnTo>
                <a:lnTo>
                  <a:pt x="448304" y="101599"/>
                </a:lnTo>
                <a:lnTo>
                  <a:pt x="442354" y="114299"/>
                </a:lnTo>
                <a:lnTo>
                  <a:pt x="436750" y="114299"/>
                </a:lnTo>
                <a:lnTo>
                  <a:pt x="431492" y="126999"/>
                </a:lnTo>
                <a:lnTo>
                  <a:pt x="426605" y="139699"/>
                </a:lnTo>
                <a:lnTo>
                  <a:pt x="422113" y="139699"/>
                </a:lnTo>
                <a:lnTo>
                  <a:pt x="418015" y="152399"/>
                </a:lnTo>
                <a:close/>
              </a:path>
              <a:path w="1172209" h="1524000">
                <a:moveTo>
                  <a:pt x="806287" y="152399"/>
                </a:moveTo>
                <a:lnTo>
                  <a:pt x="754049" y="152399"/>
                </a:lnTo>
                <a:lnTo>
                  <a:pt x="749950" y="139699"/>
                </a:lnTo>
                <a:lnTo>
                  <a:pt x="745456" y="139699"/>
                </a:lnTo>
                <a:lnTo>
                  <a:pt x="740565" y="126999"/>
                </a:lnTo>
                <a:lnTo>
                  <a:pt x="735304" y="114299"/>
                </a:lnTo>
                <a:lnTo>
                  <a:pt x="729695" y="114299"/>
                </a:lnTo>
                <a:lnTo>
                  <a:pt x="723739" y="101599"/>
                </a:lnTo>
                <a:lnTo>
                  <a:pt x="717437" y="101599"/>
                </a:lnTo>
                <a:lnTo>
                  <a:pt x="710818" y="88899"/>
                </a:lnTo>
                <a:lnTo>
                  <a:pt x="777323" y="88899"/>
                </a:lnTo>
                <a:lnTo>
                  <a:pt x="785883" y="101599"/>
                </a:lnTo>
                <a:lnTo>
                  <a:pt x="789838" y="114299"/>
                </a:lnTo>
                <a:lnTo>
                  <a:pt x="797101" y="126999"/>
                </a:lnTo>
                <a:lnTo>
                  <a:pt x="800391" y="126999"/>
                </a:lnTo>
                <a:lnTo>
                  <a:pt x="806287" y="152399"/>
                </a:lnTo>
                <a:close/>
              </a:path>
              <a:path w="1172209" h="1524000">
                <a:moveTo>
                  <a:pt x="401022" y="215899"/>
                </a:moveTo>
                <a:lnTo>
                  <a:pt x="351159" y="215899"/>
                </a:lnTo>
                <a:lnTo>
                  <a:pt x="352669" y="203199"/>
                </a:lnTo>
                <a:lnTo>
                  <a:pt x="353798" y="190499"/>
                </a:lnTo>
                <a:lnTo>
                  <a:pt x="356804" y="177799"/>
                </a:lnTo>
                <a:lnTo>
                  <a:pt x="358674" y="165099"/>
                </a:lnTo>
                <a:lnTo>
                  <a:pt x="363146" y="152399"/>
                </a:lnTo>
                <a:lnTo>
                  <a:pt x="414312" y="152399"/>
                </a:lnTo>
                <a:lnTo>
                  <a:pt x="411020" y="165099"/>
                </a:lnTo>
                <a:lnTo>
                  <a:pt x="408157" y="177799"/>
                </a:lnTo>
                <a:lnTo>
                  <a:pt x="405722" y="190499"/>
                </a:lnTo>
                <a:lnTo>
                  <a:pt x="403715" y="190499"/>
                </a:lnTo>
                <a:lnTo>
                  <a:pt x="402146" y="203199"/>
                </a:lnTo>
                <a:lnTo>
                  <a:pt x="401022" y="215899"/>
                </a:lnTo>
                <a:close/>
              </a:path>
              <a:path w="1172209" h="1524000">
                <a:moveTo>
                  <a:pt x="820862" y="215899"/>
                </a:moveTo>
                <a:lnTo>
                  <a:pt x="771015" y="215899"/>
                </a:lnTo>
                <a:lnTo>
                  <a:pt x="769899" y="203199"/>
                </a:lnTo>
                <a:lnTo>
                  <a:pt x="768335" y="190499"/>
                </a:lnTo>
                <a:lnTo>
                  <a:pt x="766334" y="190499"/>
                </a:lnTo>
                <a:lnTo>
                  <a:pt x="763903" y="177799"/>
                </a:lnTo>
                <a:lnTo>
                  <a:pt x="761042" y="165099"/>
                </a:lnTo>
                <a:lnTo>
                  <a:pt x="757752" y="152399"/>
                </a:lnTo>
                <a:lnTo>
                  <a:pt x="808878" y="152399"/>
                </a:lnTo>
                <a:lnTo>
                  <a:pt x="813350" y="165099"/>
                </a:lnTo>
                <a:lnTo>
                  <a:pt x="815219" y="177799"/>
                </a:lnTo>
                <a:lnTo>
                  <a:pt x="818224" y="190499"/>
                </a:lnTo>
                <a:lnTo>
                  <a:pt x="819353" y="203199"/>
                </a:lnTo>
                <a:lnTo>
                  <a:pt x="820862" y="215899"/>
                </a:lnTo>
                <a:close/>
              </a:path>
              <a:path w="1172209" h="1524000">
                <a:moveTo>
                  <a:pt x="426527" y="330199"/>
                </a:moveTo>
                <a:lnTo>
                  <a:pt x="371706" y="330199"/>
                </a:lnTo>
                <a:lnTo>
                  <a:pt x="365805" y="317499"/>
                </a:lnTo>
                <a:lnTo>
                  <a:pt x="363209" y="304799"/>
                </a:lnTo>
                <a:lnTo>
                  <a:pt x="358729" y="292099"/>
                </a:lnTo>
                <a:lnTo>
                  <a:pt x="356854" y="279399"/>
                </a:lnTo>
                <a:lnTo>
                  <a:pt x="353837" y="266699"/>
                </a:lnTo>
                <a:lnTo>
                  <a:pt x="352701" y="266699"/>
                </a:lnTo>
                <a:lnTo>
                  <a:pt x="351176" y="241299"/>
                </a:lnTo>
                <a:lnTo>
                  <a:pt x="350790" y="241299"/>
                </a:lnTo>
                <a:lnTo>
                  <a:pt x="350781" y="215899"/>
                </a:lnTo>
                <a:lnTo>
                  <a:pt x="400343" y="215899"/>
                </a:lnTo>
                <a:lnTo>
                  <a:pt x="400110" y="228599"/>
                </a:lnTo>
                <a:lnTo>
                  <a:pt x="400330" y="241299"/>
                </a:lnTo>
                <a:lnTo>
                  <a:pt x="400996" y="253999"/>
                </a:lnTo>
                <a:lnTo>
                  <a:pt x="402110" y="253999"/>
                </a:lnTo>
                <a:lnTo>
                  <a:pt x="403670" y="266699"/>
                </a:lnTo>
                <a:lnTo>
                  <a:pt x="405668" y="279399"/>
                </a:lnTo>
                <a:lnTo>
                  <a:pt x="408096" y="279399"/>
                </a:lnTo>
                <a:lnTo>
                  <a:pt x="410953" y="292099"/>
                </a:lnTo>
                <a:lnTo>
                  <a:pt x="414240" y="304799"/>
                </a:lnTo>
                <a:lnTo>
                  <a:pt x="417940" y="304799"/>
                </a:lnTo>
                <a:lnTo>
                  <a:pt x="422035" y="317499"/>
                </a:lnTo>
                <a:lnTo>
                  <a:pt x="426527" y="330199"/>
                </a:lnTo>
                <a:close/>
              </a:path>
              <a:path w="1172209" h="1524000">
                <a:moveTo>
                  <a:pt x="800377" y="330199"/>
                </a:moveTo>
                <a:lnTo>
                  <a:pt x="745483" y="330199"/>
                </a:lnTo>
                <a:lnTo>
                  <a:pt x="749975" y="317499"/>
                </a:lnTo>
                <a:lnTo>
                  <a:pt x="754071" y="304799"/>
                </a:lnTo>
                <a:lnTo>
                  <a:pt x="757772" y="304799"/>
                </a:lnTo>
                <a:lnTo>
                  <a:pt x="761059" y="292099"/>
                </a:lnTo>
                <a:lnTo>
                  <a:pt x="763917" y="279399"/>
                </a:lnTo>
                <a:lnTo>
                  <a:pt x="766346" y="279399"/>
                </a:lnTo>
                <a:lnTo>
                  <a:pt x="768345" y="266699"/>
                </a:lnTo>
                <a:lnTo>
                  <a:pt x="769906" y="253999"/>
                </a:lnTo>
                <a:lnTo>
                  <a:pt x="771020" y="253999"/>
                </a:lnTo>
                <a:lnTo>
                  <a:pt x="771688" y="241299"/>
                </a:lnTo>
                <a:lnTo>
                  <a:pt x="771909" y="228599"/>
                </a:lnTo>
                <a:lnTo>
                  <a:pt x="771686" y="215899"/>
                </a:lnTo>
                <a:lnTo>
                  <a:pt x="821239" y="215899"/>
                </a:lnTo>
                <a:lnTo>
                  <a:pt x="821238" y="241299"/>
                </a:lnTo>
                <a:lnTo>
                  <a:pt x="820860" y="241299"/>
                </a:lnTo>
                <a:lnTo>
                  <a:pt x="819349" y="266699"/>
                </a:lnTo>
                <a:lnTo>
                  <a:pt x="818220" y="266699"/>
                </a:lnTo>
                <a:lnTo>
                  <a:pt x="815213" y="279399"/>
                </a:lnTo>
                <a:lnTo>
                  <a:pt x="813343" y="292099"/>
                </a:lnTo>
                <a:lnTo>
                  <a:pt x="808868" y="304799"/>
                </a:lnTo>
                <a:lnTo>
                  <a:pt x="806275" y="317499"/>
                </a:lnTo>
                <a:lnTo>
                  <a:pt x="800377" y="330199"/>
                </a:lnTo>
                <a:close/>
              </a:path>
              <a:path w="1172209" h="1524000">
                <a:moveTo>
                  <a:pt x="461148" y="368299"/>
                </a:moveTo>
                <a:lnTo>
                  <a:pt x="394775" y="368299"/>
                </a:lnTo>
                <a:lnTo>
                  <a:pt x="386217" y="355599"/>
                </a:lnTo>
                <a:lnTo>
                  <a:pt x="382261" y="342899"/>
                </a:lnTo>
                <a:lnTo>
                  <a:pt x="374997" y="330199"/>
                </a:lnTo>
                <a:lnTo>
                  <a:pt x="431414" y="330199"/>
                </a:lnTo>
                <a:lnTo>
                  <a:pt x="436673" y="342899"/>
                </a:lnTo>
                <a:lnTo>
                  <a:pt x="442279" y="342899"/>
                </a:lnTo>
                <a:lnTo>
                  <a:pt x="448232" y="355599"/>
                </a:lnTo>
                <a:lnTo>
                  <a:pt x="454532" y="355599"/>
                </a:lnTo>
                <a:lnTo>
                  <a:pt x="461148" y="368299"/>
                </a:lnTo>
                <a:close/>
              </a:path>
              <a:path w="1172209" h="1524000">
                <a:moveTo>
                  <a:pt x="777300" y="368299"/>
                </a:moveTo>
                <a:lnTo>
                  <a:pt x="710861" y="368299"/>
                </a:lnTo>
                <a:lnTo>
                  <a:pt x="717477" y="355599"/>
                </a:lnTo>
                <a:lnTo>
                  <a:pt x="723777" y="355599"/>
                </a:lnTo>
                <a:lnTo>
                  <a:pt x="729730" y="342899"/>
                </a:lnTo>
                <a:lnTo>
                  <a:pt x="735336" y="342899"/>
                </a:lnTo>
                <a:lnTo>
                  <a:pt x="740595" y="330199"/>
                </a:lnTo>
                <a:lnTo>
                  <a:pt x="797086" y="330199"/>
                </a:lnTo>
                <a:lnTo>
                  <a:pt x="789820" y="342899"/>
                </a:lnTo>
                <a:lnTo>
                  <a:pt x="785863" y="355599"/>
                </a:lnTo>
                <a:lnTo>
                  <a:pt x="777300" y="368299"/>
                </a:lnTo>
                <a:close/>
              </a:path>
              <a:path w="1172209" h="1524000">
                <a:moveTo>
                  <a:pt x="514851" y="406399"/>
                </a:moveTo>
                <a:lnTo>
                  <a:pt x="425179" y="406399"/>
                </a:lnTo>
                <a:lnTo>
                  <a:pt x="414291" y="393699"/>
                </a:lnTo>
                <a:lnTo>
                  <a:pt x="409127" y="380999"/>
                </a:lnTo>
                <a:lnTo>
                  <a:pt x="399357" y="368299"/>
                </a:lnTo>
                <a:lnTo>
                  <a:pt x="468049" y="368299"/>
                </a:lnTo>
                <a:lnTo>
                  <a:pt x="475235" y="380999"/>
                </a:lnTo>
                <a:lnTo>
                  <a:pt x="482705" y="380999"/>
                </a:lnTo>
                <a:lnTo>
                  <a:pt x="490424" y="393699"/>
                </a:lnTo>
                <a:lnTo>
                  <a:pt x="506497" y="393699"/>
                </a:lnTo>
                <a:lnTo>
                  <a:pt x="514851" y="406399"/>
                </a:lnTo>
                <a:close/>
              </a:path>
              <a:path w="1172209" h="1524000">
                <a:moveTo>
                  <a:pt x="746870" y="406399"/>
                </a:moveTo>
                <a:lnTo>
                  <a:pt x="657161" y="406399"/>
                </a:lnTo>
                <a:lnTo>
                  <a:pt x="665514" y="393699"/>
                </a:lnTo>
                <a:lnTo>
                  <a:pt x="681586" y="393699"/>
                </a:lnTo>
                <a:lnTo>
                  <a:pt x="689304" y="380999"/>
                </a:lnTo>
                <a:lnTo>
                  <a:pt x="696774" y="380999"/>
                </a:lnTo>
                <a:lnTo>
                  <a:pt x="703960" y="368299"/>
                </a:lnTo>
                <a:lnTo>
                  <a:pt x="772715" y="368299"/>
                </a:lnTo>
                <a:lnTo>
                  <a:pt x="762937" y="380999"/>
                </a:lnTo>
                <a:lnTo>
                  <a:pt x="757768" y="393699"/>
                </a:lnTo>
                <a:lnTo>
                  <a:pt x="746870" y="406399"/>
                </a:lnTo>
                <a:close/>
              </a:path>
              <a:path w="1172209" h="1524000">
                <a:moveTo>
                  <a:pt x="549732" y="419099"/>
                </a:moveTo>
                <a:lnTo>
                  <a:pt x="442778" y="419099"/>
                </a:lnTo>
                <a:lnTo>
                  <a:pt x="430876" y="406399"/>
                </a:lnTo>
                <a:lnTo>
                  <a:pt x="540816" y="406399"/>
                </a:lnTo>
                <a:lnTo>
                  <a:pt x="549732" y="419099"/>
                </a:lnTo>
                <a:close/>
              </a:path>
              <a:path w="1172209" h="1524000">
                <a:moveTo>
                  <a:pt x="729252" y="419099"/>
                </a:moveTo>
                <a:lnTo>
                  <a:pt x="622282" y="419099"/>
                </a:lnTo>
                <a:lnTo>
                  <a:pt x="631197" y="406399"/>
                </a:lnTo>
                <a:lnTo>
                  <a:pt x="741166" y="406399"/>
                </a:lnTo>
                <a:lnTo>
                  <a:pt x="729252" y="419099"/>
                </a:lnTo>
                <a:close/>
              </a:path>
              <a:path w="1172209" h="1524000">
                <a:moveTo>
                  <a:pt x="710255" y="431799"/>
                </a:moveTo>
                <a:lnTo>
                  <a:pt x="461754" y="431799"/>
                </a:lnTo>
                <a:lnTo>
                  <a:pt x="448953" y="419099"/>
                </a:lnTo>
                <a:lnTo>
                  <a:pt x="723070" y="419099"/>
                </a:lnTo>
                <a:lnTo>
                  <a:pt x="710255" y="431799"/>
                </a:lnTo>
                <a:close/>
              </a:path>
              <a:path w="1172209" h="1524000">
                <a:moveTo>
                  <a:pt x="690060" y="444499"/>
                </a:moveTo>
                <a:lnTo>
                  <a:pt x="481925" y="444499"/>
                </a:lnTo>
                <a:lnTo>
                  <a:pt x="468348" y="431799"/>
                </a:lnTo>
                <a:lnTo>
                  <a:pt x="703653" y="431799"/>
                </a:lnTo>
                <a:lnTo>
                  <a:pt x="690060" y="444499"/>
                </a:lnTo>
                <a:close/>
              </a:path>
              <a:path w="1172209" h="1524000">
                <a:moveTo>
                  <a:pt x="668862" y="457199"/>
                </a:moveTo>
                <a:lnTo>
                  <a:pt x="510337" y="457199"/>
                </a:lnTo>
                <a:lnTo>
                  <a:pt x="503098" y="444499"/>
                </a:lnTo>
                <a:lnTo>
                  <a:pt x="683102" y="444499"/>
                </a:lnTo>
                <a:lnTo>
                  <a:pt x="668862" y="457199"/>
                </a:lnTo>
                <a:close/>
              </a:path>
              <a:path w="1172209" h="1524000">
                <a:moveTo>
                  <a:pt x="616670" y="469899"/>
                </a:moveTo>
                <a:lnTo>
                  <a:pt x="555234" y="469899"/>
                </a:lnTo>
                <a:lnTo>
                  <a:pt x="547628" y="457199"/>
                </a:lnTo>
                <a:lnTo>
                  <a:pt x="624284" y="457199"/>
                </a:lnTo>
                <a:lnTo>
                  <a:pt x="616670" y="469899"/>
                </a:lnTo>
                <a:close/>
              </a:path>
              <a:path w="1172209" h="1524000">
                <a:moveTo>
                  <a:pt x="788231" y="914399"/>
                </a:moveTo>
                <a:lnTo>
                  <a:pt x="738506" y="914399"/>
                </a:lnTo>
                <a:lnTo>
                  <a:pt x="769583" y="533399"/>
                </a:lnTo>
                <a:lnTo>
                  <a:pt x="819546" y="533399"/>
                </a:lnTo>
                <a:lnTo>
                  <a:pt x="788231" y="914399"/>
                </a:lnTo>
                <a:close/>
              </a:path>
              <a:path w="1172209" h="1524000">
                <a:moveTo>
                  <a:pt x="891496" y="1511299"/>
                </a:moveTo>
                <a:lnTo>
                  <a:pt x="734348" y="1511299"/>
                </a:lnTo>
                <a:lnTo>
                  <a:pt x="734348" y="965199"/>
                </a:lnTo>
                <a:lnTo>
                  <a:pt x="783677" y="965199"/>
                </a:lnTo>
                <a:lnTo>
                  <a:pt x="783677" y="1473199"/>
                </a:lnTo>
                <a:lnTo>
                  <a:pt x="873249" y="1473199"/>
                </a:lnTo>
                <a:lnTo>
                  <a:pt x="879292" y="1485899"/>
                </a:lnTo>
                <a:lnTo>
                  <a:pt x="888367" y="1485899"/>
                </a:lnTo>
                <a:lnTo>
                  <a:pt x="890870" y="1498599"/>
                </a:lnTo>
                <a:lnTo>
                  <a:pt x="891496" y="1498599"/>
                </a:lnTo>
                <a:lnTo>
                  <a:pt x="891496" y="1511299"/>
                </a:lnTo>
                <a:close/>
              </a:path>
              <a:path w="1172209" h="1524000">
                <a:moveTo>
                  <a:pt x="430786" y="1523999"/>
                </a:moveTo>
                <a:lnTo>
                  <a:pt x="283461" y="1523999"/>
                </a:lnTo>
                <a:lnTo>
                  <a:pt x="281679" y="1511299"/>
                </a:lnTo>
                <a:lnTo>
                  <a:pt x="432568" y="1511299"/>
                </a:lnTo>
                <a:lnTo>
                  <a:pt x="430786" y="1523999"/>
                </a:lnTo>
                <a:close/>
              </a:path>
              <a:path w="1172209" h="1524000">
                <a:moveTo>
                  <a:pt x="886585" y="1523999"/>
                </a:moveTo>
                <a:lnTo>
                  <a:pt x="739260" y="1523999"/>
                </a:lnTo>
                <a:lnTo>
                  <a:pt x="737477" y="1511299"/>
                </a:lnTo>
                <a:lnTo>
                  <a:pt x="888367" y="1511299"/>
                </a:lnTo>
                <a:lnTo>
                  <a:pt x="886585" y="1523999"/>
                </a:lnTo>
                <a:close/>
              </a:path>
            </a:pathLst>
          </a:custGeom>
          <a:solidFill>
            <a:srgbClr val="232323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9" name="Picture 2">
            <a:extLst>
              <a:ext uri="{FF2B5EF4-FFF2-40B4-BE49-F238E27FC236}">
                <a16:creationId xmlns:a16="http://schemas.microsoft.com/office/drawing/2014/main" id="{7F22F0B6-CC62-59C0-6F82-096A68F476C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9981"/>
          <a:stretch/>
        </p:blipFill>
        <p:spPr bwMode="auto">
          <a:xfrm>
            <a:off x="0" y="317500"/>
            <a:ext cx="2784306" cy="7307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</TotalTime>
  <Words>623</Words>
  <Application>Microsoft Office PowerPoint</Application>
  <PresentationFormat>Personnalisé</PresentationFormat>
  <Paragraphs>90</Paragraphs>
  <Slides>29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5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29</vt:i4>
      </vt:variant>
    </vt:vector>
  </HeadingPairs>
  <TitlesOfParts>
    <vt:vector size="35" baseType="lpstr">
      <vt:lpstr>Calibri</vt:lpstr>
      <vt:lpstr>Lucida Sans Unicode</vt:lpstr>
      <vt:lpstr>Tahoma</vt:lpstr>
      <vt:lpstr>Trebuchet MS</vt:lpstr>
      <vt:lpstr>Verdana</vt:lpstr>
      <vt:lpstr>Office Theme</vt:lpstr>
      <vt:lpstr>Utiliser son Réseau</vt:lpstr>
      <vt:lpstr>Votre portrait chinois de réseauteur</vt:lpstr>
      <vt:lpstr>Quelques chiffres</vt:lpstr>
      <vt:lpstr>Présentation PowerPoint</vt:lpstr>
      <vt:lpstr>La Théorie du Petit Monde</vt:lpstr>
      <vt:lpstr>Challenge Réseau</vt:lpstr>
      <vt:lpstr>Challenge Réseau</vt:lpstr>
      <vt:lpstr>Challenge Réseau</vt:lpstr>
      <vt:lpstr>Challenge Réseau</vt:lpstr>
      <vt:lpstr>Challenge Réseau</vt:lpstr>
      <vt:lpstr>Challenge Réseau</vt:lpstr>
      <vt:lpstr>Présentation PowerPoint</vt:lpstr>
      <vt:lpstr>Réseau</vt:lpstr>
      <vt:lpstr>Réseau</vt:lpstr>
      <vt:lpstr>Réseau</vt:lpstr>
      <vt:lpstr>Réseau</vt:lpstr>
      <vt:lpstr>Cartographiez votre réseau</vt:lpstr>
      <vt:lpstr>Tout ça pour ...</vt:lpstr>
      <vt:lpstr>Attitude et Ethique : Le Triangle d'Or DONNER Toujours dans le respect de  vos valeurs : courage,  respect, bienveillance, ...</vt:lpstr>
      <vt:lpstr>Se présenter</vt:lpstr>
      <vt:lpstr>La Carte de Visite</vt:lpstr>
      <vt:lpstr>Etablir et Suivre un contact</vt:lpstr>
      <vt:lpstr>Présentation PowerPoint</vt:lpstr>
      <vt:lpstr>Un énorme  potentiel</vt:lpstr>
      <vt:lpstr>Soignez  votre profil</vt:lpstr>
      <vt:lpstr>Communiquer  (cf journée 1)</vt:lpstr>
      <vt:lpstr>Chacun tire une carte pour  identifier la personne à contacter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Utiliser son Réseau</dc:title>
  <dc:creator>Emmanuelle Petit</dc:creator>
  <cp:lastModifiedBy>Emmanuelle Petit</cp:lastModifiedBy>
  <cp:revision>1</cp:revision>
  <dcterms:created xsi:type="dcterms:W3CDTF">2023-10-03T19:18:45Z</dcterms:created>
  <dcterms:modified xsi:type="dcterms:W3CDTF">2023-10-03T19:21:14Z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2022-07-11T00:00:00Z</vt:filetime>
  </property>
  <property fmtid="{D5CDD505-2E9C-101B-9397-08002B2CF9AE}" pid="3" name="Creator">
    <vt:lpwstr>pdf-lib (https://github.com/Hopding/pdf-lib)</vt:lpwstr>
  </property>
  <property fmtid="{D5CDD505-2E9C-101B-9397-08002B2CF9AE}" pid="4" name="LastSaved">
    <vt:filetime>2023-10-03T00:00:00Z</vt:filetime>
  </property>
</Properties>
</file>