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1430000" cy="6426200"/>
  <p:notesSz cx="11430000" cy="64262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706" y="8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26057" y="787400"/>
            <a:ext cx="8091884" cy="2682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500" b="1" i="0">
                <a:solidFill>
                  <a:srgbClr val="E6AF49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-1777186" y="3768725"/>
            <a:ext cx="12698372" cy="6540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10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rgbClr val="073762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15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rgbClr val="073762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rgbClr val="073762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7637" y="133310"/>
            <a:ext cx="8839199" cy="486583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69593" y="425450"/>
            <a:ext cx="5004812" cy="436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0" i="0">
                <a:solidFill>
                  <a:srgbClr val="073762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25316" y="1989169"/>
            <a:ext cx="7093366" cy="1297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5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t="20955" b="17850"/>
          <a:stretch/>
        </p:blipFill>
        <p:spPr>
          <a:xfrm>
            <a:off x="0" y="1231899"/>
            <a:ext cx="9143999" cy="297180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10592" y="2254250"/>
            <a:ext cx="3997960" cy="5054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150" b="1" spc="-57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3150" b="1" spc="-465" dirty="0">
                <a:solidFill>
                  <a:srgbClr val="FFFFFF"/>
                </a:solidFill>
                <a:latin typeface="Verdana"/>
                <a:cs typeface="Verdana"/>
              </a:rPr>
              <a:t>é</a:t>
            </a:r>
            <a:r>
              <a:rPr sz="3150" b="1" spc="-455" dirty="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sz="3150" b="1" spc="-475" dirty="0">
                <a:solidFill>
                  <a:srgbClr val="FFFFFF"/>
                </a:solidFill>
                <a:latin typeface="Verdana"/>
                <a:cs typeface="Verdana"/>
              </a:rPr>
              <a:t>ss</a:t>
            </a:r>
            <a:r>
              <a:rPr sz="3150" b="1" spc="-21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3150" b="1" spc="-31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3150" b="1" spc="-4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150" b="1" spc="-475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3150" b="1" spc="-44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3150" b="1" spc="-4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150" b="1" spc="-434" dirty="0">
                <a:solidFill>
                  <a:srgbClr val="FFFFFF"/>
                </a:solidFill>
                <a:latin typeface="Verdana"/>
                <a:cs typeface="Verdana"/>
              </a:rPr>
              <a:t>P</a:t>
            </a:r>
            <a:r>
              <a:rPr sz="3150" b="1" spc="-35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3150" b="1" spc="-434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3150" b="1" spc="-475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3150" b="1" spc="-400" dirty="0">
                <a:solidFill>
                  <a:srgbClr val="FFFFFF"/>
                </a:solidFill>
                <a:latin typeface="Verdana"/>
                <a:cs typeface="Verdana"/>
              </a:rPr>
              <a:t>p</a:t>
            </a:r>
            <a:r>
              <a:rPr sz="3150" b="1" spc="-465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3150" b="1" spc="-420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3150" b="1" spc="-229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3150" b="1" spc="-21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3150" b="1" spc="-415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3150" b="1" spc="-445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endParaRPr sz="3150">
              <a:latin typeface="Verdana"/>
              <a:cs typeface="Verdana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4F1E6F0-C79C-7F6E-9430-96E1C13405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43426"/>
            <a:ext cx="11430000" cy="136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797807" y="435864"/>
            <a:ext cx="2386965" cy="2386965"/>
            <a:chOff x="3797807" y="435864"/>
            <a:chExt cx="2386965" cy="2386965"/>
          </a:xfrm>
        </p:grpSpPr>
        <p:sp>
          <p:nvSpPr>
            <p:cNvPr id="3" name="object 3"/>
            <p:cNvSpPr/>
            <p:nvPr/>
          </p:nvSpPr>
          <p:spPr>
            <a:xfrm>
              <a:off x="3797807" y="435864"/>
              <a:ext cx="2386965" cy="2386965"/>
            </a:xfrm>
            <a:custGeom>
              <a:avLst/>
              <a:gdLst/>
              <a:ahLst/>
              <a:cxnLst/>
              <a:rect l="l" t="t" r="r" b="b"/>
              <a:pathLst>
                <a:path w="2386965" h="2386965">
                  <a:moveTo>
                    <a:pt x="2386584" y="2386584"/>
                  </a:moveTo>
                  <a:lnTo>
                    <a:pt x="0" y="2386584"/>
                  </a:lnTo>
                  <a:lnTo>
                    <a:pt x="0" y="0"/>
                  </a:lnTo>
                  <a:lnTo>
                    <a:pt x="2386584" y="0"/>
                  </a:lnTo>
                  <a:lnTo>
                    <a:pt x="2386584" y="207264"/>
                  </a:lnTo>
                  <a:lnTo>
                    <a:pt x="1071355" y="207264"/>
                  </a:lnTo>
                  <a:lnTo>
                    <a:pt x="1048113" y="219964"/>
                  </a:lnTo>
                  <a:lnTo>
                    <a:pt x="1001882" y="219964"/>
                  </a:lnTo>
                  <a:lnTo>
                    <a:pt x="978893" y="232664"/>
                  </a:lnTo>
                  <a:lnTo>
                    <a:pt x="933277" y="232664"/>
                  </a:lnTo>
                  <a:lnTo>
                    <a:pt x="910679" y="245364"/>
                  </a:lnTo>
                  <a:lnTo>
                    <a:pt x="888220" y="245364"/>
                  </a:lnTo>
                  <a:lnTo>
                    <a:pt x="865928" y="258064"/>
                  </a:lnTo>
                  <a:lnTo>
                    <a:pt x="843828" y="258064"/>
                  </a:lnTo>
                  <a:lnTo>
                    <a:pt x="778717" y="296164"/>
                  </a:lnTo>
                  <a:lnTo>
                    <a:pt x="757470" y="296164"/>
                  </a:lnTo>
                  <a:lnTo>
                    <a:pt x="715711" y="321564"/>
                  </a:lnTo>
                  <a:lnTo>
                    <a:pt x="675033" y="346964"/>
                  </a:lnTo>
                  <a:lnTo>
                    <a:pt x="635536" y="372364"/>
                  </a:lnTo>
                  <a:lnTo>
                    <a:pt x="597312" y="397764"/>
                  </a:lnTo>
                  <a:lnTo>
                    <a:pt x="560457" y="423164"/>
                  </a:lnTo>
                  <a:lnTo>
                    <a:pt x="525056" y="461264"/>
                  </a:lnTo>
                  <a:lnTo>
                    <a:pt x="507934" y="473964"/>
                  </a:lnTo>
                  <a:lnTo>
                    <a:pt x="491197" y="486664"/>
                  </a:lnTo>
                  <a:lnTo>
                    <a:pt x="474866" y="499364"/>
                  </a:lnTo>
                  <a:lnTo>
                    <a:pt x="458960" y="524764"/>
                  </a:lnTo>
                  <a:lnTo>
                    <a:pt x="443479" y="537464"/>
                  </a:lnTo>
                  <a:lnTo>
                    <a:pt x="428424" y="562864"/>
                  </a:lnTo>
                  <a:lnTo>
                    <a:pt x="413812" y="575564"/>
                  </a:lnTo>
                  <a:lnTo>
                    <a:pt x="399661" y="588264"/>
                  </a:lnTo>
                  <a:lnTo>
                    <a:pt x="385971" y="613664"/>
                  </a:lnTo>
                  <a:lnTo>
                    <a:pt x="372741" y="626364"/>
                  </a:lnTo>
                  <a:lnTo>
                    <a:pt x="359989" y="651764"/>
                  </a:lnTo>
                  <a:lnTo>
                    <a:pt x="347729" y="677164"/>
                  </a:lnTo>
                  <a:lnTo>
                    <a:pt x="335962" y="689864"/>
                  </a:lnTo>
                  <a:lnTo>
                    <a:pt x="324686" y="715264"/>
                  </a:lnTo>
                  <a:lnTo>
                    <a:pt x="313917" y="727964"/>
                  </a:lnTo>
                  <a:lnTo>
                    <a:pt x="303666" y="753364"/>
                  </a:lnTo>
                  <a:lnTo>
                    <a:pt x="293934" y="778764"/>
                  </a:lnTo>
                  <a:lnTo>
                    <a:pt x="284721" y="791464"/>
                  </a:lnTo>
                  <a:lnTo>
                    <a:pt x="276038" y="816864"/>
                  </a:lnTo>
                  <a:lnTo>
                    <a:pt x="267895" y="842264"/>
                  </a:lnTo>
                  <a:lnTo>
                    <a:pt x="260293" y="867664"/>
                  </a:lnTo>
                  <a:lnTo>
                    <a:pt x="253231" y="880364"/>
                  </a:lnTo>
                  <a:lnTo>
                    <a:pt x="246717" y="905764"/>
                  </a:lnTo>
                  <a:lnTo>
                    <a:pt x="240761" y="931164"/>
                  </a:lnTo>
                  <a:lnTo>
                    <a:pt x="235361" y="956564"/>
                  </a:lnTo>
                  <a:lnTo>
                    <a:pt x="230518" y="969264"/>
                  </a:lnTo>
                  <a:lnTo>
                    <a:pt x="222525" y="1020064"/>
                  </a:lnTo>
                  <a:lnTo>
                    <a:pt x="216803" y="1070864"/>
                  </a:lnTo>
                  <a:lnTo>
                    <a:pt x="214796" y="1096264"/>
                  </a:lnTo>
                  <a:lnTo>
                    <a:pt x="213363" y="1108964"/>
                  </a:lnTo>
                  <a:lnTo>
                    <a:pt x="212503" y="1134364"/>
                  </a:lnTo>
                  <a:lnTo>
                    <a:pt x="212216" y="1159764"/>
                  </a:lnTo>
                  <a:lnTo>
                    <a:pt x="212503" y="1185164"/>
                  </a:lnTo>
                  <a:lnTo>
                    <a:pt x="213363" y="1210564"/>
                  </a:lnTo>
                  <a:lnTo>
                    <a:pt x="214796" y="1235964"/>
                  </a:lnTo>
                  <a:lnTo>
                    <a:pt x="216803" y="1248664"/>
                  </a:lnTo>
                  <a:lnTo>
                    <a:pt x="219380" y="1274064"/>
                  </a:lnTo>
                  <a:lnTo>
                    <a:pt x="226238" y="1324864"/>
                  </a:lnTo>
                  <a:lnTo>
                    <a:pt x="235361" y="1375664"/>
                  </a:lnTo>
                  <a:lnTo>
                    <a:pt x="240761" y="1388364"/>
                  </a:lnTo>
                  <a:lnTo>
                    <a:pt x="246717" y="1413764"/>
                  </a:lnTo>
                  <a:lnTo>
                    <a:pt x="253231" y="1439164"/>
                  </a:lnTo>
                  <a:lnTo>
                    <a:pt x="260293" y="1464564"/>
                  </a:lnTo>
                  <a:lnTo>
                    <a:pt x="267895" y="1477264"/>
                  </a:lnTo>
                  <a:lnTo>
                    <a:pt x="276038" y="1502664"/>
                  </a:lnTo>
                  <a:lnTo>
                    <a:pt x="284721" y="1528064"/>
                  </a:lnTo>
                  <a:lnTo>
                    <a:pt x="293934" y="1553464"/>
                  </a:lnTo>
                  <a:lnTo>
                    <a:pt x="303666" y="1566164"/>
                  </a:lnTo>
                  <a:lnTo>
                    <a:pt x="313917" y="1591564"/>
                  </a:lnTo>
                  <a:lnTo>
                    <a:pt x="324686" y="1604264"/>
                  </a:lnTo>
                  <a:lnTo>
                    <a:pt x="335962" y="1629664"/>
                  </a:lnTo>
                  <a:lnTo>
                    <a:pt x="347729" y="1655064"/>
                  </a:lnTo>
                  <a:lnTo>
                    <a:pt x="359989" y="1667764"/>
                  </a:lnTo>
                  <a:lnTo>
                    <a:pt x="372741" y="1693164"/>
                  </a:lnTo>
                  <a:lnTo>
                    <a:pt x="385971" y="1705864"/>
                  </a:lnTo>
                  <a:lnTo>
                    <a:pt x="399661" y="1731264"/>
                  </a:lnTo>
                  <a:lnTo>
                    <a:pt x="413812" y="1743964"/>
                  </a:lnTo>
                  <a:lnTo>
                    <a:pt x="428424" y="1769364"/>
                  </a:lnTo>
                  <a:lnTo>
                    <a:pt x="443479" y="1782064"/>
                  </a:lnTo>
                  <a:lnTo>
                    <a:pt x="458960" y="1794764"/>
                  </a:lnTo>
                  <a:lnTo>
                    <a:pt x="474866" y="1820164"/>
                  </a:lnTo>
                  <a:lnTo>
                    <a:pt x="491197" y="1832864"/>
                  </a:lnTo>
                  <a:lnTo>
                    <a:pt x="507934" y="1845564"/>
                  </a:lnTo>
                  <a:lnTo>
                    <a:pt x="525056" y="1870964"/>
                  </a:lnTo>
                  <a:lnTo>
                    <a:pt x="560457" y="1896364"/>
                  </a:lnTo>
                  <a:lnTo>
                    <a:pt x="597312" y="1921764"/>
                  </a:lnTo>
                  <a:lnTo>
                    <a:pt x="635536" y="1947164"/>
                  </a:lnTo>
                  <a:lnTo>
                    <a:pt x="695224" y="1985264"/>
                  </a:lnTo>
                  <a:lnTo>
                    <a:pt x="736468" y="2010664"/>
                  </a:lnTo>
                  <a:lnTo>
                    <a:pt x="778717" y="2036064"/>
                  </a:lnTo>
                  <a:lnTo>
                    <a:pt x="800210" y="2036064"/>
                  </a:lnTo>
                  <a:lnTo>
                    <a:pt x="843828" y="2061464"/>
                  </a:lnTo>
                  <a:lnTo>
                    <a:pt x="865928" y="2061464"/>
                  </a:lnTo>
                  <a:lnTo>
                    <a:pt x="888220" y="2074164"/>
                  </a:lnTo>
                  <a:lnTo>
                    <a:pt x="910679" y="2074164"/>
                  </a:lnTo>
                  <a:lnTo>
                    <a:pt x="933278" y="2086864"/>
                  </a:lnTo>
                  <a:lnTo>
                    <a:pt x="956015" y="2086864"/>
                  </a:lnTo>
                  <a:lnTo>
                    <a:pt x="978893" y="2099564"/>
                  </a:lnTo>
                  <a:lnTo>
                    <a:pt x="1024955" y="2099564"/>
                  </a:lnTo>
                  <a:lnTo>
                    <a:pt x="1048113" y="2112264"/>
                  </a:lnTo>
                  <a:lnTo>
                    <a:pt x="2386584" y="2112264"/>
                  </a:lnTo>
                  <a:lnTo>
                    <a:pt x="2386584" y="2386584"/>
                  </a:lnTo>
                  <a:close/>
                </a:path>
                <a:path w="2386965" h="2386965">
                  <a:moveTo>
                    <a:pt x="2386584" y="2112264"/>
                  </a:moveTo>
                  <a:lnTo>
                    <a:pt x="1281319" y="2112264"/>
                  </a:lnTo>
                  <a:lnTo>
                    <a:pt x="1304477" y="2099564"/>
                  </a:lnTo>
                  <a:lnTo>
                    <a:pt x="1350540" y="2099564"/>
                  </a:lnTo>
                  <a:lnTo>
                    <a:pt x="1373417" y="2086864"/>
                  </a:lnTo>
                  <a:lnTo>
                    <a:pt x="1396155" y="2086864"/>
                  </a:lnTo>
                  <a:lnTo>
                    <a:pt x="1418753" y="2074164"/>
                  </a:lnTo>
                  <a:lnTo>
                    <a:pt x="1441212" y="2074164"/>
                  </a:lnTo>
                  <a:lnTo>
                    <a:pt x="1463505" y="2061464"/>
                  </a:lnTo>
                  <a:lnTo>
                    <a:pt x="1485604" y="2061464"/>
                  </a:lnTo>
                  <a:lnTo>
                    <a:pt x="1529222" y="2036064"/>
                  </a:lnTo>
                  <a:lnTo>
                    <a:pt x="1550715" y="2036064"/>
                  </a:lnTo>
                  <a:lnTo>
                    <a:pt x="1592965" y="2010664"/>
                  </a:lnTo>
                  <a:lnTo>
                    <a:pt x="1634208" y="1985264"/>
                  </a:lnTo>
                  <a:lnTo>
                    <a:pt x="1674296" y="1959864"/>
                  </a:lnTo>
                  <a:lnTo>
                    <a:pt x="1713180" y="1934464"/>
                  </a:lnTo>
                  <a:lnTo>
                    <a:pt x="1750719" y="1909064"/>
                  </a:lnTo>
                  <a:lnTo>
                    <a:pt x="1786869" y="1883664"/>
                  </a:lnTo>
                  <a:lnTo>
                    <a:pt x="1821499" y="1845564"/>
                  </a:lnTo>
                  <a:lnTo>
                    <a:pt x="1838236" y="1832864"/>
                  </a:lnTo>
                  <a:lnTo>
                    <a:pt x="1854567" y="1820164"/>
                  </a:lnTo>
                  <a:lnTo>
                    <a:pt x="1870473" y="1794764"/>
                  </a:lnTo>
                  <a:lnTo>
                    <a:pt x="1885954" y="1782064"/>
                  </a:lnTo>
                  <a:lnTo>
                    <a:pt x="1901009" y="1769364"/>
                  </a:lnTo>
                  <a:lnTo>
                    <a:pt x="1915621" y="1743964"/>
                  </a:lnTo>
                  <a:lnTo>
                    <a:pt x="1929772" y="1731264"/>
                  </a:lnTo>
                  <a:lnTo>
                    <a:pt x="1943462" y="1705864"/>
                  </a:lnTo>
                  <a:lnTo>
                    <a:pt x="1956691" y="1693164"/>
                  </a:lnTo>
                  <a:lnTo>
                    <a:pt x="1969443" y="1667764"/>
                  </a:lnTo>
                  <a:lnTo>
                    <a:pt x="1981703" y="1655064"/>
                  </a:lnTo>
                  <a:lnTo>
                    <a:pt x="1993471" y="1629664"/>
                  </a:lnTo>
                  <a:lnTo>
                    <a:pt x="2004746" y="1604264"/>
                  </a:lnTo>
                  <a:lnTo>
                    <a:pt x="2015516" y="1591564"/>
                  </a:lnTo>
                  <a:lnTo>
                    <a:pt x="2025767" y="1566164"/>
                  </a:lnTo>
                  <a:lnTo>
                    <a:pt x="2035499" y="1553464"/>
                  </a:lnTo>
                  <a:lnTo>
                    <a:pt x="2044711" y="1528064"/>
                  </a:lnTo>
                  <a:lnTo>
                    <a:pt x="2053395" y="1502664"/>
                  </a:lnTo>
                  <a:lnTo>
                    <a:pt x="2061538" y="1477264"/>
                  </a:lnTo>
                  <a:lnTo>
                    <a:pt x="2069140" y="1464564"/>
                  </a:lnTo>
                  <a:lnTo>
                    <a:pt x="2076202" y="1439164"/>
                  </a:lnTo>
                  <a:lnTo>
                    <a:pt x="2082715" y="1413764"/>
                  </a:lnTo>
                  <a:lnTo>
                    <a:pt x="2088672" y="1388364"/>
                  </a:lnTo>
                  <a:lnTo>
                    <a:pt x="2094071" y="1375664"/>
                  </a:lnTo>
                  <a:lnTo>
                    <a:pt x="2103195" y="1324864"/>
                  </a:lnTo>
                  <a:lnTo>
                    <a:pt x="2110053" y="1274064"/>
                  </a:lnTo>
                  <a:lnTo>
                    <a:pt x="2112630" y="1248664"/>
                  </a:lnTo>
                  <a:lnTo>
                    <a:pt x="2114636" y="1235964"/>
                  </a:lnTo>
                  <a:lnTo>
                    <a:pt x="2116070" y="1210564"/>
                  </a:lnTo>
                  <a:lnTo>
                    <a:pt x="2116930" y="1185164"/>
                  </a:lnTo>
                  <a:lnTo>
                    <a:pt x="2117216" y="1159764"/>
                  </a:lnTo>
                  <a:lnTo>
                    <a:pt x="2116930" y="1134364"/>
                  </a:lnTo>
                  <a:lnTo>
                    <a:pt x="2116070" y="1108964"/>
                  </a:lnTo>
                  <a:lnTo>
                    <a:pt x="2114636" y="1096264"/>
                  </a:lnTo>
                  <a:lnTo>
                    <a:pt x="2112630" y="1070864"/>
                  </a:lnTo>
                  <a:lnTo>
                    <a:pt x="2106907" y="1020064"/>
                  </a:lnTo>
                  <a:lnTo>
                    <a:pt x="2098914" y="969264"/>
                  </a:lnTo>
                  <a:lnTo>
                    <a:pt x="2094071" y="956564"/>
                  </a:lnTo>
                  <a:lnTo>
                    <a:pt x="2088672" y="931164"/>
                  </a:lnTo>
                  <a:lnTo>
                    <a:pt x="2082715" y="905764"/>
                  </a:lnTo>
                  <a:lnTo>
                    <a:pt x="2076202" y="880364"/>
                  </a:lnTo>
                  <a:lnTo>
                    <a:pt x="2069140" y="867664"/>
                  </a:lnTo>
                  <a:lnTo>
                    <a:pt x="2061538" y="842264"/>
                  </a:lnTo>
                  <a:lnTo>
                    <a:pt x="2053395" y="816864"/>
                  </a:lnTo>
                  <a:lnTo>
                    <a:pt x="2044711" y="791464"/>
                  </a:lnTo>
                  <a:lnTo>
                    <a:pt x="2035499" y="778764"/>
                  </a:lnTo>
                  <a:lnTo>
                    <a:pt x="2025767" y="753364"/>
                  </a:lnTo>
                  <a:lnTo>
                    <a:pt x="2015516" y="727964"/>
                  </a:lnTo>
                  <a:lnTo>
                    <a:pt x="2004746" y="715264"/>
                  </a:lnTo>
                  <a:lnTo>
                    <a:pt x="1993471" y="689864"/>
                  </a:lnTo>
                  <a:lnTo>
                    <a:pt x="1981703" y="677164"/>
                  </a:lnTo>
                  <a:lnTo>
                    <a:pt x="1969443" y="651764"/>
                  </a:lnTo>
                  <a:lnTo>
                    <a:pt x="1956691" y="626364"/>
                  </a:lnTo>
                  <a:lnTo>
                    <a:pt x="1943462" y="613664"/>
                  </a:lnTo>
                  <a:lnTo>
                    <a:pt x="1929772" y="588264"/>
                  </a:lnTo>
                  <a:lnTo>
                    <a:pt x="1915621" y="575564"/>
                  </a:lnTo>
                  <a:lnTo>
                    <a:pt x="1901009" y="562864"/>
                  </a:lnTo>
                  <a:lnTo>
                    <a:pt x="1885954" y="537464"/>
                  </a:lnTo>
                  <a:lnTo>
                    <a:pt x="1870473" y="524764"/>
                  </a:lnTo>
                  <a:lnTo>
                    <a:pt x="1854567" y="499364"/>
                  </a:lnTo>
                  <a:lnTo>
                    <a:pt x="1838236" y="486664"/>
                  </a:lnTo>
                  <a:lnTo>
                    <a:pt x="1821499" y="473964"/>
                  </a:lnTo>
                  <a:lnTo>
                    <a:pt x="1804377" y="461264"/>
                  </a:lnTo>
                  <a:lnTo>
                    <a:pt x="1786869" y="435864"/>
                  </a:lnTo>
                  <a:lnTo>
                    <a:pt x="1750719" y="410464"/>
                  </a:lnTo>
                  <a:lnTo>
                    <a:pt x="1713180" y="385064"/>
                  </a:lnTo>
                  <a:lnTo>
                    <a:pt x="1654399" y="346964"/>
                  </a:lnTo>
                  <a:lnTo>
                    <a:pt x="1613722" y="321564"/>
                  </a:lnTo>
                  <a:lnTo>
                    <a:pt x="1571963" y="296164"/>
                  </a:lnTo>
                  <a:lnTo>
                    <a:pt x="1550715" y="296164"/>
                  </a:lnTo>
                  <a:lnTo>
                    <a:pt x="1485604" y="258064"/>
                  </a:lnTo>
                  <a:lnTo>
                    <a:pt x="1463505" y="258064"/>
                  </a:lnTo>
                  <a:lnTo>
                    <a:pt x="1441212" y="245364"/>
                  </a:lnTo>
                  <a:lnTo>
                    <a:pt x="1418753" y="245364"/>
                  </a:lnTo>
                  <a:lnTo>
                    <a:pt x="1396155" y="232664"/>
                  </a:lnTo>
                  <a:lnTo>
                    <a:pt x="1350540" y="232664"/>
                  </a:lnTo>
                  <a:lnTo>
                    <a:pt x="1327551" y="219964"/>
                  </a:lnTo>
                  <a:lnTo>
                    <a:pt x="1281319" y="219964"/>
                  </a:lnTo>
                  <a:lnTo>
                    <a:pt x="1258078" y="207264"/>
                  </a:lnTo>
                  <a:lnTo>
                    <a:pt x="2386584" y="207264"/>
                  </a:lnTo>
                  <a:lnTo>
                    <a:pt x="2386584" y="2112264"/>
                  </a:lnTo>
                  <a:close/>
                </a:path>
              </a:pathLst>
            </a:custGeom>
            <a:solidFill>
              <a:srgbClr val="000000">
                <a:alpha val="250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010024" y="650874"/>
              <a:ext cx="1905000" cy="1892300"/>
            </a:xfrm>
            <a:custGeom>
              <a:avLst/>
              <a:gdLst/>
              <a:ahLst/>
              <a:cxnLst/>
              <a:rect l="l" t="t" r="r" b="b"/>
              <a:pathLst>
                <a:path w="1905000" h="1892300">
                  <a:moveTo>
                    <a:pt x="1115333" y="12699"/>
                  </a:moveTo>
                  <a:lnTo>
                    <a:pt x="789665" y="12699"/>
                  </a:lnTo>
                  <a:lnTo>
                    <a:pt x="812738" y="0"/>
                  </a:lnTo>
                  <a:lnTo>
                    <a:pt x="1092260" y="0"/>
                  </a:lnTo>
                  <a:lnTo>
                    <a:pt x="1115333" y="12699"/>
                  </a:lnTo>
                  <a:close/>
                </a:path>
                <a:path w="1905000" h="1892300">
                  <a:moveTo>
                    <a:pt x="1183938" y="25399"/>
                  </a:moveTo>
                  <a:lnTo>
                    <a:pt x="721060" y="25399"/>
                  </a:lnTo>
                  <a:lnTo>
                    <a:pt x="743798" y="12699"/>
                  </a:lnTo>
                  <a:lnTo>
                    <a:pt x="1161200" y="12699"/>
                  </a:lnTo>
                  <a:lnTo>
                    <a:pt x="1183938" y="25399"/>
                  </a:lnTo>
                  <a:close/>
                </a:path>
                <a:path w="1905000" h="1892300">
                  <a:moveTo>
                    <a:pt x="1228995" y="38099"/>
                  </a:moveTo>
                  <a:lnTo>
                    <a:pt x="676003" y="38099"/>
                  </a:lnTo>
                  <a:lnTo>
                    <a:pt x="698462" y="25399"/>
                  </a:lnTo>
                  <a:lnTo>
                    <a:pt x="1206536" y="25399"/>
                  </a:lnTo>
                  <a:lnTo>
                    <a:pt x="1228995" y="38099"/>
                  </a:lnTo>
                  <a:close/>
                </a:path>
                <a:path w="1905000" h="1892300">
                  <a:moveTo>
                    <a:pt x="1295293" y="63499"/>
                  </a:moveTo>
                  <a:lnTo>
                    <a:pt x="609706" y="63499"/>
                  </a:lnTo>
                  <a:lnTo>
                    <a:pt x="653710" y="38099"/>
                  </a:lnTo>
                  <a:lnTo>
                    <a:pt x="1251288" y="38099"/>
                  </a:lnTo>
                  <a:lnTo>
                    <a:pt x="1295293" y="63499"/>
                  </a:lnTo>
                  <a:close/>
                </a:path>
                <a:path w="1905000" h="1892300">
                  <a:moveTo>
                    <a:pt x="1380748" y="101599"/>
                  </a:moveTo>
                  <a:lnTo>
                    <a:pt x="524250" y="101599"/>
                  </a:lnTo>
                  <a:lnTo>
                    <a:pt x="566500" y="76199"/>
                  </a:lnTo>
                  <a:lnTo>
                    <a:pt x="587993" y="63499"/>
                  </a:lnTo>
                  <a:lnTo>
                    <a:pt x="1317005" y="63499"/>
                  </a:lnTo>
                  <a:lnTo>
                    <a:pt x="1338498" y="76199"/>
                  </a:lnTo>
                  <a:lnTo>
                    <a:pt x="1380748" y="101599"/>
                  </a:lnTo>
                  <a:close/>
                </a:path>
                <a:path w="1905000" h="1892300">
                  <a:moveTo>
                    <a:pt x="1401504" y="1790699"/>
                  </a:moveTo>
                  <a:lnTo>
                    <a:pt x="503494" y="1790699"/>
                  </a:lnTo>
                  <a:lnTo>
                    <a:pt x="462816" y="1765299"/>
                  </a:lnTo>
                  <a:lnTo>
                    <a:pt x="423318" y="1739899"/>
                  </a:lnTo>
                  <a:lnTo>
                    <a:pt x="385095" y="1714499"/>
                  </a:lnTo>
                  <a:lnTo>
                    <a:pt x="348240" y="1676399"/>
                  </a:lnTo>
                  <a:lnTo>
                    <a:pt x="330346" y="1663699"/>
                  </a:lnTo>
                  <a:lnTo>
                    <a:pt x="312839" y="1650999"/>
                  </a:lnTo>
                  <a:lnTo>
                    <a:pt x="295717" y="1638299"/>
                  </a:lnTo>
                  <a:lnTo>
                    <a:pt x="278980" y="1625599"/>
                  </a:lnTo>
                  <a:lnTo>
                    <a:pt x="262649" y="1600199"/>
                  </a:lnTo>
                  <a:lnTo>
                    <a:pt x="246743" y="1587499"/>
                  </a:lnTo>
                  <a:lnTo>
                    <a:pt x="231262" y="1562099"/>
                  </a:lnTo>
                  <a:lnTo>
                    <a:pt x="216207" y="1549399"/>
                  </a:lnTo>
                  <a:lnTo>
                    <a:pt x="201595" y="1536699"/>
                  </a:lnTo>
                  <a:lnTo>
                    <a:pt x="187443" y="1511299"/>
                  </a:lnTo>
                  <a:lnTo>
                    <a:pt x="173753" y="1498599"/>
                  </a:lnTo>
                  <a:lnTo>
                    <a:pt x="160524" y="1473199"/>
                  </a:lnTo>
                  <a:lnTo>
                    <a:pt x="147772" y="1460499"/>
                  </a:lnTo>
                  <a:lnTo>
                    <a:pt x="135512" y="1435099"/>
                  </a:lnTo>
                  <a:lnTo>
                    <a:pt x="123744" y="1409699"/>
                  </a:lnTo>
                  <a:lnTo>
                    <a:pt x="112469" y="1396999"/>
                  </a:lnTo>
                  <a:lnTo>
                    <a:pt x="101699" y="1371599"/>
                  </a:lnTo>
                  <a:lnTo>
                    <a:pt x="91449" y="1358899"/>
                  </a:lnTo>
                  <a:lnTo>
                    <a:pt x="81717" y="1333499"/>
                  </a:lnTo>
                  <a:lnTo>
                    <a:pt x="72504" y="1308099"/>
                  </a:lnTo>
                  <a:lnTo>
                    <a:pt x="63821" y="1282699"/>
                  </a:lnTo>
                  <a:lnTo>
                    <a:pt x="55678" y="1269999"/>
                  </a:lnTo>
                  <a:lnTo>
                    <a:pt x="48075" y="1244599"/>
                  </a:lnTo>
                  <a:lnTo>
                    <a:pt x="41013" y="1219199"/>
                  </a:lnTo>
                  <a:lnTo>
                    <a:pt x="34500" y="1206499"/>
                  </a:lnTo>
                  <a:lnTo>
                    <a:pt x="28544" y="1181099"/>
                  </a:lnTo>
                  <a:lnTo>
                    <a:pt x="23144" y="1155699"/>
                  </a:lnTo>
                  <a:lnTo>
                    <a:pt x="18301" y="1130299"/>
                  </a:lnTo>
                  <a:lnTo>
                    <a:pt x="14021" y="1104899"/>
                  </a:lnTo>
                  <a:lnTo>
                    <a:pt x="10308" y="1092199"/>
                  </a:lnTo>
                  <a:lnTo>
                    <a:pt x="4586" y="1041399"/>
                  </a:lnTo>
                  <a:lnTo>
                    <a:pt x="1146" y="990599"/>
                  </a:lnTo>
                  <a:lnTo>
                    <a:pt x="0" y="952499"/>
                  </a:lnTo>
                  <a:lnTo>
                    <a:pt x="286" y="927099"/>
                  </a:lnTo>
                  <a:lnTo>
                    <a:pt x="2579" y="876299"/>
                  </a:lnTo>
                  <a:lnTo>
                    <a:pt x="7163" y="825499"/>
                  </a:lnTo>
                  <a:lnTo>
                    <a:pt x="14021" y="787399"/>
                  </a:lnTo>
                  <a:lnTo>
                    <a:pt x="18301" y="761999"/>
                  </a:lnTo>
                  <a:lnTo>
                    <a:pt x="23144" y="736599"/>
                  </a:lnTo>
                  <a:lnTo>
                    <a:pt x="28544" y="711199"/>
                  </a:lnTo>
                  <a:lnTo>
                    <a:pt x="34500" y="685799"/>
                  </a:lnTo>
                  <a:lnTo>
                    <a:pt x="41013" y="673099"/>
                  </a:lnTo>
                  <a:lnTo>
                    <a:pt x="48075" y="647699"/>
                  </a:lnTo>
                  <a:lnTo>
                    <a:pt x="55678" y="622299"/>
                  </a:lnTo>
                  <a:lnTo>
                    <a:pt x="63821" y="609599"/>
                  </a:lnTo>
                  <a:lnTo>
                    <a:pt x="72504" y="584199"/>
                  </a:lnTo>
                  <a:lnTo>
                    <a:pt x="81717" y="558799"/>
                  </a:lnTo>
                  <a:lnTo>
                    <a:pt x="91449" y="533399"/>
                  </a:lnTo>
                  <a:lnTo>
                    <a:pt x="101699" y="520699"/>
                  </a:lnTo>
                  <a:lnTo>
                    <a:pt x="112469" y="495299"/>
                  </a:lnTo>
                  <a:lnTo>
                    <a:pt x="123744" y="482599"/>
                  </a:lnTo>
                  <a:lnTo>
                    <a:pt x="135512" y="457199"/>
                  </a:lnTo>
                  <a:lnTo>
                    <a:pt x="147772" y="431799"/>
                  </a:lnTo>
                  <a:lnTo>
                    <a:pt x="160524" y="419099"/>
                  </a:lnTo>
                  <a:lnTo>
                    <a:pt x="173753" y="393699"/>
                  </a:lnTo>
                  <a:lnTo>
                    <a:pt x="187443" y="380999"/>
                  </a:lnTo>
                  <a:lnTo>
                    <a:pt x="201595" y="355599"/>
                  </a:lnTo>
                  <a:lnTo>
                    <a:pt x="216207" y="342899"/>
                  </a:lnTo>
                  <a:lnTo>
                    <a:pt x="231262" y="330199"/>
                  </a:lnTo>
                  <a:lnTo>
                    <a:pt x="246743" y="304799"/>
                  </a:lnTo>
                  <a:lnTo>
                    <a:pt x="262649" y="292099"/>
                  </a:lnTo>
                  <a:lnTo>
                    <a:pt x="278980" y="266699"/>
                  </a:lnTo>
                  <a:lnTo>
                    <a:pt x="295717" y="253999"/>
                  </a:lnTo>
                  <a:lnTo>
                    <a:pt x="312839" y="241299"/>
                  </a:lnTo>
                  <a:lnTo>
                    <a:pt x="330346" y="228599"/>
                  </a:lnTo>
                  <a:lnTo>
                    <a:pt x="348240" y="215899"/>
                  </a:lnTo>
                  <a:lnTo>
                    <a:pt x="366496" y="190499"/>
                  </a:lnTo>
                  <a:lnTo>
                    <a:pt x="404036" y="165099"/>
                  </a:lnTo>
                  <a:lnTo>
                    <a:pt x="462816" y="126999"/>
                  </a:lnTo>
                  <a:lnTo>
                    <a:pt x="503494" y="101599"/>
                  </a:lnTo>
                  <a:lnTo>
                    <a:pt x="1401504" y="101599"/>
                  </a:lnTo>
                  <a:lnTo>
                    <a:pt x="1442182" y="126999"/>
                  </a:lnTo>
                  <a:lnTo>
                    <a:pt x="1481680" y="152399"/>
                  </a:lnTo>
                  <a:lnTo>
                    <a:pt x="1519903" y="177799"/>
                  </a:lnTo>
                  <a:lnTo>
                    <a:pt x="1556759" y="215899"/>
                  </a:lnTo>
                  <a:lnTo>
                    <a:pt x="1574652" y="228599"/>
                  </a:lnTo>
                  <a:lnTo>
                    <a:pt x="1592160" y="241299"/>
                  </a:lnTo>
                  <a:lnTo>
                    <a:pt x="1609282" y="253999"/>
                  </a:lnTo>
                  <a:lnTo>
                    <a:pt x="1626018" y="266699"/>
                  </a:lnTo>
                  <a:lnTo>
                    <a:pt x="1642350" y="292099"/>
                  </a:lnTo>
                  <a:lnTo>
                    <a:pt x="1658256" y="304799"/>
                  </a:lnTo>
                  <a:lnTo>
                    <a:pt x="1673736" y="330199"/>
                  </a:lnTo>
                  <a:lnTo>
                    <a:pt x="1688792" y="342899"/>
                  </a:lnTo>
                  <a:lnTo>
                    <a:pt x="1703404" y="355599"/>
                  </a:lnTo>
                  <a:lnTo>
                    <a:pt x="1717555" y="380999"/>
                  </a:lnTo>
                  <a:lnTo>
                    <a:pt x="1731245" y="393699"/>
                  </a:lnTo>
                  <a:lnTo>
                    <a:pt x="1744474" y="419099"/>
                  </a:lnTo>
                  <a:lnTo>
                    <a:pt x="1757226" y="431799"/>
                  </a:lnTo>
                  <a:lnTo>
                    <a:pt x="1769486" y="457199"/>
                  </a:lnTo>
                  <a:lnTo>
                    <a:pt x="1781254" y="482599"/>
                  </a:lnTo>
                  <a:lnTo>
                    <a:pt x="1792529" y="495299"/>
                  </a:lnTo>
                  <a:lnTo>
                    <a:pt x="1803299" y="520699"/>
                  </a:lnTo>
                  <a:lnTo>
                    <a:pt x="1813550" y="533399"/>
                  </a:lnTo>
                  <a:lnTo>
                    <a:pt x="1823281" y="558799"/>
                  </a:lnTo>
                  <a:lnTo>
                    <a:pt x="1832494" y="584199"/>
                  </a:lnTo>
                  <a:lnTo>
                    <a:pt x="1841178" y="609599"/>
                  </a:lnTo>
                  <a:lnTo>
                    <a:pt x="1849321" y="622299"/>
                  </a:lnTo>
                  <a:lnTo>
                    <a:pt x="1856923" y="647699"/>
                  </a:lnTo>
                  <a:lnTo>
                    <a:pt x="1863985" y="673099"/>
                  </a:lnTo>
                  <a:lnTo>
                    <a:pt x="1870498" y="685799"/>
                  </a:lnTo>
                  <a:lnTo>
                    <a:pt x="1876455" y="711199"/>
                  </a:lnTo>
                  <a:lnTo>
                    <a:pt x="1881854" y="736599"/>
                  </a:lnTo>
                  <a:lnTo>
                    <a:pt x="1886697" y="761999"/>
                  </a:lnTo>
                  <a:lnTo>
                    <a:pt x="1890978" y="787399"/>
                  </a:lnTo>
                  <a:lnTo>
                    <a:pt x="1894690" y="800099"/>
                  </a:lnTo>
                  <a:lnTo>
                    <a:pt x="1900413" y="850899"/>
                  </a:lnTo>
                  <a:lnTo>
                    <a:pt x="1903852" y="901699"/>
                  </a:lnTo>
                  <a:lnTo>
                    <a:pt x="1904999" y="952509"/>
                  </a:lnTo>
                  <a:lnTo>
                    <a:pt x="1904712" y="965199"/>
                  </a:lnTo>
                  <a:lnTo>
                    <a:pt x="1902419" y="1015999"/>
                  </a:lnTo>
                  <a:lnTo>
                    <a:pt x="1897835" y="1066799"/>
                  </a:lnTo>
                  <a:lnTo>
                    <a:pt x="1890978" y="1104899"/>
                  </a:lnTo>
                  <a:lnTo>
                    <a:pt x="1886697" y="1130299"/>
                  </a:lnTo>
                  <a:lnTo>
                    <a:pt x="1881854" y="1155699"/>
                  </a:lnTo>
                  <a:lnTo>
                    <a:pt x="1876455" y="1181099"/>
                  </a:lnTo>
                  <a:lnTo>
                    <a:pt x="1870498" y="1206499"/>
                  </a:lnTo>
                  <a:lnTo>
                    <a:pt x="1863985" y="1219199"/>
                  </a:lnTo>
                  <a:lnTo>
                    <a:pt x="1856923" y="1244599"/>
                  </a:lnTo>
                  <a:lnTo>
                    <a:pt x="1849321" y="1269999"/>
                  </a:lnTo>
                  <a:lnTo>
                    <a:pt x="1841178" y="1282699"/>
                  </a:lnTo>
                  <a:lnTo>
                    <a:pt x="1832494" y="1308099"/>
                  </a:lnTo>
                  <a:lnTo>
                    <a:pt x="1823281" y="1333499"/>
                  </a:lnTo>
                  <a:lnTo>
                    <a:pt x="1813550" y="1358899"/>
                  </a:lnTo>
                  <a:lnTo>
                    <a:pt x="1803299" y="1371599"/>
                  </a:lnTo>
                  <a:lnTo>
                    <a:pt x="1792529" y="1396999"/>
                  </a:lnTo>
                  <a:lnTo>
                    <a:pt x="1781254" y="1409699"/>
                  </a:lnTo>
                  <a:lnTo>
                    <a:pt x="1769486" y="1435099"/>
                  </a:lnTo>
                  <a:lnTo>
                    <a:pt x="1757226" y="1460499"/>
                  </a:lnTo>
                  <a:lnTo>
                    <a:pt x="1744474" y="1473199"/>
                  </a:lnTo>
                  <a:lnTo>
                    <a:pt x="1731245" y="1498599"/>
                  </a:lnTo>
                  <a:lnTo>
                    <a:pt x="1717555" y="1511299"/>
                  </a:lnTo>
                  <a:lnTo>
                    <a:pt x="1703404" y="1536699"/>
                  </a:lnTo>
                  <a:lnTo>
                    <a:pt x="1688792" y="1549399"/>
                  </a:lnTo>
                  <a:lnTo>
                    <a:pt x="1673736" y="1562099"/>
                  </a:lnTo>
                  <a:lnTo>
                    <a:pt x="1658256" y="1587499"/>
                  </a:lnTo>
                  <a:lnTo>
                    <a:pt x="1642350" y="1600199"/>
                  </a:lnTo>
                  <a:lnTo>
                    <a:pt x="1626018" y="1625599"/>
                  </a:lnTo>
                  <a:lnTo>
                    <a:pt x="1609282" y="1638299"/>
                  </a:lnTo>
                  <a:lnTo>
                    <a:pt x="1592160" y="1650999"/>
                  </a:lnTo>
                  <a:lnTo>
                    <a:pt x="1574652" y="1663699"/>
                  </a:lnTo>
                  <a:lnTo>
                    <a:pt x="1556759" y="1676399"/>
                  </a:lnTo>
                  <a:lnTo>
                    <a:pt x="1538502" y="1701799"/>
                  </a:lnTo>
                  <a:lnTo>
                    <a:pt x="1519903" y="1714499"/>
                  </a:lnTo>
                  <a:lnTo>
                    <a:pt x="1500962" y="1727199"/>
                  </a:lnTo>
                  <a:lnTo>
                    <a:pt x="1481680" y="1739899"/>
                  </a:lnTo>
                  <a:lnTo>
                    <a:pt x="1442182" y="1765299"/>
                  </a:lnTo>
                  <a:lnTo>
                    <a:pt x="1401504" y="1790699"/>
                  </a:lnTo>
                  <a:close/>
                </a:path>
                <a:path w="1905000" h="1892300">
                  <a:moveTo>
                    <a:pt x="1317005" y="1828799"/>
                  </a:moveTo>
                  <a:lnTo>
                    <a:pt x="587993" y="1828799"/>
                  </a:lnTo>
                  <a:lnTo>
                    <a:pt x="545253" y="1803399"/>
                  </a:lnTo>
                  <a:lnTo>
                    <a:pt x="524250" y="1790699"/>
                  </a:lnTo>
                  <a:lnTo>
                    <a:pt x="1380748" y="1790699"/>
                  </a:lnTo>
                  <a:lnTo>
                    <a:pt x="1359746" y="1803399"/>
                  </a:lnTo>
                  <a:lnTo>
                    <a:pt x="1317005" y="1828799"/>
                  </a:lnTo>
                  <a:close/>
                </a:path>
                <a:path w="1905000" h="1892300">
                  <a:moveTo>
                    <a:pt x="1251288" y="1854199"/>
                  </a:moveTo>
                  <a:lnTo>
                    <a:pt x="653710" y="1854199"/>
                  </a:lnTo>
                  <a:lnTo>
                    <a:pt x="609706" y="1828799"/>
                  </a:lnTo>
                  <a:lnTo>
                    <a:pt x="1295293" y="1828799"/>
                  </a:lnTo>
                  <a:lnTo>
                    <a:pt x="1251288" y="1854199"/>
                  </a:lnTo>
                  <a:close/>
                </a:path>
                <a:path w="1905000" h="1892300">
                  <a:moveTo>
                    <a:pt x="1206536" y="1866899"/>
                  </a:moveTo>
                  <a:lnTo>
                    <a:pt x="698462" y="1866899"/>
                  </a:lnTo>
                  <a:lnTo>
                    <a:pt x="676003" y="1854199"/>
                  </a:lnTo>
                  <a:lnTo>
                    <a:pt x="1228995" y="1854199"/>
                  </a:lnTo>
                  <a:lnTo>
                    <a:pt x="1206536" y="1866899"/>
                  </a:lnTo>
                  <a:close/>
                </a:path>
                <a:path w="1905000" h="1892300">
                  <a:moveTo>
                    <a:pt x="1161200" y="1879599"/>
                  </a:moveTo>
                  <a:lnTo>
                    <a:pt x="743798" y="1879599"/>
                  </a:lnTo>
                  <a:lnTo>
                    <a:pt x="721060" y="1866899"/>
                  </a:lnTo>
                  <a:lnTo>
                    <a:pt x="1183938" y="1866899"/>
                  </a:lnTo>
                  <a:lnTo>
                    <a:pt x="1161200" y="1879599"/>
                  </a:lnTo>
                  <a:close/>
                </a:path>
                <a:path w="1905000" h="1892300">
                  <a:moveTo>
                    <a:pt x="1092260" y="1892299"/>
                  </a:moveTo>
                  <a:lnTo>
                    <a:pt x="812738" y="1892299"/>
                  </a:lnTo>
                  <a:lnTo>
                    <a:pt x="789665" y="1879599"/>
                  </a:lnTo>
                  <a:lnTo>
                    <a:pt x="1115333" y="1879599"/>
                  </a:lnTo>
                  <a:lnTo>
                    <a:pt x="1092260" y="1892299"/>
                  </a:lnTo>
                  <a:close/>
                </a:path>
              </a:pathLst>
            </a:custGeom>
            <a:solidFill>
              <a:srgbClr val="A2CC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341415" y="1244600"/>
            <a:ext cx="1251585" cy="69215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indent="-635" algn="ctr">
              <a:lnSpc>
                <a:spcPts val="1730"/>
              </a:lnSpc>
              <a:spcBef>
                <a:spcPts val="215"/>
              </a:spcBef>
            </a:pPr>
            <a:r>
              <a:rPr sz="1500" spc="-20" dirty="0">
                <a:solidFill>
                  <a:srgbClr val="000000"/>
                </a:solidFill>
              </a:rPr>
              <a:t>Un </a:t>
            </a:r>
            <a:r>
              <a:rPr sz="1500" spc="-15" dirty="0">
                <a:solidFill>
                  <a:srgbClr val="000000"/>
                </a:solidFill>
              </a:rPr>
              <a:t> </a:t>
            </a:r>
            <a:r>
              <a:rPr sz="1500" spc="-50" dirty="0">
                <a:solidFill>
                  <a:srgbClr val="000000"/>
                </a:solidFill>
              </a:rPr>
              <a:t>e</a:t>
            </a:r>
            <a:r>
              <a:rPr sz="1500" spc="-20" dirty="0">
                <a:solidFill>
                  <a:srgbClr val="000000"/>
                </a:solidFill>
              </a:rPr>
              <a:t>n</a:t>
            </a:r>
            <a:r>
              <a:rPr sz="1500" spc="-50" dirty="0">
                <a:solidFill>
                  <a:srgbClr val="000000"/>
                </a:solidFill>
              </a:rPr>
              <a:t>v</a:t>
            </a:r>
            <a:r>
              <a:rPr sz="1500" spc="25" dirty="0">
                <a:solidFill>
                  <a:srgbClr val="000000"/>
                </a:solidFill>
              </a:rPr>
              <a:t>i</a:t>
            </a:r>
            <a:r>
              <a:rPr sz="1500" spc="-35" dirty="0">
                <a:solidFill>
                  <a:srgbClr val="000000"/>
                </a:solidFill>
              </a:rPr>
              <a:t>r</a:t>
            </a:r>
            <a:r>
              <a:rPr sz="1500" spc="-5" dirty="0">
                <a:solidFill>
                  <a:srgbClr val="000000"/>
                </a:solidFill>
              </a:rPr>
              <a:t>o</a:t>
            </a:r>
            <a:r>
              <a:rPr sz="1500" spc="-20" dirty="0">
                <a:solidFill>
                  <a:srgbClr val="000000"/>
                </a:solidFill>
              </a:rPr>
              <a:t>nn</a:t>
            </a:r>
            <a:r>
              <a:rPr sz="1500" spc="-50" dirty="0">
                <a:solidFill>
                  <a:srgbClr val="000000"/>
                </a:solidFill>
              </a:rPr>
              <a:t>e</a:t>
            </a:r>
            <a:r>
              <a:rPr sz="1500" spc="-20" dirty="0">
                <a:solidFill>
                  <a:srgbClr val="000000"/>
                </a:solidFill>
              </a:rPr>
              <a:t>m</a:t>
            </a:r>
            <a:r>
              <a:rPr sz="1500" spc="-50" dirty="0">
                <a:solidFill>
                  <a:srgbClr val="000000"/>
                </a:solidFill>
              </a:rPr>
              <a:t>e</a:t>
            </a:r>
            <a:r>
              <a:rPr sz="1500" spc="-20" dirty="0">
                <a:solidFill>
                  <a:srgbClr val="000000"/>
                </a:solidFill>
              </a:rPr>
              <a:t>n</a:t>
            </a:r>
            <a:r>
              <a:rPr sz="1500" spc="5" dirty="0">
                <a:solidFill>
                  <a:srgbClr val="000000"/>
                </a:solidFill>
              </a:rPr>
              <a:t>t  </a:t>
            </a:r>
            <a:r>
              <a:rPr sz="1500" spc="-15" dirty="0">
                <a:solidFill>
                  <a:srgbClr val="000000"/>
                </a:solidFill>
              </a:rPr>
              <a:t>propice</a:t>
            </a:r>
            <a:endParaRPr sz="1500"/>
          </a:p>
        </p:txBody>
      </p:sp>
      <p:grpSp>
        <p:nvGrpSpPr>
          <p:cNvPr id="6" name="object 6"/>
          <p:cNvGrpSpPr/>
          <p:nvPr/>
        </p:nvGrpSpPr>
        <p:grpSpPr>
          <a:xfrm>
            <a:off x="1158239" y="2225039"/>
            <a:ext cx="2386965" cy="2386965"/>
            <a:chOff x="1158239" y="2225039"/>
            <a:chExt cx="2386965" cy="2386965"/>
          </a:xfrm>
        </p:grpSpPr>
        <p:sp>
          <p:nvSpPr>
            <p:cNvPr id="7" name="object 7"/>
            <p:cNvSpPr/>
            <p:nvPr/>
          </p:nvSpPr>
          <p:spPr>
            <a:xfrm>
              <a:off x="1158239" y="2225039"/>
              <a:ext cx="2386965" cy="2386965"/>
            </a:xfrm>
            <a:custGeom>
              <a:avLst/>
              <a:gdLst/>
              <a:ahLst/>
              <a:cxnLst/>
              <a:rect l="l" t="t" r="r" b="b"/>
              <a:pathLst>
                <a:path w="2386965" h="2386965">
                  <a:moveTo>
                    <a:pt x="2386584" y="2386584"/>
                  </a:moveTo>
                  <a:lnTo>
                    <a:pt x="0" y="2386584"/>
                  </a:lnTo>
                  <a:lnTo>
                    <a:pt x="0" y="0"/>
                  </a:lnTo>
                  <a:lnTo>
                    <a:pt x="2386584" y="0"/>
                  </a:lnTo>
                  <a:lnTo>
                    <a:pt x="2386584" y="210820"/>
                  </a:lnTo>
                  <a:lnTo>
                    <a:pt x="1072498" y="210820"/>
                  </a:lnTo>
                  <a:lnTo>
                    <a:pt x="1049256" y="223520"/>
                  </a:lnTo>
                  <a:lnTo>
                    <a:pt x="980036" y="223520"/>
                  </a:lnTo>
                  <a:lnTo>
                    <a:pt x="957159" y="236220"/>
                  </a:lnTo>
                  <a:lnTo>
                    <a:pt x="934421" y="236220"/>
                  </a:lnTo>
                  <a:lnTo>
                    <a:pt x="911822" y="248920"/>
                  </a:lnTo>
                  <a:lnTo>
                    <a:pt x="889363" y="248920"/>
                  </a:lnTo>
                  <a:lnTo>
                    <a:pt x="867071" y="261620"/>
                  </a:lnTo>
                  <a:lnTo>
                    <a:pt x="844972" y="261620"/>
                  </a:lnTo>
                  <a:lnTo>
                    <a:pt x="801354" y="287020"/>
                  </a:lnTo>
                  <a:lnTo>
                    <a:pt x="779861" y="287020"/>
                  </a:lnTo>
                  <a:lnTo>
                    <a:pt x="716854" y="325120"/>
                  </a:lnTo>
                  <a:lnTo>
                    <a:pt x="676176" y="350520"/>
                  </a:lnTo>
                  <a:lnTo>
                    <a:pt x="636679" y="375920"/>
                  </a:lnTo>
                  <a:lnTo>
                    <a:pt x="598455" y="401320"/>
                  </a:lnTo>
                  <a:lnTo>
                    <a:pt x="561600" y="426720"/>
                  </a:lnTo>
                  <a:lnTo>
                    <a:pt x="526199" y="452120"/>
                  </a:lnTo>
                  <a:lnTo>
                    <a:pt x="509077" y="477520"/>
                  </a:lnTo>
                  <a:lnTo>
                    <a:pt x="492340" y="490220"/>
                  </a:lnTo>
                  <a:lnTo>
                    <a:pt x="476009" y="502920"/>
                  </a:lnTo>
                  <a:lnTo>
                    <a:pt x="460103" y="528320"/>
                  </a:lnTo>
                  <a:lnTo>
                    <a:pt x="444622" y="541020"/>
                  </a:lnTo>
                  <a:lnTo>
                    <a:pt x="429567" y="553720"/>
                  </a:lnTo>
                  <a:lnTo>
                    <a:pt x="414955" y="579120"/>
                  </a:lnTo>
                  <a:lnTo>
                    <a:pt x="400804" y="591820"/>
                  </a:lnTo>
                  <a:lnTo>
                    <a:pt x="387114" y="617220"/>
                  </a:lnTo>
                  <a:lnTo>
                    <a:pt x="373885" y="629920"/>
                  </a:lnTo>
                  <a:lnTo>
                    <a:pt x="361132" y="655320"/>
                  </a:lnTo>
                  <a:lnTo>
                    <a:pt x="348872" y="668020"/>
                  </a:lnTo>
                  <a:lnTo>
                    <a:pt x="337105" y="693420"/>
                  </a:lnTo>
                  <a:lnTo>
                    <a:pt x="325829" y="718820"/>
                  </a:lnTo>
                  <a:lnTo>
                    <a:pt x="315060" y="731520"/>
                  </a:lnTo>
                  <a:lnTo>
                    <a:pt x="304809" y="756920"/>
                  </a:lnTo>
                  <a:lnTo>
                    <a:pt x="295077" y="782320"/>
                  </a:lnTo>
                  <a:lnTo>
                    <a:pt x="285864" y="795020"/>
                  </a:lnTo>
                  <a:lnTo>
                    <a:pt x="277181" y="820420"/>
                  </a:lnTo>
                  <a:lnTo>
                    <a:pt x="269038" y="845820"/>
                  </a:lnTo>
                  <a:lnTo>
                    <a:pt x="261436" y="858520"/>
                  </a:lnTo>
                  <a:lnTo>
                    <a:pt x="254374" y="883920"/>
                  </a:lnTo>
                  <a:lnTo>
                    <a:pt x="247861" y="909320"/>
                  </a:lnTo>
                  <a:lnTo>
                    <a:pt x="241904" y="934720"/>
                  </a:lnTo>
                  <a:lnTo>
                    <a:pt x="236504" y="960120"/>
                  </a:lnTo>
                  <a:lnTo>
                    <a:pt x="231661" y="972820"/>
                  </a:lnTo>
                  <a:lnTo>
                    <a:pt x="227381" y="998220"/>
                  </a:lnTo>
                  <a:lnTo>
                    <a:pt x="223668" y="1023620"/>
                  </a:lnTo>
                  <a:lnTo>
                    <a:pt x="220523" y="1049020"/>
                  </a:lnTo>
                  <a:lnTo>
                    <a:pt x="217946" y="1074420"/>
                  </a:lnTo>
                  <a:lnTo>
                    <a:pt x="215939" y="1087120"/>
                  </a:lnTo>
                  <a:lnTo>
                    <a:pt x="214506" y="1112520"/>
                  </a:lnTo>
                  <a:lnTo>
                    <a:pt x="213646" y="1137920"/>
                  </a:lnTo>
                  <a:lnTo>
                    <a:pt x="213359" y="1163320"/>
                  </a:lnTo>
                  <a:lnTo>
                    <a:pt x="213646" y="1188720"/>
                  </a:lnTo>
                  <a:lnTo>
                    <a:pt x="214506" y="1214120"/>
                  </a:lnTo>
                  <a:lnTo>
                    <a:pt x="215939" y="1226820"/>
                  </a:lnTo>
                  <a:lnTo>
                    <a:pt x="217946" y="1252220"/>
                  </a:lnTo>
                  <a:lnTo>
                    <a:pt x="223668" y="1303020"/>
                  </a:lnTo>
                  <a:lnTo>
                    <a:pt x="231661" y="1353820"/>
                  </a:lnTo>
                  <a:lnTo>
                    <a:pt x="236504" y="1366520"/>
                  </a:lnTo>
                  <a:lnTo>
                    <a:pt x="241904" y="1391920"/>
                  </a:lnTo>
                  <a:lnTo>
                    <a:pt x="247860" y="1417320"/>
                  </a:lnTo>
                  <a:lnTo>
                    <a:pt x="254374" y="1442720"/>
                  </a:lnTo>
                  <a:lnTo>
                    <a:pt x="261436" y="1455420"/>
                  </a:lnTo>
                  <a:lnTo>
                    <a:pt x="269038" y="1480820"/>
                  </a:lnTo>
                  <a:lnTo>
                    <a:pt x="277181" y="1506220"/>
                  </a:lnTo>
                  <a:lnTo>
                    <a:pt x="285864" y="1531620"/>
                  </a:lnTo>
                  <a:lnTo>
                    <a:pt x="295077" y="1544320"/>
                  </a:lnTo>
                  <a:lnTo>
                    <a:pt x="304809" y="1569720"/>
                  </a:lnTo>
                  <a:lnTo>
                    <a:pt x="315060" y="1595120"/>
                  </a:lnTo>
                  <a:lnTo>
                    <a:pt x="325829" y="1607820"/>
                  </a:lnTo>
                  <a:lnTo>
                    <a:pt x="337105" y="1633220"/>
                  </a:lnTo>
                  <a:lnTo>
                    <a:pt x="348872" y="1658620"/>
                  </a:lnTo>
                  <a:lnTo>
                    <a:pt x="361132" y="1671320"/>
                  </a:lnTo>
                  <a:lnTo>
                    <a:pt x="373885" y="1696720"/>
                  </a:lnTo>
                  <a:lnTo>
                    <a:pt x="387114" y="1709420"/>
                  </a:lnTo>
                  <a:lnTo>
                    <a:pt x="400804" y="1734820"/>
                  </a:lnTo>
                  <a:lnTo>
                    <a:pt x="414955" y="1747520"/>
                  </a:lnTo>
                  <a:lnTo>
                    <a:pt x="429567" y="1772920"/>
                  </a:lnTo>
                  <a:lnTo>
                    <a:pt x="444622" y="1785620"/>
                  </a:lnTo>
                  <a:lnTo>
                    <a:pt x="460103" y="1798320"/>
                  </a:lnTo>
                  <a:lnTo>
                    <a:pt x="476009" y="1823720"/>
                  </a:lnTo>
                  <a:lnTo>
                    <a:pt x="492340" y="1836420"/>
                  </a:lnTo>
                  <a:lnTo>
                    <a:pt x="509077" y="1849120"/>
                  </a:lnTo>
                  <a:lnTo>
                    <a:pt x="526199" y="1874520"/>
                  </a:lnTo>
                  <a:lnTo>
                    <a:pt x="561600" y="1899920"/>
                  </a:lnTo>
                  <a:lnTo>
                    <a:pt x="598455" y="1925320"/>
                  </a:lnTo>
                  <a:lnTo>
                    <a:pt x="636679" y="1950720"/>
                  </a:lnTo>
                  <a:lnTo>
                    <a:pt x="696368" y="1988820"/>
                  </a:lnTo>
                  <a:lnTo>
                    <a:pt x="737611" y="2014220"/>
                  </a:lnTo>
                  <a:lnTo>
                    <a:pt x="779861" y="2039620"/>
                  </a:lnTo>
                  <a:lnTo>
                    <a:pt x="801354" y="2039620"/>
                  </a:lnTo>
                  <a:lnTo>
                    <a:pt x="844972" y="2065020"/>
                  </a:lnTo>
                  <a:lnTo>
                    <a:pt x="867071" y="2065020"/>
                  </a:lnTo>
                  <a:lnTo>
                    <a:pt x="889363" y="2077720"/>
                  </a:lnTo>
                  <a:lnTo>
                    <a:pt x="911822" y="2077720"/>
                  </a:lnTo>
                  <a:lnTo>
                    <a:pt x="934421" y="2090420"/>
                  </a:lnTo>
                  <a:lnTo>
                    <a:pt x="957159" y="2090420"/>
                  </a:lnTo>
                  <a:lnTo>
                    <a:pt x="980036" y="2103120"/>
                  </a:lnTo>
                  <a:lnTo>
                    <a:pt x="1049256" y="2103120"/>
                  </a:lnTo>
                  <a:lnTo>
                    <a:pt x="1072498" y="2115820"/>
                  </a:lnTo>
                  <a:lnTo>
                    <a:pt x="2386584" y="2115820"/>
                  </a:lnTo>
                  <a:lnTo>
                    <a:pt x="2386584" y="2386584"/>
                  </a:lnTo>
                  <a:close/>
                </a:path>
                <a:path w="2386965" h="2386965">
                  <a:moveTo>
                    <a:pt x="2386584" y="2115820"/>
                  </a:moveTo>
                  <a:lnTo>
                    <a:pt x="1259221" y="2115820"/>
                  </a:lnTo>
                  <a:lnTo>
                    <a:pt x="1282463" y="2103120"/>
                  </a:lnTo>
                  <a:lnTo>
                    <a:pt x="1351683" y="2103120"/>
                  </a:lnTo>
                  <a:lnTo>
                    <a:pt x="1374560" y="2090420"/>
                  </a:lnTo>
                  <a:lnTo>
                    <a:pt x="1397298" y="2090420"/>
                  </a:lnTo>
                  <a:lnTo>
                    <a:pt x="1419897" y="2077720"/>
                  </a:lnTo>
                  <a:lnTo>
                    <a:pt x="1442356" y="2077720"/>
                  </a:lnTo>
                  <a:lnTo>
                    <a:pt x="1464648" y="2065020"/>
                  </a:lnTo>
                  <a:lnTo>
                    <a:pt x="1486747" y="2065020"/>
                  </a:lnTo>
                  <a:lnTo>
                    <a:pt x="1530365" y="2039620"/>
                  </a:lnTo>
                  <a:lnTo>
                    <a:pt x="1551858" y="2039620"/>
                  </a:lnTo>
                  <a:lnTo>
                    <a:pt x="1594108" y="2014220"/>
                  </a:lnTo>
                  <a:lnTo>
                    <a:pt x="1635351" y="1988820"/>
                  </a:lnTo>
                  <a:lnTo>
                    <a:pt x="1675439" y="1963420"/>
                  </a:lnTo>
                  <a:lnTo>
                    <a:pt x="1714323" y="1938020"/>
                  </a:lnTo>
                  <a:lnTo>
                    <a:pt x="1751862" y="1912620"/>
                  </a:lnTo>
                  <a:lnTo>
                    <a:pt x="1788012" y="1887220"/>
                  </a:lnTo>
                  <a:lnTo>
                    <a:pt x="1822642" y="1849120"/>
                  </a:lnTo>
                  <a:lnTo>
                    <a:pt x="1839379" y="1836420"/>
                  </a:lnTo>
                  <a:lnTo>
                    <a:pt x="1855710" y="1823720"/>
                  </a:lnTo>
                  <a:lnTo>
                    <a:pt x="1871616" y="1798320"/>
                  </a:lnTo>
                  <a:lnTo>
                    <a:pt x="1887097" y="1785620"/>
                  </a:lnTo>
                  <a:lnTo>
                    <a:pt x="1902152" y="1772920"/>
                  </a:lnTo>
                  <a:lnTo>
                    <a:pt x="1916764" y="1747520"/>
                  </a:lnTo>
                  <a:lnTo>
                    <a:pt x="1930915" y="1734820"/>
                  </a:lnTo>
                  <a:lnTo>
                    <a:pt x="1944605" y="1709420"/>
                  </a:lnTo>
                  <a:lnTo>
                    <a:pt x="1957834" y="1696720"/>
                  </a:lnTo>
                  <a:lnTo>
                    <a:pt x="1970586" y="1671320"/>
                  </a:lnTo>
                  <a:lnTo>
                    <a:pt x="1982846" y="1658620"/>
                  </a:lnTo>
                  <a:lnTo>
                    <a:pt x="1994614" y="1633220"/>
                  </a:lnTo>
                  <a:lnTo>
                    <a:pt x="2005889" y="1607820"/>
                  </a:lnTo>
                  <a:lnTo>
                    <a:pt x="2016659" y="1595120"/>
                  </a:lnTo>
                  <a:lnTo>
                    <a:pt x="2026910" y="1569720"/>
                  </a:lnTo>
                  <a:lnTo>
                    <a:pt x="2036642" y="1544320"/>
                  </a:lnTo>
                  <a:lnTo>
                    <a:pt x="2045854" y="1531620"/>
                  </a:lnTo>
                  <a:lnTo>
                    <a:pt x="2054538" y="1506220"/>
                  </a:lnTo>
                  <a:lnTo>
                    <a:pt x="2062681" y="1480820"/>
                  </a:lnTo>
                  <a:lnTo>
                    <a:pt x="2070283" y="1455420"/>
                  </a:lnTo>
                  <a:lnTo>
                    <a:pt x="2077345" y="1442720"/>
                  </a:lnTo>
                  <a:lnTo>
                    <a:pt x="2083858" y="1417320"/>
                  </a:lnTo>
                  <a:lnTo>
                    <a:pt x="2089815" y="1391920"/>
                  </a:lnTo>
                  <a:lnTo>
                    <a:pt x="2095214" y="1366520"/>
                  </a:lnTo>
                  <a:lnTo>
                    <a:pt x="2100057" y="1353820"/>
                  </a:lnTo>
                  <a:lnTo>
                    <a:pt x="2108051" y="1303020"/>
                  </a:lnTo>
                  <a:lnTo>
                    <a:pt x="2113773" y="1252220"/>
                  </a:lnTo>
                  <a:lnTo>
                    <a:pt x="2115779" y="1226820"/>
                  </a:lnTo>
                  <a:lnTo>
                    <a:pt x="2117213" y="1214120"/>
                  </a:lnTo>
                  <a:lnTo>
                    <a:pt x="2118073" y="1188720"/>
                  </a:lnTo>
                  <a:lnTo>
                    <a:pt x="2118359" y="1163320"/>
                  </a:lnTo>
                  <a:lnTo>
                    <a:pt x="2118073" y="1137920"/>
                  </a:lnTo>
                  <a:lnTo>
                    <a:pt x="2117213" y="1112520"/>
                  </a:lnTo>
                  <a:lnTo>
                    <a:pt x="2115779" y="1087120"/>
                  </a:lnTo>
                  <a:lnTo>
                    <a:pt x="2113773" y="1074420"/>
                  </a:lnTo>
                  <a:lnTo>
                    <a:pt x="2111196" y="1049020"/>
                  </a:lnTo>
                  <a:lnTo>
                    <a:pt x="2108051" y="1023620"/>
                  </a:lnTo>
                  <a:lnTo>
                    <a:pt x="2104338" y="998220"/>
                  </a:lnTo>
                  <a:lnTo>
                    <a:pt x="2100057" y="972820"/>
                  </a:lnTo>
                  <a:lnTo>
                    <a:pt x="2095214" y="960120"/>
                  </a:lnTo>
                  <a:lnTo>
                    <a:pt x="2089815" y="934720"/>
                  </a:lnTo>
                  <a:lnTo>
                    <a:pt x="2083858" y="909320"/>
                  </a:lnTo>
                  <a:lnTo>
                    <a:pt x="2077345" y="883920"/>
                  </a:lnTo>
                  <a:lnTo>
                    <a:pt x="2070283" y="858520"/>
                  </a:lnTo>
                  <a:lnTo>
                    <a:pt x="2062681" y="845820"/>
                  </a:lnTo>
                  <a:lnTo>
                    <a:pt x="2054538" y="820420"/>
                  </a:lnTo>
                  <a:lnTo>
                    <a:pt x="2045854" y="795020"/>
                  </a:lnTo>
                  <a:lnTo>
                    <a:pt x="2036642" y="782320"/>
                  </a:lnTo>
                  <a:lnTo>
                    <a:pt x="2026910" y="756920"/>
                  </a:lnTo>
                  <a:lnTo>
                    <a:pt x="2016659" y="731520"/>
                  </a:lnTo>
                  <a:lnTo>
                    <a:pt x="2005889" y="718820"/>
                  </a:lnTo>
                  <a:lnTo>
                    <a:pt x="1994614" y="693420"/>
                  </a:lnTo>
                  <a:lnTo>
                    <a:pt x="1982846" y="668020"/>
                  </a:lnTo>
                  <a:lnTo>
                    <a:pt x="1970586" y="655320"/>
                  </a:lnTo>
                  <a:lnTo>
                    <a:pt x="1957834" y="629920"/>
                  </a:lnTo>
                  <a:lnTo>
                    <a:pt x="1944605" y="617220"/>
                  </a:lnTo>
                  <a:lnTo>
                    <a:pt x="1930915" y="591820"/>
                  </a:lnTo>
                  <a:lnTo>
                    <a:pt x="1916764" y="579120"/>
                  </a:lnTo>
                  <a:lnTo>
                    <a:pt x="1902152" y="553720"/>
                  </a:lnTo>
                  <a:lnTo>
                    <a:pt x="1887097" y="541020"/>
                  </a:lnTo>
                  <a:lnTo>
                    <a:pt x="1871616" y="528320"/>
                  </a:lnTo>
                  <a:lnTo>
                    <a:pt x="1855710" y="502920"/>
                  </a:lnTo>
                  <a:lnTo>
                    <a:pt x="1839379" y="490220"/>
                  </a:lnTo>
                  <a:lnTo>
                    <a:pt x="1822642" y="477520"/>
                  </a:lnTo>
                  <a:lnTo>
                    <a:pt x="1805520" y="452120"/>
                  </a:lnTo>
                  <a:lnTo>
                    <a:pt x="1770119" y="426720"/>
                  </a:lnTo>
                  <a:lnTo>
                    <a:pt x="1733263" y="401320"/>
                  </a:lnTo>
                  <a:lnTo>
                    <a:pt x="1695040" y="375920"/>
                  </a:lnTo>
                  <a:lnTo>
                    <a:pt x="1655543" y="350520"/>
                  </a:lnTo>
                  <a:lnTo>
                    <a:pt x="1614865" y="325120"/>
                  </a:lnTo>
                  <a:lnTo>
                    <a:pt x="1573106" y="299720"/>
                  </a:lnTo>
                  <a:lnTo>
                    <a:pt x="1551858" y="287020"/>
                  </a:lnTo>
                  <a:lnTo>
                    <a:pt x="1530365" y="287020"/>
                  </a:lnTo>
                  <a:lnTo>
                    <a:pt x="1486747" y="261620"/>
                  </a:lnTo>
                  <a:lnTo>
                    <a:pt x="1464648" y="261620"/>
                  </a:lnTo>
                  <a:lnTo>
                    <a:pt x="1442356" y="248920"/>
                  </a:lnTo>
                  <a:lnTo>
                    <a:pt x="1419897" y="248920"/>
                  </a:lnTo>
                  <a:lnTo>
                    <a:pt x="1397298" y="236220"/>
                  </a:lnTo>
                  <a:lnTo>
                    <a:pt x="1374560" y="236220"/>
                  </a:lnTo>
                  <a:lnTo>
                    <a:pt x="1351683" y="223520"/>
                  </a:lnTo>
                  <a:lnTo>
                    <a:pt x="1282463" y="223520"/>
                  </a:lnTo>
                  <a:lnTo>
                    <a:pt x="1259221" y="210820"/>
                  </a:lnTo>
                  <a:lnTo>
                    <a:pt x="2386584" y="210820"/>
                  </a:lnTo>
                  <a:lnTo>
                    <a:pt x="2386584" y="2115820"/>
                  </a:lnTo>
                  <a:close/>
                </a:path>
              </a:pathLst>
            </a:custGeom>
            <a:solidFill>
              <a:srgbClr val="000000">
                <a:alpha val="250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71600" y="2441574"/>
              <a:ext cx="1905000" cy="1892300"/>
            </a:xfrm>
            <a:custGeom>
              <a:avLst/>
              <a:gdLst/>
              <a:ahLst/>
              <a:cxnLst/>
              <a:rect l="l" t="t" r="r" b="b"/>
              <a:pathLst>
                <a:path w="1905000" h="1892300">
                  <a:moveTo>
                    <a:pt x="1115334" y="12699"/>
                  </a:moveTo>
                  <a:lnTo>
                    <a:pt x="789665" y="12699"/>
                  </a:lnTo>
                  <a:lnTo>
                    <a:pt x="812739" y="0"/>
                  </a:lnTo>
                  <a:lnTo>
                    <a:pt x="1092260" y="0"/>
                  </a:lnTo>
                  <a:lnTo>
                    <a:pt x="1115334" y="12699"/>
                  </a:lnTo>
                  <a:close/>
                </a:path>
                <a:path w="1905000" h="1892300">
                  <a:moveTo>
                    <a:pt x="1183938" y="25399"/>
                  </a:moveTo>
                  <a:lnTo>
                    <a:pt x="721061" y="25399"/>
                  </a:lnTo>
                  <a:lnTo>
                    <a:pt x="743798" y="12699"/>
                  </a:lnTo>
                  <a:lnTo>
                    <a:pt x="1161200" y="12699"/>
                  </a:lnTo>
                  <a:lnTo>
                    <a:pt x="1183938" y="25399"/>
                  </a:lnTo>
                  <a:close/>
                </a:path>
                <a:path w="1905000" h="1892300">
                  <a:moveTo>
                    <a:pt x="1228995" y="38099"/>
                  </a:moveTo>
                  <a:lnTo>
                    <a:pt x="676003" y="38099"/>
                  </a:lnTo>
                  <a:lnTo>
                    <a:pt x="698462" y="25399"/>
                  </a:lnTo>
                  <a:lnTo>
                    <a:pt x="1206537" y="25399"/>
                  </a:lnTo>
                  <a:lnTo>
                    <a:pt x="1228995" y="38099"/>
                  </a:lnTo>
                  <a:close/>
                </a:path>
                <a:path w="1905000" h="1892300">
                  <a:moveTo>
                    <a:pt x="1295293" y="63499"/>
                  </a:moveTo>
                  <a:lnTo>
                    <a:pt x="609706" y="63499"/>
                  </a:lnTo>
                  <a:lnTo>
                    <a:pt x="653711" y="38099"/>
                  </a:lnTo>
                  <a:lnTo>
                    <a:pt x="1251288" y="38099"/>
                  </a:lnTo>
                  <a:lnTo>
                    <a:pt x="1295293" y="63499"/>
                  </a:lnTo>
                  <a:close/>
                </a:path>
                <a:path w="1905000" h="1892300">
                  <a:moveTo>
                    <a:pt x="1380748" y="101599"/>
                  </a:moveTo>
                  <a:lnTo>
                    <a:pt x="524251" y="101599"/>
                  </a:lnTo>
                  <a:lnTo>
                    <a:pt x="566500" y="76199"/>
                  </a:lnTo>
                  <a:lnTo>
                    <a:pt x="587993" y="63499"/>
                  </a:lnTo>
                  <a:lnTo>
                    <a:pt x="1317005" y="63499"/>
                  </a:lnTo>
                  <a:lnTo>
                    <a:pt x="1338498" y="76199"/>
                  </a:lnTo>
                  <a:lnTo>
                    <a:pt x="1380748" y="101599"/>
                  </a:lnTo>
                  <a:close/>
                </a:path>
                <a:path w="1905000" h="1892300">
                  <a:moveTo>
                    <a:pt x="1401505" y="1790699"/>
                  </a:moveTo>
                  <a:lnTo>
                    <a:pt x="503494" y="1790699"/>
                  </a:lnTo>
                  <a:lnTo>
                    <a:pt x="462816" y="1765299"/>
                  </a:lnTo>
                  <a:lnTo>
                    <a:pt x="423319" y="1739899"/>
                  </a:lnTo>
                  <a:lnTo>
                    <a:pt x="385095" y="1714499"/>
                  </a:lnTo>
                  <a:lnTo>
                    <a:pt x="348240" y="1676399"/>
                  </a:lnTo>
                  <a:lnTo>
                    <a:pt x="330347" y="1663699"/>
                  </a:lnTo>
                  <a:lnTo>
                    <a:pt x="312839" y="1650999"/>
                  </a:lnTo>
                  <a:lnTo>
                    <a:pt x="295717" y="1638299"/>
                  </a:lnTo>
                  <a:lnTo>
                    <a:pt x="278980" y="1625599"/>
                  </a:lnTo>
                  <a:lnTo>
                    <a:pt x="262649" y="1600199"/>
                  </a:lnTo>
                  <a:lnTo>
                    <a:pt x="246743" y="1587499"/>
                  </a:lnTo>
                  <a:lnTo>
                    <a:pt x="231262" y="1562099"/>
                  </a:lnTo>
                  <a:lnTo>
                    <a:pt x="216207" y="1549399"/>
                  </a:lnTo>
                  <a:lnTo>
                    <a:pt x="201595" y="1536699"/>
                  </a:lnTo>
                  <a:lnTo>
                    <a:pt x="187444" y="1511299"/>
                  </a:lnTo>
                  <a:lnTo>
                    <a:pt x="173754" y="1498599"/>
                  </a:lnTo>
                  <a:lnTo>
                    <a:pt x="160525" y="1473199"/>
                  </a:lnTo>
                  <a:lnTo>
                    <a:pt x="147772" y="1460499"/>
                  </a:lnTo>
                  <a:lnTo>
                    <a:pt x="135512" y="1435099"/>
                  </a:lnTo>
                  <a:lnTo>
                    <a:pt x="123745" y="1409699"/>
                  </a:lnTo>
                  <a:lnTo>
                    <a:pt x="112469" y="1396999"/>
                  </a:lnTo>
                  <a:lnTo>
                    <a:pt x="101700" y="1371599"/>
                  </a:lnTo>
                  <a:lnTo>
                    <a:pt x="91449" y="1358899"/>
                  </a:lnTo>
                  <a:lnTo>
                    <a:pt x="81717" y="1333499"/>
                  </a:lnTo>
                  <a:lnTo>
                    <a:pt x="72504" y="1308099"/>
                  </a:lnTo>
                  <a:lnTo>
                    <a:pt x="63821" y="1282699"/>
                  </a:lnTo>
                  <a:lnTo>
                    <a:pt x="55678" y="1269999"/>
                  </a:lnTo>
                  <a:lnTo>
                    <a:pt x="48076" y="1244599"/>
                  </a:lnTo>
                  <a:lnTo>
                    <a:pt x="41014" y="1219199"/>
                  </a:lnTo>
                  <a:lnTo>
                    <a:pt x="34500" y="1206499"/>
                  </a:lnTo>
                  <a:lnTo>
                    <a:pt x="28544" y="1181099"/>
                  </a:lnTo>
                  <a:lnTo>
                    <a:pt x="23144" y="1155699"/>
                  </a:lnTo>
                  <a:lnTo>
                    <a:pt x="18301" y="1130299"/>
                  </a:lnTo>
                  <a:lnTo>
                    <a:pt x="14021" y="1104899"/>
                  </a:lnTo>
                  <a:lnTo>
                    <a:pt x="10308" y="1092199"/>
                  </a:lnTo>
                  <a:lnTo>
                    <a:pt x="4586" y="1041399"/>
                  </a:lnTo>
                  <a:lnTo>
                    <a:pt x="1146" y="990599"/>
                  </a:lnTo>
                  <a:lnTo>
                    <a:pt x="0" y="952489"/>
                  </a:lnTo>
                  <a:lnTo>
                    <a:pt x="286" y="927099"/>
                  </a:lnTo>
                  <a:lnTo>
                    <a:pt x="2579" y="876299"/>
                  </a:lnTo>
                  <a:lnTo>
                    <a:pt x="7163" y="825499"/>
                  </a:lnTo>
                  <a:lnTo>
                    <a:pt x="14021" y="787399"/>
                  </a:lnTo>
                  <a:lnTo>
                    <a:pt x="18301" y="761999"/>
                  </a:lnTo>
                  <a:lnTo>
                    <a:pt x="23144" y="736599"/>
                  </a:lnTo>
                  <a:lnTo>
                    <a:pt x="28544" y="711199"/>
                  </a:lnTo>
                  <a:lnTo>
                    <a:pt x="34500" y="685799"/>
                  </a:lnTo>
                  <a:lnTo>
                    <a:pt x="41014" y="673099"/>
                  </a:lnTo>
                  <a:lnTo>
                    <a:pt x="48076" y="647699"/>
                  </a:lnTo>
                  <a:lnTo>
                    <a:pt x="55678" y="622299"/>
                  </a:lnTo>
                  <a:lnTo>
                    <a:pt x="63821" y="609599"/>
                  </a:lnTo>
                  <a:lnTo>
                    <a:pt x="72504" y="584199"/>
                  </a:lnTo>
                  <a:lnTo>
                    <a:pt x="81717" y="558799"/>
                  </a:lnTo>
                  <a:lnTo>
                    <a:pt x="91449" y="533399"/>
                  </a:lnTo>
                  <a:lnTo>
                    <a:pt x="101700" y="520699"/>
                  </a:lnTo>
                  <a:lnTo>
                    <a:pt x="112469" y="495299"/>
                  </a:lnTo>
                  <a:lnTo>
                    <a:pt x="123745" y="482599"/>
                  </a:lnTo>
                  <a:lnTo>
                    <a:pt x="135512" y="457199"/>
                  </a:lnTo>
                  <a:lnTo>
                    <a:pt x="147772" y="431799"/>
                  </a:lnTo>
                  <a:lnTo>
                    <a:pt x="160525" y="419099"/>
                  </a:lnTo>
                  <a:lnTo>
                    <a:pt x="173754" y="393699"/>
                  </a:lnTo>
                  <a:lnTo>
                    <a:pt x="187444" y="380999"/>
                  </a:lnTo>
                  <a:lnTo>
                    <a:pt x="201595" y="355599"/>
                  </a:lnTo>
                  <a:lnTo>
                    <a:pt x="216207" y="342899"/>
                  </a:lnTo>
                  <a:lnTo>
                    <a:pt x="231262" y="330199"/>
                  </a:lnTo>
                  <a:lnTo>
                    <a:pt x="246743" y="304799"/>
                  </a:lnTo>
                  <a:lnTo>
                    <a:pt x="262649" y="292099"/>
                  </a:lnTo>
                  <a:lnTo>
                    <a:pt x="278980" y="266699"/>
                  </a:lnTo>
                  <a:lnTo>
                    <a:pt x="295717" y="253999"/>
                  </a:lnTo>
                  <a:lnTo>
                    <a:pt x="312839" y="241299"/>
                  </a:lnTo>
                  <a:lnTo>
                    <a:pt x="330347" y="228599"/>
                  </a:lnTo>
                  <a:lnTo>
                    <a:pt x="348240" y="215899"/>
                  </a:lnTo>
                  <a:lnTo>
                    <a:pt x="366497" y="190499"/>
                  </a:lnTo>
                  <a:lnTo>
                    <a:pt x="404036" y="165099"/>
                  </a:lnTo>
                  <a:lnTo>
                    <a:pt x="462816" y="126999"/>
                  </a:lnTo>
                  <a:lnTo>
                    <a:pt x="503494" y="101599"/>
                  </a:lnTo>
                  <a:lnTo>
                    <a:pt x="1401505" y="101599"/>
                  </a:lnTo>
                  <a:lnTo>
                    <a:pt x="1442183" y="126999"/>
                  </a:lnTo>
                  <a:lnTo>
                    <a:pt x="1481680" y="152399"/>
                  </a:lnTo>
                  <a:lnTo>
                    <a:pt x="1519903" y="177799"/>
                  </a:lnTo>
                  <a:lnTo>
                    <a:pt x="1556759" y="215899"/>
                  </a:lnTo>
                  <a:lnTo>
                    <a:pt x="1574652" y="228599"/>
                  </a:lnTo>
                  <a:lnTo>
                    <a:pt x="1592160" y="241299"/>
                  </a:lnTo>
                  <a:lnTo>
                    <a:pt x="1609282" y="253999"/>
                  </a:lnTo>
                  <a:lnTo>
                    <a:pt x="1626019" y="266699"/>
                  </a:lnTo>
                  <a:lnTo>
                    <a:pt x="1642350" y="292099"/>
                  </a:lnTo>
                  <a:lnTo>
                    <a:pt x="1658256" y="304799"/>
                  </a:lnTo>
                  <a:lnTo>
                    <a:pt x="1673737" y="330199"/>
                  </a:lnTo>
                  <a:lnTo>
                    <a:pt x="1688792" y="342899"/>
                  </a:lnTo>
                  <a:lnTo>
                    <a:pt x="1703404" y="355599"/>
                  </a:lnTo>
                  <a:lnTo>
                    <a:pt x="1717555" y="380999"/>
                  </a:lnTo>
                  <a:lnTo>
                    <a:pt x="1731245" y="393699"/>
                  </a:lnTo>
                  <a:lnTo>
                    <a:pt x="1744474" y="419099"/>
                  </a:lnTo>
                  <a:lnTo>
                    <a:pt x="1757226" y="431799"/>
                  </a:lnTo>
                  <a:lnTo>
                    <a:pt x="1769486" y="457199"/>
                  </a:lnTo>
                  <a:lnTo>
                    <a:pt x="1781254" y="482599"/>
                  </a:lnTo>
                  <a:lnTo>
                    <a:pt x="1792529" y="495299"/>
                  </a:lnTo>
                  <a:lnTo>
                    <a:pt x="1803299" y="520699"/>
                  </a:lnTo>
                  <a:lnTo>
                    <a:pt x="1813550" y="533399"/>
                  </a:lnTo>
                  <a:lnTo>
                    <a:pt x="1823281" y="558799"/>
                  </a:lnTo>
                  <a:lnTo>
                    <a:pt x="1832494" y="584199"/>
                  </a:lnTo>
                  <a:lnTo>
                    <a:pt x="1841178" y="609599"/>
                  </a:lnTo>
                  <a:lnTo>
                    <a:pt x="1849321" y="622299"/>
                  </a:lnTo>
                  <a:lnTo>
                    <a:pt x="1856923" y="647699"/>
                  </a:lnTo>
                  <a:lnTo>
                    <a:pt x="1863985" y="673099"/>
                  </a:lnTo>
                  <a:lnTo>
                    <a:pt x="1870498" y="685799"/>
                  </a:lnTo>
                  <a:lnTo>
                    <a:pt x="1876454" y="711199"/>
                  </a:lnTo>
                  <a:lnTo>
                    <a:pt x="1881854" y="736599"/>
                  </a:lnTo>
                  <a:lnTo>
                    <a:pt x="1886697" y="761999"/>
                  </a:lnTo>
                  <a:lnTo>
                    <a:pt x="1890978" y="787399"/>
                  </a:lnTo>
                  <a:lnTo>
                    <a:pt x="1894691" y="800099"/>
                  </a:lnTo>
                  <a:lnTo>
                    <a:pt x="1900413" y="850899"/>
                  </a:lnTo>
                  <a:lnTo>
                    <a:pt x="1903853" y="901699"/>
                  </a:lnTo>
                  <a:lnTo>
                    <a:pt x="1904999" y="952499"/>
                  </a:lnTo>
                  <a:lnTo>
                    <a:pt x="1904713" y="965199"/>
                  </a:lnTo>
                  <a:lnTo>
                    <a:pt x="1902419" y="1015999"/>
                  </a:lnTo>
                  <a:lnTo>
                    <a:pt x="1897836" y="1066799"/>
                  </a:lnTo>
                  <a:lnTo>
                    <a:pt x="1890978" y="1104899"/>
                  </a:lnTo>
                  <a:lnTo>
                    <a:pt x="1886697" y="1130299"/>
                  </a:lnTo>
                  <a:lnTo>
                    <a:pt x="1881854" y="1155699"/>
                  </a:lnTo>
                  <a:lnTo>
                    <a:pt x="1876455" y="1181099"/>
                  </a:lnTo>
                  <a:lnTo>
                    <a:pt x="1870498" y="1206499"/>
                  </a:lnTo>
                  <a:lnTo>
                    <a:pt x="1863985" y="1219199"/>
                  </a:lnTo>
                  <a:lnTo>
                    <a:pt x="1856923" y="1244599"/>
                  </a:lnTo>
                  <a:lnTo>
                    <a:pt x="1849321" y="1269999"/>
                  </a:lnTo>
                  <a:lnTo>
                    <a:pt x="1841178" y="1282699"/>
                  </a:lnTo>
                  <a:lnTo>
                    <a:pt x="1832494" y="1308099"/>
                  </a:lnTo>
                  <a:lnTo>
                    <a:pt x="1823281" y="1333499"/>
                  </a:lnTo>
                  <a:lnTo>
                    <a:pt x="1813550" y="1358899"/>
                  </a:lnTo>
                  <a:lnTo>
                    <a:pt x="1803299" y="1371599"/>
                  </a:lnTo>
                  <a:lnTo>
                    <a:pt x="1792529" y="1396999"/>
                  </a:lnTo>
                  <a:lnTo>
                    <a:pt x="1781254" y="1409699"/>
                  </a:lnTo>
                  <a:lnTo>
                    <a:pt x="1769486" y="1435099"/>
                  </a:lnTo>
                  <a:lnTo>
                    <a:pt x="1757226" y="1460499"/>
                  </a:lnTo>
                  <a:lnTo>
                    <a:pt x="1744474" y="1473199"/>
                  </a:lnTo>
                  <a:lnTo>
                    <a:pt x="1731245" y="1498599"/>
                  </a:lnTo>
                  <a:lnTo>
                    <a:pt x="1717555" y="1511299"/>
                  </a:lnTo>
                  <a:lnTo>
                    <a:pt x="1703404" y="1536699"/>
                  </a:lnTo>
                  <a:lnTo>
                    <a:pt x="1688792" y="1549399"/>
                  </a:lnTo>
                  <a:lnTo>
                    <a:pt x="1673737" y="1562099"/>
                  </a:lnTo>
                  <a:lnTo>
                    <a:pt x="1658256" y="1587499"/>
                  </a:lnTo>
                  <a:lnTo>
                    <a:pt x="1642350" y="1600199"/>
                  </a:lnTo>
                  <a:lnTo>
                    <a:pt x="1626019" y="1625599"/>
                  </a:lnTo>
                  <a:lnTo>
                    <a:pt x="1609282" y="1638299"/>
                  </a:lnTo>
                  <a:lnTo>
                    <a:pt x="1592160" y="1650999"/>
                  </a:lnTo>
                  <a:lnTo>
                    <a:pt x="1574652" y="1663699"/>
                  </a:lnTo>
                  <a:lnTo>
                    <a:pt x="1556759" y="1676399"/>
                  </a:lnTo>
                  <a:lnTo>
                    <a:pt x="1538502" y="1701799"/>
                  </a:lnTo>
                  <a:lnTo>
                    <a:pt x="1519903" y="1714499"/>
                  </a:lnTo>
                  <a:lnTo>
                    <a:pt x="1500963" y="1727199"/>
                  </a:lnTo>
                  <a:lnTo>
                    <a:pt x="1481680" y="1739899"/>
                  </a:lnTo>
                  <a:lnTo>
                    <a:pt x="1442183" y="1765299"/>
                  </a:lnTo>
                  <a:lnTo>
                    <a:pt x="1401505" y="1790699"/>
                  </a:lnTo>
                  <a:close/>
                </a:path>
                <a:path w="1905000" h="1892300">
                  <a:moveTo>
                    <a:pt x="1317005" y="1828799"/>
                  </a:moveTo>
                  <a:lnTo>
                    <a:pt x="587993" y="1828799"/>
                  </a:lnTo>
                  <a:lnTo>
                    <a:pt x="545253" y="1803399"/>
                  </a:lnTo>
                  <a:lnTo>
                    <a:pt x="524251" y="1790699"/>
                  </a:lnTo>
                  <a:lnTo>
                    <a:pt x="1380748" y="1790699"/>
                  </a:lnTo>
                  <a:lnTo>
                    <a:pt x="1359746" y="1803399"/>
                  </a:lnTo>
                  <a:lnTo>
                    <a:pt x="1317005" y="1828799"/>
                  </a:lnTo>
                  <a:close/>
                </a:path>
                <a:path w="1905000" h="1892300">
                  <a:moveTo>
                    <a:pt x="1251288" y="1854199"/>
                  </a:moveTo>
                  <a:lnTo>
                    <a:pt x="653711" y="1854199"/>
                  </a:lnTo>
                  <a:lnTo>
                    <a:pt x="609706" y="1828799"/>
                  </a:lnTo>
                  <a:lnTo>
                    <a:pt x="1295293" y="1828799"/>
                  </a:lnTo>
                  <a:lnTo>
                    <a:pt x="1251288" y="1854199"/>
                  </a:lnTo>
                  <a:close/>
                </a:path>
                <a:path w="1905000" h="1892300">
                  <a:moveTo>
                    <a:pt x="1206537" y="1866899"/>
                  </a:moveTo>
                  <a:lnTo>
                    <a:pt x="698462" y="1866899"/>
                  </a:lnTo>
                  <a:lnTo>
                    <a:pt x="676003" y="1854199"/>
                  </a:lnTo>
                  <a:lnTo>
                    <a:pt x="1228995" y="1854199"/>
                  </a:lnTo>
                  <a:lnTo>
                    <a:pt x="1206537" y="1866899"/>
                  </a:lnTo>
                  <a:close/>
                </a:path>
                <a:path w="1905000" h="1892300">
                  <a:moveTo>
                    <a:pt x="1161200" y="1879599"/>
                  </a:moveTo>
                  <a:lnTo>
                    <a:pt x="743798" y="1879599"/>
                  </a:lnTo>
                  <a:lnTo>
                    <a:pt x="721061" y="1866899"/>
                  </a:lnTo>
                  <a:lnTo>
                    <a:pt x="1183938" y="1866899"/>
                  </a:lnTo>
                  <a:lnTo>
                    <a:pt x="1161200" y="1879599"/>
                  </a:lnTo>
                  <a:close/>
                </a:path>
                <a:path w="1905000" h="1892300">
                  <a:moveTo>
                    <a:pt x="1092260" y="1892299"/>
                  </a:moveTo>
                  <a:lnTo>
                    <a:pt x="812739" y="1892299"/>
                  </a:lnTo>
                  <a:lnTo>
                    <a:pt x="789665" y="1879599"/>
                  </a:lnTo>
                  <a:lnTo>
                    <a:pt x="1115334" y="1879599"/>
                  </a:lnTo>
                  <a:lnTo>
                    <a:pt x="1092260" y="1892299"/>
                  </a:lnTo>
                  <a:close/>
                </a:path>
              </a:pathLst>
            </a:custGeom>
            <a:solidFill>
              <a:srgbClr val="E6AF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717724" y="2921000"/>
            <a:ext cx="1205865" cy="9112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764"/>
              </a:lnSpc>
              <a:spcBef>
                <a:spcPts val="100"/>
              </a:spcBef>
            </a:pPr>
            <a:r>
              <a:rPr sz="1500" spc="-40" dirty="0">
                <a:latin typeface="Tahoma"/>
                <a:cs typeface="Tahoma"/>
              </a:rPr>
              <a:t>L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45" dirty="0">
                <a:latin typeface="Tahoma"/>
                <a:cs typeface="Tahoma"/>
              </a:rPr>
              <a:t>s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b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45" dirty="0">
                <a:latin typeface="Tahoma"/>
                <a:cs typeface="Tahoma"/>
              </a:rPr>
              <a:t>s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5" dirty="0">
                <a:latin typeface="Tahoma"/>
                <a:cs typeface="Tahoma"/>
              </a:rPr>
              <a:t>t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35" dirty="0">
                <a:latin typeface="Tahoma"/>
                <a:cs typeface="Tahoma"/>
              </a:rPr>
              <a:t>l</a:t>
            </a:r>
            <a:r>
              <a:rPr sz="1500" spc="-45" dirty="0">
                <a:latin typeface="Tahoma"/>
                <a:cs typeface="Tahoma"/>
              </a:rPr>
              <a:t>s</a:t>
            </a:r>
            <a:endParaRPr sz="1500">
              <a:latin typeface="Tahoma"/>
              <a:cs typeface="Tahoma"/>
            </a:endParaRPr>
          </a:p>
          <a:p>
            <a:pPr algn="ctr">
              <a:lnSpc>
                <a:spcPts val="1725"/>
              </a:lnSpc>
            </a:pPr>
            <a:r>
              <a:rPr sz="1500" spc="-350" dirty="0">
                <a:latin typeface="Tahoma"/>
                <a:cs typeface="Tahoma"/>
              </a:rPr>
              <a:t>+</a:t>
            </a:r>
            <a:endParaRPr sz="1500">
              <a:latin typeface="Tahoma"/>
              <a:cs typeface="Tahoma"/>
            </a:endParaRPr>
          </a:p>
          <a:p>
            <a:pPr marL="189865" marR="182245" algn="ctr">
              <a:lnSpc>
                <a:spcPts val="1730"/>
              </a:lnSpc>
              <a:spcBef>
                <a:spcPts val="75"/>
              </a:spcBef>
            </a:pP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40" dirty="0">
                <a:latin typeface="Tahoma"/>
                <a:cs typeface="Tahoma"/>
              </a:rPr>
              <a:t>f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10" dirty="0">
                <a:latin typeface="Tahoma"/>
                <a:cs typeface="Tahoma"/>
              </a:rPr>
              <a:t>c</a:t>
            </a:r>
            <a:r>
              <a:rPr sz="1500" spc="-25" dirty="0">
                <a:latin typeface="Tahoma"/>
                <a:cs typeface="Tahoma"/>
              </a:rPr>
              <a:t>h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30" dirty="0">
                <a:latin typeface="Tahoma"/>
                <a:cs typeface="Tahoma"/>
              </a:rPr>
              <a:t>r</a:t>
            </a:r>
            <a:r>
              <a:rPr sz="1500" spc="-35" dirty="0">
                <a:latin typeface="Tahoma"/>
                <a:cs typeface="Tahoma"/>
              </a:rPr>
              <a:t>s  </a:t>
            </a:r>
            <a:r>
              <a:rPr sz="1500" spc="-25" dirty="0">
                <a:latin typeface="Tahoma"/>
                <a:cs typeface="Tahoma"/>
              </a:rPr>
              <a:t>prospects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656508" y="3368675"/>
            <a:ext cx="2113280" cy="47307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215"/>
              </a:spcBef>
            </a:pPr>
            <a:r>
              <a:rPr sz="1500" spc="-95" dirty="0">
                <a:latin typeface="Tahoma"/>
                <a:cs typeface="Tahoma"/>
              </a:rPr>
              <a:t>E</a:t>
            </a:r>
            <a:r>
              <a:rPr sz="1500" spc="5" dirty="0">
                <a:latin typeface="Tahoma"/>
                <a:cs typeface="Tahoma"/>
              </a:rPr>
              <a:t>t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dirty="0">
                <a:latin typeface="Tahoma"/>
                <a:cs typeface="Tahoma"/>
              </a:rPr>
              <a:t>b</a:t>
            </a:r>
            <a:r>
              <a:rPr sz="1500" spc="-55" dirty="0">
                <a:latin typeface="Tahoma"/>
                <a:cs typeface="Tahoma"/>
              </a:rPr>
              <a:t>j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25" dirty="0">
                <a:latin typeface="Tahoma"/>
                <a:cs typeface="Tahoma"/>
              </a:rPr>
              <a:t>c</a:t>
            </a:r>
            <a:r>
              <a:rPr sz="1500" spc="5" dirty="0">
                <a:latin typeface="Tahoma"/>
                <a:cs typeface="Tahoma"/>
              </a:rPr>
              <a:t>t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40" dirty="0">
                <a:latin typeface="Tahoma"/>
                <a:cs typeface="Tahoma"/>
              </a:rPr>
              <a:t>f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35" dirty="0">
                <a:latin typeface="Tahoma"/>
                <a:cs typeface="Tahoma"/>
              </a:rPr>
              <a:t>S</a:t>
            </a:r>
            <a:r>
              <a:rPr sz="1500" spc="-70" dirty="0">
                <a:latin typeface="Tahoma"/>
                <a:cs typeface="Tahoma"/>
              </a:rPr>
              <a:t>M</a:t>
            </a:r>
            <a:r>
              <a:rPr sz="1500" spc="-85" dirty="0">
                <a:latin typeface="Tahoma"/>
                <a:cs typeface="Tahoma"/>
              </a:rPr>
              <a:t>A</a:t>
            </a:r>
            <a:r>
              <a:rPr sz="1500" spc="-105" dirty="0">
                <a:latin typeface="Tahoma"/>
                <a:cs typeface="Tahoma"/>
              </a:rPr>
              <a:t>R</a:t>
            </a:r>
            <a:r>
              <a:rPr sz="1500" spc="-50" dirty="0">
                <a:latin typeface="Tahoma"/>
                <a:cs typeface="Tahoma"/>
              </a:rPr>
              <a:t>T  </a:t>
            </a:r>
            <a:r>
              <a:rPr sz="1500" spc="35" dirty="0">
                <a:latin typeface="Tahoma"/>
                <a:cs typeface="Tahoma"/>
              </a:rPr>
              <a:t>"</a:t>
            </a:r>
            <a:r>
              <a:rPr sz="1500" spc="-70" dirty="0">
                <a:latin typeface="Tahoma"/>
                <a:cs typeface="Tahoma"/>
              </a:rPr>
              <a:t>M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45" dirty="0">
                <a:latin typeface="Tahoma"/>
                <a:cs typeface="Tahoma"/>
              </a:rPr>
              <a:t>s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35" dirty="0">
                <a:latin typeface="Tahoma"/>
                <a:cs typeface="Tahoma"/>
              </a:rPr>
              <a:t>r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110" dirty="0">
                <a:latin typeface="Tahoma"/>
                <a:cs typeface="Tahoma"/>
              </a:rPr>
              <a:t>r</a:t>
            </a:r>
            <a:r>
              <a:rPr sz="1500" spc="-85" dirty="0">
                <a:latin typeface="Tahoma"/>
                <a:cs typeface="Tahoma"/>
              </a:rPr>
              <a:t>,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10" dirty="0">
                <a:latin typeface="Tahoma"/>
                <a:cs typeface="Tahoma"/>
              </a:rPr>
              <a:t>c</a:t>
            </a:r>
            <a:r>
              <a:rPr sz="1500" spc="10" dirty="0">
                <a:latin typeface="Tahoma"/>
                <a:cs typeface="Tahoma"/>
              </a:rPr>
              <a:t>'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75" dirty="0">
                <a:latin typeface="Tahoma"/>
                <a:cs typeface="Tahoma"/>
              </a:rPr>
              <a:t>s</a:t>
            </a:r>
            <a:r>
              <a:rPr sz="1500" spc="5" dirty="0">
                <a:latin typeface="Tahoma"/>
                <a:cs typeface="Tahoma"/>
              </a:rPr>
              <a:t>t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p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20" dirty="0">
                <a:latin typeface="Tahoma"/>
                <a:cs typeface="Tahoma"/>
              </a:rPr>
              <a:t>r</a:t>
            </a:r>
            <a:r>
              <a:rPr sz="1500" spc="-55" dirty="0">
                <a:latin typeface="Tahoma"/>
                <a:cs typeface="Tahoma"/>
              </a:rPr>
              <a:t>f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20" dirty="0">
                <a:latin typeface="Tahoma"/>
                <a:cs typeface="Tahoma"/>
              </a:rPr>
              <a:t>rm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20" dirty="0">
                <a:latin typeface="Tahoma"/>
                <a:cs typeface="Tahoma"/>
              </a:rPr>
              <a:t>r</a:t>
            </a:r>
            <a:r>
              <a:rPr sz="1500" spc="35" dirty="0">
                <a:latin typeface="Tahoma"/>
                <a:cs typeface="Tahoma"/>
              </a:rPr>
              <a:t>"</a:t>
            </a:r>
            <a:endParaRPr sz="1500">
              <a:latin typeface="Tahoma"/>
              <a:cs typeface="Tahoma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62DA17AF-2E9F-A56E-8F28-729A059F03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14654" y="208452"/>
            <a:ext cx="3508996" cy="827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97807" y="435864"/>
            <a:ext cx="4291583" cy="452018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341415" y="1244600"/>
            <a:ext cx="1251585" cy="69215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indent="-635" algn="ctr">
              <a:lnSpc>
                <a:spcPts val="1730"/>
              </a:lnSpc>
              <a:spcBef>
                <a:spcPts val="215"/>
              </a:spcBef>
            </a:pPr>
            <a:r>
              <a:rPr sz="1500" spc="-20" dirty="0">
                <a:solidFill>
                  <a:srgbClr val="000000"/>
                </a:solidFill>
              </a:rPr>
              <a:t>Un </a:t>
            </a:r>
            <a:r>
              <a:rPr sz="1500" spc="-15" dirty="0">
                <a:solidFill>
                  <a:srgbClr val="000000"/>
                </a:solidFill>
              </a:rPr>
              <a:t> </a:t>
            </a:r>
            <a:r>
              <a:rPr sz="1500" spc="-50" dirty="0">
                <a:solidFill>
                  <a:srgbClr val="000000"/>
                </a:solidFill>
              </a:rPr>
              <a:t>e</a:t>
            </a:r>
            <a:r>
              <a:rPr sz="1500" spc="-20" dirty="0">
                <a:solidFill>
                  <a:srgbClr val="000000"/>
                </a:solidFill>
              </a:rPr>
              <a:t>n</a:t>
            </a:r>
            <a:r>
              <a:rPr sz="1500" spc="-50" dirty="0">
                <a:solidFill>
                  <a:srgbClr val="000000"/>
                </a:solidFill>
              </a:rPr>
              <a:t>v</a:t>
            </a:r>
            <a:r>
              <a:rPr sz="1500" spc="25" dirty="0">
                <a:solidFill>
                  <a:srgbClr val="000000"/>
                </a:solidFill>
              </a:rPr>
              <a:t>i</a:t>
            </a:r>
            <a:r>
              <a:rPr sz="1500" spc="-35" dirty="0">
                <a:solidFill>
                  <a:srgbClr val="000000"/>
                </a:solidFill>
              </a:rPr>
              <a:t>r</a:t>
            </a:r>
            <a:r>
              <a:rPr sz="1500" spc="-5" dirty="0">
                <a:solidFill>
                  <a:srgbClr val="000000"/>
                </a:solidFill>
              </a:rPr>
              <a:t>o</a:t>
            </a:r>
            <a:r>
              <a:rPr sz="1500" spc="-20" dirty="0">
                <a:solidFill>
                  <a:srgbClr val="000000"/>
                </a:solidFill>
              </a:rPr>
              <a:t>nn</a:t>
            </a:r>
            <a:r>
              <a:rPr sz="1500" spc="-50" dirty="0">
                <a:solidFill>
                  <a:srgbClr val="000000"/>
                </a:solidFill>
              </a:rPr>
              <a:t>e</a:t>
            </a:r>
            <a:r>
              <a:rPr sz="1500" spc="-20" dirty="0">
                <a:solidFill>
                  <a:srgbClr val="000000"/>
                </a:solidFill>
              </a:rPr>
              <a:t>m</a:t>
            </a:r>
            <a:r>
              <a:rPr sz="1500" spc="-50" dirty="0">
                <a:solidFill>
                  <a:srgbClr val="000000"/>
                </a:solidFill>
              </a:rPr>
              <a:t>e</a:t>
            </a:r>
            <a:r>
              <a:rPr sz="1500" spc="-20" dirty="0">
                <a:solidFill>
                  <a:srgbClr val="000000"/>
                </a:solidFill>
              </a:rPr>
              <a:t>n</a:t>
            </a:r>
            <a:r>
              <a:rPr sz="1500" spc="5" dirty="0">
                <a:solidFill>
                  <a:srgbClr val="000000"/>
                </a:solidFill>
              </a:rPr>
              <a:t>t  </a:t>
            </a:r>
            <a:r>
              <a:rPr sz="1500" spc="-15" dirty="0">
                <a:solidFill>
                  <a:srgbClr val="000000"/>
                </a:solidFill>
              </a:rPr>
              <a:t>propice</a:t>
            </a:r>
            <a:endParaRPr sz="1500"/>
          </a:p>
        </p:txBody>
      </p:sp>
      <p:grpSp>
        <p:nvGrpSpPr>
          <p:cNvPr id="4" name="object 4"/>
          <p:cNvGrpSpPr/>
          <p:nvPr/>
        </p:nvGrpSpPr>
        <p:grpSpPr>
          <a:xfrm>
            <a:off x="1158239" y="2225039"/>
            <a:ext cx="2386965" cy="2386965"/>
            <a:chOff x="1158239" y="2225039"/>
            <a:chExt cx="2386965" cy="2386965"/>
          </a:xfrm>
        </p:grpSpPr>
        <p:sp>
          <p:nvSpPr>
            <p:cNvPr id="5" name="object 5"/>
            <p:cNvSpPr/>
            <p:nvPr/>
          </p:nvSpPr>
          <p:spPr>
            <a:xfrm>
              <a:off x="1158239" y="2225039"/>
              <a:ext cx="2386965" cy="2386965"/>
            </a:xfrm>
            <a:custGeom>
              <a:avLst/>
              <a:gdLst/>
              <a:ahLst/>
              <a:cxnLst/>
              <a:rect l="l" t="t" r="r" b="b"/>
              <a:pathLst>
                <a:path w="2386965" h="2386965">
                  <a:moveTo>
                    <a:pt x="2386584" y="2386584"/>
                  </a:moveTo>
                  <a:lnTo>
                    <a:pt x="0" y="2386584"/>
                  </a:lnTo>
                  <a:lnTo>
                    <a:pt x="0" y="0"/>
                  </a:lnTo>
                  <a:lnTo>
                    <a:pt x="2386584" y="0"/>
                  </a:lnTo>
                  <a:lnTo>
                    <a:pt x="2386584" y="210820"/>
                  </a:lnTo>
                  <a:lnTo>
                    <a:pt x="1072498" y="210820"/>
                  </a:lnTo>
                  <a:lnTo>
                    <a:pt x="1049256" y="223520"/>
                  </a:lnTo>
                  <a:lnTo>
                    <a:pt x="980036" y="223520"/>
                  </a:lnTo>
                  <a:lnTo>
                    <a:pt x="957159" y="236220"/>
                  </a:lnTo>
                  <a:lnTo>
                    <a:pt x="934421" y="236220"/>
                  </a:lnTo>
                  <a:lnTo>
                    <a:pt x="911822" y="248920"/>
                  </a:lnTo>
                  <a:lnTo>
                    <a:pt x="889363" y="248920"/>
                  </a:lnTo>
                  <a:lnTo>
                    <a:pt x="867071" y="261620"/>
                  </a:lnTo>
                  <a:lnTo>
                    <a:pt x="844972" y="261620"/>
                  </a:lnTo>
                  <a:lnTo>
                    <a:pt x="801354" y="287020"/>
                  </a:lnTo>
                  <a:lnTo>
                    <a:pt x="779861" y="287020"/>
                  </a:lnTo>
                  <a:lnTo>
                    <a:pt x="716854" y="325120"/>
                  </a:lnTo>
                  <a:lnTo>
                    <a:pt x="676176" y="350520"/>
                  </a:lnTo>
                  <a:lnTo>
                    <a:pt x="636679" y="375920"/>
                  </a:lnTo>
                  <a:lnTo>
                    <a:pt x="598455" y="401320"/>
                  </a:lnTo>
                  <a:lnTo>
                    <a:pt x="561600" y="426720"/>
                  </a:lnTo>
                  <a:lnTo>
                    <a:pt x="526199" y="452120"/>
                  </a:lnTo>
                  <a:lnTo>
                    <a:pt x="509077" y="477520"/>
                  </a:lnTo>
                  <a:lnTo>
                    <a:pt x="492340" y="490220"/>
                  </a:lnTo>
                  <a:lnTo>
                    <a:pt x="476009" y="502920"/>
                  </a:lnTo>
                  <a:lnTo>
                    <a:pt x="460103" y="528320"/>
                  </a:lnTo>
                  <a:lnTo>
                    <a:pt x="444622" y="541020"/>
                  </a:lnTo>
                  <a:lnTo>
                    <a:pt x="429567" y="553720"/>
                  </a:lnTo>
                  <a:lnTo>
                    <a:pt x="414955" y="579120"/>
                  </a:lnTo>
                  <a:lnTo>
                    <a:pt x="400804" y="591820"/>
                  </a:lnTo>
                  <a:lnTo>
                    <a:pt x="387114" y="617220"/>
                  </a:lnTo>
                  <a:lnTo>
                    <a:pt x="373885" y="629920"/>
                  </a:lnTo>
                  <a:lnTo>
                    <a:pt x="361132" y="655320"/>
                  </a:lnTo>
                  <a:lnTo>
                    <a:pt x="348872" y="668020"/>
                  </a:lnTo>
                  <a:lnTo>
                    <a:pt x="337105" y="693420"/>
                  </a:lnTo>
                  <a:lnTo>
                    <a:pt x="325829" y="718820"/>
                  </a:lnTo>
                  <a:lnTo>
                    <a:pt x="315060" y="731520"/>
                  </a:lnTo>
                  <a:lnTo>
                    <a:pt x="304809" y="756920"/>
                  </a:lnTo>
                  <a:lnTo>
                    <a:pt x="295077" y="782320"/>
                  </a:lnTo>
                  <a:lnTo>
                    <a:pt x="285864" y="795020"/>
                  </a:lnTo>
                  <a:lnTo>
                    <a:pt x="277181" y="820420"/>
                  </a:lnTo>
                  <a:lnTo>
                    <a:pt x="269038" y="845820"/>
                  </a:lnTo>
                  <a:lnTo>
                    <a:pt x="261436" y="858520"/>
                  </a:lnTo>
                  <a:lnTo>
                    <a:pt x="254374" y="883920"/>
                  </a:lnTo>
                  <a:lnTo>
                    <a:pt x="247861" y="909320"/>
                  </a:lnTo>
                  <a:lnTo>
                    <a:pt x="241904" y="934720"/>
                  </a:lnTo>
                  <a:lnTo>
                    <a:pt x="236504" y="960120"/>
                  </a:lnTo>
                  <a:lnTo>
                    <a:pt x="231661" y="972820"/>
                  </a:lnTo>
                  <a:lnTo>
                    <a:pt x="227381" y="998220"/>
                  </a:lnTo>
                  <a:lnTo>
                    <a:pt x="223668" y="1023620"/>
                  </a:lnTo>
                  <a:lnTo>
                    <a:pt x="220523" y="1049020"/>
                  </a:lnTo>
                  <a:lnTo>
                    <a:pt x="217946" y="1074420"/>
                  </a:lnTo>
                  <a:lnTo>
                    <a:pt x="215939" y="1087120"/>
                  </a:lnTo>
                  <a:lnTo>
                    <a:pt x="214506" y="1112520"/>
                  </a:lnTo>
                  <a:lnTo>
                    <a:pt x="213646" y="1137920"/>
                  </a:lnTo>
                  <a:lnTo>
                    <a:pt x="213359" y="1163320"/>
                  </a:lnTo>
                  <a:lnTo>
                    <a:pt x="213646" y="1188720"/>
                  </a:lnTo>
                  <a:lnTo>
                    <a:pt x="214506" y="1214120"/>
                  </a:lnTo>
                  <a:lnTo>
                    <a:pt x="215939" y="1226820"/>
                  </a:lnTo>
                  <a:lnTo>
                    <a:pt x="217946" y="1252220"/>
                  </a:lnTo>
                  <a:lnTo>
                    <a:pt x="223668" y="1303020"/>
                  </a:lnTo>
                  <a:lnTo>
                    <a:pt x="231661" y="1353820"/>
                  </a:lnTo>
                  <a:lnTo>
                    <a:pt x="236504" y="1366520"/>
                  </a:lnTo>
                  <a:lnTo>
                    <a:pt x="241904" y="1391920"/>
                  </a:lnTo>
                  <a:lnTo>
                    <a:pt x="247860" y="1417320"/>
                  </a:lnTo>
                  <a:lnTo>
                    <a:pt x="254374" y="1442720"/>
                  </a:lnTo>
                  <a:lnTo>
                    <a:pt x="261436" y="1455420"/>
                  </a:lnTo>
                  <a:lnTo>
                    <a:pt x="269038" y="1480820"/>
                  </a:lnTo>
                  <a:lnTo>
                    <a:pt x="277181" y="1506220"/>
                  </a:lnTo>
                  <a:lnTo>
                    <a:pt x="285864" y="1531620"/>
                  </a:lnTo>
                  <a:lnTo>
                    <a:pt x="295077" y="1544320"/>
                  </a:lnTo>
                  <a:lnTo>
                    <a:pt x="304809" y="1569720"/>
                  </a:lnTo>
                  <a:lnTo>
                    <a:pt x="315060" y="1595120"/>
                  </a:lnTo>
                  <a:lnTo>
                    <a:pt x="325829" y="1607820"/>
                  </a:lnTo>
                  <a:lnTo>
                    <a:pt x="337105" y="1633220"/>
                  </a:lnTo>
                  <a:lnTo>
                    <a:pt x="348872" y="1658620"/>
                  </a:lnTo>
                  <a:lnTo>
                    <a:pt x="361132" y="1671320"/>
                  </a:lnTo>
                  <a:lnTo>
                    <a:pt x="373885" y="1696720"/>
                  </a:lnTo>
                  <a:lnTo>
                    <a:pt x="387114" y="1709420"/>
                  </a:lnTo>
                  <a:lnTo>
                    <a:pt x="400804" y="1734820"/>
                  </a:lnTo>
                  <a:lnTo>
                    <a:pt x="414955" y="1747520"/>
                  </a:lnTo>
                  <a:lnTo>
                    <a:pt x="429567" y="1772920"/>
                  </a:lnTo>
                  <a:lnTo>
                    <a:pt x="444622" y="1785620"/>
                  </a:lnTo>
                  <a:lnTo>
                    <a:pt x="460103" y="1798320"/>
                  </a:lnTo>
                  <a:lnTo>
                    <a:pt x="476009" y="1823720"/>
                  </a:lnTo>
                  <a:lnTo>
                    <a:pt x="492340" y="1836420"/>
                  </a:lnTo>
                  <a:lnTo>
                    <a:pt x="509077" y="1849120"/>
                  </a:lnTo>
                  <a:lnTo>
                    <a:pt x="526199" y="1874520"/>
                  </a:lnTo>
                  <a:lnTo>
                    <a:pt x="561600" y="1899920"/>
                  </a:lnTo>
                  <a:lnTo>
                    <a:pt x="598455" y="1925320"/>
                  </a:lnTo>
                  <a:lnTo>
                    <a:pt x="636679" y="1950720"/>
                  </a:lnTo>
                  <a:lnTo>
                    <a:pt x="696368" y="1988820"/>
                  </a:lnTo>
                  <a:lnTo>
                    <a:pt x="737611" y="2014220"/>
                  </a:lnTo>
                  <a:lnTo>
                    <a:pt x="779861" y="2039620"/>
                  </a:lnTo>
                  <a:lnTo>
                    <a:pt x="801354" y="2039620"/>
                  </a:lnTo>
                  <a:lnTo>
                    <a:pt x="844972" y="2065020"/>
                  </a:lnTo>
                  <a:lnTo>
                    <a:pt x="867071" y="2065020"/>
                  </a:lnTo>
                  <a:lnTo>
                    <a:pt x="889363" y="2077720"/>
                  </a:lnTo>
                  <a:lnTo>
                    <a:pt x="911822" y="2077720"/>
                  </a:lnTo>
                  <a:lnTo>
                    <a:pt x="934421" y="2090420"/>
                  </a:lnTo>
                  <a:lnTo>
                    <a:pt x="957159" y="2090420"/>
                  </a:lnTo>
                  <a:lnTo>
                    <a:pt x="980036" y="2103120"/>
                  </a:lnTo>
                  <a:lnTo>
                    <a:pt x="1049256" y="2103120"/>
                  </a:lnTo>
                  <a:lnTo>
                    <a:pt x="1072498" y="2115820"/>
                  </a:lnTo>
                  <a:lnTo>
                    <a:pt x="2386584" y="2115820"/>
                  </a:lnTo>
                  <a:lnTo>
                    <a:pt x="2386584" y="2386584"/>
                  </a:lnTo>
                  <a:close/>
                </a:path>
                <a:path w="2386965" h="2386965">
                  <a:moveTo>
                    <a:pt x="2386584" y="2115820"/>
                  </a:moveTo>
                  <a:lnTo>
                    <a:pt x="1259221" y="2115820"/>
                  </a:lnTo>
                  <a:lnTo>
                    <a:pt x="1282463" y="2103120"/>
                  </a:lnTo>
                  <a:lnTo>
                    <a:pt x="1351683" y="2103120"/>
                  </a:lnTo>
                  <a:lnTo>
                    <a:pt x="1374560" y="2090420"/>
                  </a:lnTo>
                  <a:lnTo>
                    <a:pt x="1397298" y="2090420"/>
                  </a:lnTo>
                  <a:lnTo>
                    <a:pt x="1419897" y="2077720"/>
                  </a:lnTo>
                  <a:lnTo>
                    <a:pt x="1442356" y="2077720"/>
                  </a:lnTo>
                  <a:lnTo>
                    <a:pt x="1464648" y="2065020"/>
                  </a:lnTo>
                  <a:lnTo>
                    <a:pt x="1486747" y="2065020"/>
                  </a:lnTo>
                  <a:lnTo>
                    <a:pt x="1530365" y="2039620"/>
                  </a:lnTo>
                  <a:lnTo>
                    <a:pt x="1551858" y="2039620"/>
                  </a:lnTo>
                  <a:lnTo>
                    <a:pt x="1594108" y="2014220"/>
                  </a:lnTo>
                  <a:lnTo>
                    <a:pt x="1635351" y="1988820"/>
                  </a:lnTo>
                  <a:lnTo>
                    <a:pt x="1675439" y="1963420"/>
                  </a:lnTo>
                  <a:lnTo>
                    <a:pt x="1714323" y="1938020"/>
                  </a:lnTo>
                  <a:lnTo>
                    <a:pt x="1751862" y="1912620"/>
                  </a:lnTo>
                  <a:lnTo>
                    <a:pt x="1788012" y="1887220"/>
                  </a:lnTo>
                  <a:lnTo>
                    <a:pt x="1822642" y="1849120"/>
                  </a:lnTo>
                  <a:lnTo>
                    <a:pt x="1839379" y="1836420"/>
                  </a:lnTo>
                  <a:lnTo>
                    <a:pt x="1855710" y="1823720"/>
                  </a:lnTo>
                  <a:lnTo>
                    <a:pt x="1871616" y="1798320"/>
                  </a:lnTo>
                  <a:lnTo>
                    <a:pt x="1887097" y="1785620"/>
                  </a:lnTo>
                  <a:lnTo>
                    <a:pt x="1902152" y="1772920"/>
                  </a:lnTo>
                  <a:lnTo>
                    <a:pt x="1916764" y="1747520"/>
                  </a:lnTo>
                  <a:lnTo>
                    <a:pt x="1930915" y="1734820"/>
                  </a:lnTo>
                  <a:lnTo>
                    <a:pt x="1944605" y="1709420"/>
                  </a:lnTo>
                  <a:lnTo>
                    <a:pt x="1957834" y="1696720"/>
                  </a:lnTo>
                  <a:lnTo>
                    <a:pt x="1970586" y="1671320"/>
                  </a:lnTo>
                  <a:lnTo>
                    <a:pt x="1982846" y="1658620"/>
                  </a:lnTo>
                  <a:lnTo>
                    <a:pt x="1994614" y="1633220"/>
                  </a:lnTo>
                  <a:lnTo>
                    <a:pt x="2005889" y="1607820"/>
                  </a:lnTo>
                  <a:lnTo>
                    <a:pt x="2016659" y="1595120"/>
                  </a:lnTo>
                  <a:lnTo>
                    <a:pt x="2026910" y="1569720"/>
                  </a:lnTo>
                  <a:lnTo>
                    <a:pt x="2036642" y="1544320"/>
                  </a:lnTo>
                  <a:lnTo>
                    <a:pt x="2045854" y="1531620"/>
                  </a:lnTo>
                  <a:lnTo>
                    <a:pt x="2054538" y="1506220"/>
                  </a:lnTo>
                  <a:lnTo>
                    <a:pt x="2062681" y="1480820"/>
                  </a:lnTo>
                  <a:lnTo>
                    <a:pt x="2070283" y="1455420"/>
                  </a:lnTo>
                  <a:lnTo>
                    <a:pt x="2077345" y="1442720"/>
                  </a:lnTo>
                  <a:lnTo>
                    <a:pt x="2083858" y="1417320"/>
                  </a:lnTo>
                  <a:lnTo>
                    <a:pt x="2089815" y="1391920"/>
                  </a:lnTo>
                  <a:lnTo>
                    <a:pt x="2095214" y="1366520"/>
                  </a:lnTo>
                  <a:lnTo>
                    <a:pt x="2100057" y="1353820"/>
                  </a:lnTo>
                  <a:lnTo>
                    <a:pt x="2108051" y="1303020"/>
                  </a:lnTo>
                  <a:lnTo>
                    <a:pt x="2113773" y="1252220"/>
                  </a:lnTo>
                  <a:lnTo>
                    <a:pt x="2115779" y="1226820"/>
                  </a:lnTo>
                  <a:lnTo>
                    <a:pt x="2117213" y="1214120"/>
                  </a:lnTo>
                  <a:lnTo>
                    <a:pt x="2118073" y="1188720"/>
                  </a:lnTo>
                  <a:lnTo>
                    <a:pt x="2118359" y="1163320"/>
                  </a:lnTo>
                  <a:lnTo>
                    <a:pt x="2118073" y="1137920"/>
                  </a:lnTo>
                  <a:lnTo>
                    <a:pt x="2117213" y="1112520"/>
                  </a:lnTo>
                  <a:lnTo>
                    <a:pt x="2115779" y="1087120"/>
                  </a:lnTo>
                  <a:lnTo>
                    <a:pt x="2113773" y="1074420"/>
                  </a:lnTo>
                  <a:lnTo>
                    <a:pt x="2111196" y="1049020"/>
                  </a:lnTo>
                  <a:lnTo>
                    <a:pt x="2108051" y="1023620"/>
                  </a:lnTo>
                  <a:lnTo>
                    <a:pt x="2104338" y="998220"/>
                  </a:lnTo>
                  <a:lnTo>
                    <a:pt x="2100057" y="972820"/>
                  </a:lnTo>
                  <a:lnTo>
                    <a:pt x="2095214" y="960120"/>
                  </a:lnTo>
                  <a:lnTo>
                    <a:pt x="2089815" y="934720"/>
                  </a:lnTo>
                  <a:lnTo>
                    <a:pt x="2083858" y="909320"/>
                  </a:lnTo>
                  <a:lnTo>
                    <a:pt x="2077345" y="883920"/>
                  </a:lnTo>
                  <a:lnTo>
                    <a:pt x="2070283" y="858520"/>
                  </a:lnTo>
                  <a:lnTo>
                    <a:pt x="2062681" y="845820"/>
                  </a:lnTo>
                  <a:lnTo>
                    <a:pt x="2054538" y="820420"/>
                  </a:lnTo>
                  <a:lnTo>
                    <a:pt x="2045854" y="795020"/>
                  </a:lnTo>
                  <a:lnTo>
                    <a:pt x="2036642" y="782320"/>
                  </a:lnTo>
                  <a:lnTo>
                    <a:pt x="2026910" y="756920"/>
                  </a:lnTo>
                  <a:lnTo>
                    <a:pt x="2016659" y="731520"/>
                  </a:lnTo>
                  <a:lnTo>
                    <a:pt x="2005889" y="718820"/>
                  </a:lnTo>
                  <a:lnTo>
                    <a:pt x="1994614" y="693420"/>
                  </a:lnTo>
                  <a:lnTo>
                    <a:pt x="1982846" y="668020"/>
                  </a:lnTo>
                  <a:lnTo>
                    <a:pt x="1970586" y="655320"/>
                  </a:lnTo>
                  <a:lnTo>
                    <a:pt x="1957834" y="629920"/>
                  </a:lnTo>
                  <a:lnTo>
                    <a:pt x="1944605" y="617220"/>
                  </a:lnTo>
                  <a:lnTo>
                    <a:pt x="1930915" y="591820"/>
                  </a:lnTo>
                  <a:lnTo>
                    <a:pt x="1916764" y="579120"/>
                  </a:lnTo>
                  <a:lnTo>
                    <a:pt x="1902152" y="553720"/>
                  </a:lnTo>
                  <a:lnTo>
                    <a:pt x="1887097" y="541020"/>
                  </a:lnTo>
                  <a:lnTo>
                    <a:pt x="1871616" y="528320"/>
                  </a:lnTo>
                  <a:lnTo>
                    <a:pt x="1855710" y="502920"/>
                  </a:lnTo>
                  <a:lnTo>
                    <a:pt x="1839379" y="490220"/>
                  </a:lnTo>
                  <a:lnTo>
                    <a:pt x="1822642" y="477520"/>
                  </a:lnTo>
                  <a:lnTo>
                    <a:pt x="1805520" y="452120"/>
                  </a:lnTo>
                  <a:lnTo>
                    <a:pt x="1770119" y="426720"/>
                  </a:lnTo>
                  <a:lnTo>
                    <a:pt x="1733263" y="401320"/>
                  </a:lnTo>
                  <a:lnTo>
                    <a:pt x="1695040" y="375920"/>
                  </a:lnTo>
                  <a:lnTo>
                    <a:pt x="1655543" y="350520"/>
                  </a:lnTo>
                  <a:lnTo>
                    <a:pt x="1614865" y="325120"/>
                  </a:lnTo>
                  <a:lnTo>
                    <a:pt x="1573106" y="299720"/>
                  </a:lnTo>
                  <a:lnTo>
                    <a:pt x="1551858" y="287020"/>
                  </a:lnTo>
                  <a:lnTo>
                    <a:pt x="1530365" y="287020"/>
                  </a:lnTo>
                  <a:lnTo>
                    <a:pt x="1486747" y="261620"/>
                  </a:lnTo>
                  <a:lnTo>
                    <a:pt x="1464648" y="261620"/>
                  </a:lnTo>
                  <a:lnTo>
                    <a:pt x="1442356" y="248920"/>
                  </a:lnTo>
                  <a:lnTo>
                    <a:pt x="1419897" y="248920"/>
                  </a:lnTo>
                  <a:lnTo>
                    <a:pt x="1397298" y="236220"/>
                  </a:lnTo>
                  <a:lnTo>
                    <a:pt x="1374560" y="236220"/>
                  </a:lnTo>
                  <a:lnTo>
                    <a:pt x="1351683" y="223520"/>
                  </a:lnTo>
                  <a:lnTo>
                    <a:pt x="1282463" y="223520"/>
                  </a:lnTo>
                  <a:lnTo>
                    <a:pt x="1259221" y="210820"/>
                  </a:lnTo>
                  <a:lnTo>
                    <a:pt x="2386584" y="210820"/>
                  </a:lnTo>
                  <a:lnTo>
                    <a:pt x="2386584" y="2115820"/>
                  </a:lnTo>
                  <a:close/>
                </a:path>
              </a:pathLst>
            </a:custGeom>
            <a:solidFill>
              <a:srgbClr val="000000">
                <a:alpha val="250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71600" y="2441574"/>
              <a:ext cx="1905000" cy="1892300"/>
            </a:xfrm>
            <a:custGeom>
              <a:avLst/>
              <a:gdLst/>
              <a:ahLst/>
              <a:cxnLst/>
              <a:rect l="l" t="t" r="r" b="b"/>
              <a:pathLst>
                <a:path w="1905000" h="1892300">
                  <a:moveTo>
                    <a:pt x="1115334" y="12699"/>
                  </a:moveTo>
                  <a:lnTo>
                    <a:pt x="789665" y="12699"/>
                  </a:lnTo>
                  <a:lnTo>
                    <a:pt x="812739" y="0"/>
                  </a:lnTo>
                  <a:lnTo>
                    <a:pt x="1092260" y="0"/>
                  </a:lnTo>
                  <a:lnTo>
                    <a:pt x="1115334" y="12699"/>
                  </a:lnTo>
                  <a:close/>
                </a:path>
                <a:path w="1905000" h="1892300">
                  <a:moveTo>
                    <a:pt x="1183938" y="25399"/>
                  </a:moveTo>
                  <a:lnTo>
                    <a:pt x="721061" y="25399"/>
                  </a:lnTo>
                  <a:lnTo>
                    <a:pt x="743798" y="12699"/>
                  </a:lnTo>
                  <a:lnTo>
                    <a:pt x="1161200" y="12699"/>
                  </a:lnTo>
                  <a:lnTo>
                    <a:pt x="1183938" y="25399"/>
                  </a:lnTo>
                  <a:close/>
                </a:path>
                <a:path w="1905000" h="1892300">
                  <a:moveTo>
                    <a:pt x="1228995" y="38099"/>
                  </a:moveTo>
                  <a:lnTo>
                    <a:pt x="676003" y="38099"/>
                  </a:lnTo>
                  <a:lnTo>
                    <a:pt x="698462" y="25399"/>
                  </a:lnTo>
                  <a:lnTo>
                    <a:pt x="1206537" y="25399"/>
                  </a:lnTo>
                  <a:lnTo>
                    <a:pt x="1228995" y="38099"/>
                  </a:lnTo>
                  <a:close/>
                </a:path>
                <a:path w="1905000" h="1892300">
                  <a:moveTo>
                    <a:pt x="1295293" y="63499"/>
                  </a:moveTo>
                  <a:lnTo>
                    <a:pt x="609706" y="63499"/>
                  </a:lnTo>
                  <a:lnTo>
                    <a:pt x="653711" y="38099"/>
                  </a:lnTo>
                  <a:lnTo>
                    <a:pt x="1251288" y="38099"/>
                  </a:lnTo>
                  <a:lnTo>
                    <a:pt x="1295293" y="63499"/>
                  </a:lnTo>
                  <a:close/>
                </a:path>
                <a:path w="1905000" h="1892300">
                  <a:moveTo>
                    <a:pt x="1380748" y="101599"/>
                  </a:moveTo>
                  <a:lnTo>
                    <a:pt x="524251" y="101599"/>
                  </a:lnTo>
                  <a:lnTo>
                    <a:pt x="566500" y="76199"/>
                  </a:lnTo>
                  <a:lnTo>
                    <a:pt x="587993" y="63499"/>
                  </a:lnTo>
                  <a:lnTo>
                    <a:pt x="1317005" y="63499"/>
                  </a:lnTo>
                  <a:lnTo>
                    <a:pt x="1338498" y="76199"/>
                  </a:lnTo>
                  <a:lnTo>
                    <a:pt x="1380748" y="101599"/>
                  </a:lnTo>
                  <a:close/>
                </a:path>
                <a:path w="1905000" h="1892300">
                  <a:moveTo>
                    <a:pt x="1401505" y="1790699"/>
                  </a:moveTo>
                  <a:lnTo>
                    <a:pt x="503494" y="1790699"/>
                  </a:lnTo>
                  <a:lnTo>
                    <a:pt x="462816" y="1765299"/>
                  </a:lnTo>
                  <a:lnTo>
                    <a:pt x="423319" y="1739899"/>
                  </a:lnTo>
                  <a:lnTo>
                    <a:pt x="385095" y="1714499"/>
                  </a:lnTo>
                  <a:lnTo>
                    <a:pt x="348240" y="1676399"/>
                  </a:lnTo>
                  <a:lnTo>
                    <a:pt x="330347" y="1663699"/>
                  </a:lnTo>
                  <a:lnTo>
                    <a:pt x="312839" y="1650999"/>
                  </a:lnTo>
                  <a:lnTo>
                    <a:pt x="295717" y="1638299"/>
                  </a:lnTo>
                  <a:lnTo>
                    <a:pt x="278980" y="1625599"/>
                  </a:lnTo>
                  <a:lnTo>
                    <a:pt x="262649" y="1600199"/>
                  </a:lnTo>
                  <a:lnTo>
                    <a:pt x="246743" y="1587499"/>
                  </a:lnTo>
                  <a:lnTo>
                    <a:pt x="231262" y="1562099"/>
                  </a:lnTo>
                  <a:lnTo>
                    <a:pt x="216207" y="1549399"/>
                  </a:lnTo>
                  <a:lnTo>
                    <a:pt x="201595" y="1536699"/>
                  </a:lnTo>
                  <a:lnTo>
                    <a:pt x="187444" y="1511299"/>
                  </a:lnTo>
                  <a:lnTo>
                    <a:pt x="173754" y="1498599"/>
                  </a:lnTo>
                  <a:lnTo>
                    <a:pt x="160525" y="1473199"/>
                  </a:lnTo>
                  <a:lnTo>
                    <a:pt x="147772" y="1460499"/>
                  </a:lnTo>
                  <a:lnTo>
                    <a:pt x="135512" y="1435099"/>
                  </a:lnTo>
                  <a:lnTo>
                    <a:pt x="123745" y="1409699"/>
                  </a:lnTo>
                  <a:lnTo>
                    <a:pt x="112469" y="1396999"/>
                  </a:lnTo>
                  <a:lnTo>
                    <a:pt x="101700" y="1371599"/>
                  </a:lnTo>
                  <a:lnTo>
                    <a:pt x="91449" y="1358899"/>
                  </a:lnTo>
                  <a:lnTo>
                    <a:pt x="81717" y="1333499"/>
                  </a:lnTo>
                  <a:lnTo>
                    <a:pt x="72504" y="1308099"/>
                  </a:lnTo>
                  <a:lnTo>
                    <a:pt x="63821" y="1282699"/>
                  </a:lnTo>
                  <a:lnTo>
                    <a:pt x="55678" y="1269999"/>
                  </a:lnTo>
                  <a:lnTo>
                    <a:pt x="48076" y="1244599"/>
                  </a:lnTo>
                  <a:lnTo>
                    <a:pt x="41014" y="1219199"/>
                  </a:lnTo>
                  <a:lnTo>
                    <a:pt x="34500" y="1206499"/>
                  </a:lnTo>
                  <a:lnTo>
                    <a:pt x="28544" y="1181099"/>
                  </a:lnTo>
                  <a:lnTo>
                    <a:pt x="23144" y="1155699"/>
                  </a:lnTo>
                  <a:lnTo>
                    <a:pt x="18301" y="1130299"/>
                  </a:lnTo>
                  <a:lnTo>
                    <a:pt x="14021" y="1104899"/>
                  </a:lnTo>
                  <a:lnTo>
                    <a:pt x="10308" y="1092199"/>
                  </a:lnTo>
                  <a:lnTo>
                    <a:pt x="4586" y="1041399"/>
                  </a:lnTo>
                  <a:lnTo>
                    <a:pt x="1146" y="990599"/>
                  </a:lnTo>
                  <a:lnTo>
                    <a:pt x="0" y="952489"/>
                  </a:lnTo>
                  <a:lnTo>
                    <a:pt x="286" y="927099"/>
                  </a:lnTo>
                  <a:lnTo>
                    <a:pt x="2579" y="876299"/>
                  </a:lnTo>
                  <a:lnTo>
                    <a:pt x="7163" y="825499"/>
                  </a:lnTo>
                  <a:lnTo>
                    <a:pt x="14021" y="787399"/>
                  </a:lnTo>
                  <a:lnTo>
                    <a:pt x="18301" y="761999"/>
                  </a:lnTo>
                  <a:lnTo>
                    <a:pt x="23144" y="736599"/>
                  </a:lnTo>
                  <a:lnTo>
                    <a:pt x="28544" y="711199"/>
                  </a:lnTo>
                  <a:lnTo>
                    <a:pt x="34500" y="685799"/>
                  </a:lnTo>
                  <a:lnTo>
                    <a:pt x="41014" y="673099"/>
                  </a:lnTo>
                  <a:lnTo>
                    <a:pt x="48076" y="647699"/>
                  </a:lnTo>
                  <a:lnTo>
                    <a:pt x="55678" y="622299"/>
                  </a:lnTo>
                  <a:lnTo>
                    <a:pt x="63821" y="609599"/>
                  </a:lnTo>
                  <a:lnTo>
                    <a:pt x="72504" y="584199"/>
                  </a:lnTo>
                  <a:lnTo>
                    <a:pt x="81717" y="558799"/>
                  </a:lnTo>
                  <a:lnTo>
                    <a:pt x="91449" y="533399"/>
                  </a:lnTo>
                  <a:lnTo>
                    <a:pt x="101700" y="520699"/>
                  </a:lnTo>
                  <a:lnTo>
                    <a:pt x="112469" y="495299"/>
                  </a:lnTo>
                  <a:lnTo>
                    <a:pt x="123745" y="482599"/>
                  </a:lnTo>
                  <a:lnTo>
                    <a:pt x="135512" y="457199"/>
                  </a:lnTo>
                  <a:lnTo>
                    <a:pt x="147772" y="431799"/>
                  </a:lnTo>
                  <a:lnTo>
                    <a:pt x="160525" y="419099"/>
                  </a:lnTo>
                  <a:lnTo>
                    <a:pt x="173754" y="393699"/>
                  </a:lnTo>
                  <a:lnTo>
                    <a:pt x="187444" y="380999"/>
                  </a:lnTo>
                  <a:lnTo>
                    <a:pt x="201595" y="355599"/>
                  </a:lnTo>
                  <a:lnTo>
                    <a:pt x="216207" y="342899"/>
                  </a:lnTo>
                  <a:lnTo>
                    <a:pt x="231262" y="330199"/>
                  </a:lnTo>
                  <a:lnTo>
                    <a:pt x="246743" y="304799"/>
                  </a:lnTo>
                  <a:lnTo>
                    <a:pt x="262649" y="292099"/>
                  </a:lnTo>
                  <a:lnTo>
                    <a:pt x="278980" y="266699"/>
                  </a:lnTo>
                  <a:lnTo>
                    <a:pt x="295717" y="253999"/>
                  </a:lnTo>
                  <a:lnTo>
                    <a:pt x="312839" y="241299"/>
                  </a:lnTo>
                  <a:lnTo>
                    <a:pt x="330347" y="228599"/>
                  </a:lnTo>
                  <a:lnTo>
                    <a:pt x="348240" y="215899"/>
                  </a:lnTo>
                  <a:lnTo>
                    <a:pt x="366497" y="190499"/>
                  </a:lnTo>
                  <a:lnTo>
                    <a:pt x="404036" y="165099"/>
                  </a:lnTo>
                  <a:lnTo>
                    <a:pt x="462816" y="126999"/>
                  </a:lnTo>
                  <a:lnTo>
                    <a:pt x="503494" y="101599"/>
                  </a:lnTo>
                  <a:lnTo>
                    <a:pt x="1401505" y="101599"/>
                  </a:lnTo>
                  <a:lnTo>
                    <a:pt x="1442183" y="126999"/>
                  </a:lnTo>
                  <a:lnTo>
                    <a:pt x="1481680" y="152399"/>
                  </a:lnTo>
                  <a:lnTo>
                    <a:pt x="1519903" y="177799"/>
                  </a:lnTo>
                  <a:lnTo>
                    <a:pt x="1556759" y="215899"/>
                  </a:lnTo>
                  <a:lnTo>
                    <a:pt x="1574652" y="228599"/>
                  </a:lnTo>
                  <a:lnTo>
                    <a:pt x="1592160" y="241299"/>
                  </a:lnTo>
                  <a:lnTo>
                    <a:pt x="1609282" y="253999"/>
                  </a:lnTo>
                  <a:lnTo>
                    <a:pt x="1626019" y="266699"/>
                  </a:lnTo>
                  <a:lnTo>
                    <a:pt x="1642350" y="292099"/>
                  </a:lnTo>
                  <a:lnTo>
                    <a:pt x="1658256" y="304799"/>
                  </a:lnTo>
                  <a:lnTo>
                    <a:pt x="1673737" y="330199"/>
                  </a:lnTo>
                  <a:lnTo>
                    <a:pt x="1688792" y="342899"/>
                  </a:lnTo>
                  <a:lnTo>
                    <a:pt x="1703404" y="355599"/>
                  </a:lnTo>
                  <a:lnTo>
                    <a:pt x="1717555" y="380999"/>
                  </a:lnTo>
                  <a:lnTo>
                    <a:pt x="1731245" y="393699"/>
                  </a:lnTo>
                  <a:lnTo>
                    <a:pt x="1744474" y="419099"/>
                  </a:lnTo>
                  <a:lnTo>
                    <a:pt x="1757226" y="431799"/>
                  </a:lnTo>
                  <a:lnTo>
                    <a:pt x="1769486" y="457199"/>
                  </a:lnTo>
                  <a:lnTo>
                    <a:pt x="1781254" y="482599"/>
                  </a:lnTo>
                  <a:lnTo>
                    <a:pt x="1792529" y="495299"/>
                  </a:lnTo>
                  <a:lnTo>
                    <a:pt x="1803299" y="520699"/>
                  </a:lnTo>
                  <a:lnTo>
                    <a:pt x="1813550" y="533399"/>
                  </a:lnTo>
                  <a:lnTo>
                    <a:pt x="1823281" y="558799"/>
                  </a:lnTo>
                  <a:lnTo>
                    <a:pt x="1832494" y="584199"/>
                  </a:lnTo>
                  <a:lnTo>
                    <a:pt x="1841178" y="609599"/>
                  </a:lnTo>
                  <a:lnTo>
                    <a:pt x="1849321" y="622299"/>
                  </a:lnTo>
                  <a:lnTo>
                    <a:pt x="1856923" y="647699"/>
                  </a:lnTo>
                  <a:lnTo>
                    <a:pt x="1863985" y="673099"/>
                  </a:lnTo>
                  <a:lnTo>
                    <a:pt x="1870498" y="685799"/>
                  </a:lnTo>
                  <a:lnTo>
                    <a:pt x="1876454" y="711199"/>
                  </a:lnTo>
                  <a:lnTo>
                    <a:pt x="1881854" y="736599"/>
                  </a:lnTo>
                  <a:lnTo>
                    <a:pt x="1886697" y="761999"/>
                  </a:lnTo>
                  <a:lnTo>
                    <a:pt x="1890978" y="787399"/>
                  </a:lnTo>
                  <a:lnTo>
                    <a:pt x="1894691" y="800099"/>
                  </a:lnTo>
                  <a:lnTo>
                    <a:pt x="1900413" y="850899"/>
                  </a:lnTo>
                  <a:lnTo>
                    <a:pt x="1903853" y="901699"/>
                  </a:lnTo>
                  <a:lnTo>
                    <a:pt x="1904999" y="952499"/>
                  </a:lnTo>
                  <a:lnTo>
                    <a:pt x="1904713" y="965199"/>
                  </a:lnTo>
                  <a:lnTo>
                    <a:pt x="1902419" y="1015999"/>
                  </a:lnTo>
                  <a:lnTo>
                    <a:pt x="1897836" y="1066799"/>
                  </a:lnTo>
                  <a:lnTo>
                    <a:pt x="1890978" y="1104899"/>
                  </a:lnTo>
                  <a:lnTo>
                    <a:pt x="1886697" y="1130299"/>
                  </a:lnTo>
                  <a:lnTo>
                    <a:pt x="1881854" y="1155699"/>
                  </a:lnTo>
                  <a:lnTo>
                    <a:pt x="1876455" y="1181099"/>
                  </a:lnTo>
                  <a:lnTo>
                    <a:pt x="1870498" y="1206499"/>
                  </a:lnTo>
                  <a:lnTo>
                    <a:pt x="1863985" y="1219199"/>
                  </a:lnTo>
                  <a:lnTo>
                    <a:pt x="1856923" y="1244599"/>
                  </a:lnTo>
                  <a:lnTo>
                    <a:pt x="1849321" y="1269999"/>
                  </a:lnTo>
                  <a:lnTo>
                    <a:pt x="1841178" y="1282699"/>
                  </a:lnTo>
                  <a:lnTo>
                    <a:pt x="1832494" y="1308099"/>
                  </a:lnTo>
                  <a:lnTo>
                    <a:pt x="1823281" y="1333499"/>
                  </a:lnTo>
                  <a:lnTo>
                    <a:pt x="1813550" y="1358899"/>
                  </a:lnTo>
                  <a:lnTo>
                    <a:pt x="1803299" y="1371599"/>
                  </a:lnTo>
                  <a:lnTo>
                    <a:pt x="1792529" y="1396999"/>
                  </a:lnTo>
                  <a:lnTo>
                    <a:pt x="1781254" y="1409699"/>
                  </a:lnTo>
                  <a:lnTo>
                    <a:pt x="1769486" y="1435099"/>
                  </a:lnTo>
                  <a:lnTo>
                    <a:pt x="1757226" y="1460499"/>
                  </a:lnTo>
                  <a:lnTo>
                    <a:pt x="1744474" y="1473199"/>
                  </a:lnTo>
                  <a:lnTo>
                    <a:pt x="1731245" y="1498599"/>
                  </a:lnTo>
                  <a:lnTo>
                    <a:pt x="1717555" y="1511299"/>
                  </a:lnTo>
                  <a:lnTo>
                    <a:pt x="1703404" y="1536699"/>
                  </a:lnTo>
                  <a:lnTo>
                    <a:pt x="1688792" y="1549399"/>
                  </a:lnTo>
                  <a:lnTo>
                    <a:pt x="1673737" y="1562099"/>
                  </a:lnTo>
                  <a:lnTo>
                    <a:pt x="1658256" y="1587499"/>
                  </a:lnTo>
                  <a:lnTo>
                    <a:pt x="1642350" y="1600199"/>
                  </a:lnTo>
                  <a:lnTo>
                    <a:pt x="1626019" y="1625599"/>
                  </a:lnTo>
                  <a:lnTo>
                    <a:pt x="1609282" y="1638299"/>
                  </a:lnTo>
                  <a:lnTo>
                    <a:pt x="1592160" y="1650999"/>
                  </a:lnTo>
                  <a:lnTo>
                    <a:pt x="1574652" y="1663699"/>
                  </a:lnTo>
                  <a:lnTo>
                    <a:pt x="1556759" y="1676399"/>
                  </a:lnTo>
                  <a:lnTo>
                    <a:pt x="1538502" y="1701799"/>
                  </a:lnTo>
                  <a:lnTo>
                    <a:pt x="1519903" y="1714499"/>
                  </a:lnTo>
                  <a:lnTo>
                    <a:pt x="1500963" y="1727199"/>
                  </a:lnTo>
                  <a:lnTo>
                    <a:pt x="1481680" y="1739899"/>
                  </a:lnTo>
                  <a:lnTo>
                    <a:pt x="1442183" y="1765299"/>
                  </a:lnTo>
                  <a:lnTo>
                    <a:pt x="1401505" y="1790699"/>
                  </a:lnTo>
                  <a:close/>
                </a:path>
                <a:path w="1905000" h="1892300">
                  <a:moveTo>
                    <a:pt x="1317005" y="1828799"/>
                  </a:moveTo>
                  <a:lnTo>
                    <a:pt x="587993" y="1828799"/>
                  </a:lnTo>
                  <a:lnTo>
                    <a:pt x="545253" y="1803399"/>
                  </a:lnTo>
                  <a:lnTo>
                    <a:pt x="524251" y="1790699"/>
                  </a:lnTo>
                  <a:lnTo>
                    <a:pt x="1380748" y="1790699"/>
                  </a:lnTo>
                  <a:lnTo>
                    <a:pt x="1359746" y="1803399"/>
                  </a:lnTo>
                  <a:lnTo>
                    <a:pt x="1317005" y="1828799"/>
                  </a:lnTo>
                  <a:close/>
                </a:path>
                <a:path w="1905000" h="1892300">
                  <a:moveTo>
                    <a:pt x="1251288" y="1854199"/>
                  </a:moveTo>
                  <a:lnTo>
                    <a:pt x="653711" y="1854199"/>
                  </a:lnTo>
                  <a:lnTo>
                    <a:pt x="609706" y="1828799"/>
                  </a:lnTo>
                  <a:lnTo>
                    <a:pt x="1295293" y="1828799"/>
                  </a:lnTo>
                  <a:lnTo>
                    <a:pt x="1251288" y="1854199"/>
                  </a:lnTo>
                  <a:close/>
                </a:path>
                <a:path w="1905000" h="1892300">
                  <a:moveTo>
                    <a:pt x="1206537" y="1866899"/>
                  </a:moveTo>
                  <a:lnTo>
                    <a:pt x="698462" y="1866899"/>
                  </a:lnTo>
                  <a:lnTo>
                    <a:pt x="676003" y="1854199"/>
                  </a:lnTo>
                  <a:lnTo>
                    <a:pt x="1228995" y="1854199"/>
                  </a:lnTo>
                  <a:lnTo>
                    <a:pt x="1206537" y="1866899"/>
                  </a:lnTo>
                  <a:close/>
                </a:path>
                <a:path w="1905000" h="1892300">
                  <a:moveTo>
                    <a:pt x="1161200" y="1879599"/>
                  </a:moveTo>
                  <a:lnTo>
                    <a:pt x="743798" y="1879599"/>
                  </a:lnTo>
                  <a:lnTo>
                    <a:pt x="721061" y="1866899"/>
                  </a:lnTo>
                  <a:lnTo>
                    <a:pt x="1183938" y="1866899"/>
                  </a:lnTo>
                  <a:lnTo>
                    <a:pt x="1161200" y="1879599"/>
                  </a:lnTo>
                  <a:close/>
                </a:path>
                <a:path w="1905000" h="1892300">
                  <a:moveTo>
                    <a:pt x="1092260" y="1892299"/>
                  </a:moveTo>
                  <a:lnTo>
                    <a:pt x="812739" y="1892299"/>
                  </a:lnTo>
                  <a:lnTo>
                    <a:pt x="789665" y="1879599"/>
                  </a:lnTo>
                  <a:lnTo>
                    <a:pt x="1115334" y="1879599"/>
                  </a:lnTo>
                  <a:lnTo>
                    <a:pt x="1092260" y="1892299"/>
                  </a:lnTo>
                  <a:close/>
                </a:path>
              </a:pathLst>
            </a:custGeom>
            <a:solidFill>
              <a:srgbClr val="E6AF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717724" y="2921000"/>
            <a:ext cx="1205865" cy="9112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764"/>
              </a:lnSpc>
              <a:spcBef>
                <a:spcPts val="100"/>
              </a:spcBef>
            </a:pPr>
            <a:r>
              <a:rPr sz="1500" spc="-40" dirty="0">
                <a:latin typeface="Tahoma"/>
                <a:cs typeface="Tahoma"/>
              </a:rPr>
              <a:t>L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45" dirty="0">
                <a:latin typeface="Tahoma"/>
                <a:cs typeface="Tahoma"/>
              </a:rPr>
              <a:t>s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b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45" dirty="0">
                <a:latin typeface="Tahoma"/>
                <a:cs typeface="Tahoma"/>
              </a:rPr>
              <a:t>s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5" dirty="0">
                <a:latin typeface="Tahoma"/>
                <a:cs typeface="Tahoma"/>
              </a:rPr>
              <a:t>t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35" dirty="0">
                <a:latin typeface="Tahoma"/>
                <a:cs typeface="Tahoma"/>
              </a:rPr>
              <a:t>l</a:t>
            </a:r>
            <a:r>
              <a:rPr sz="1500" spc="-45" dirty="0">
                <a:latin typeface="Tahoma"/>
                <a:cs typeface="Tahoma"/>
              </a:rPr>
              <a:t>s</a:t>
            </a:r>
            <a:endParaRPr sz="1500">
              <a:latin typeface="Tahoma"/>
              <a:cs typeface="Tahoma"/>
            </a:endParaRPr>
          </a:p>
          <a:p>
            <a:pPr algn="ctr">
              <a:lnSpc>
                <a:spcPts val="1725"/>
              </a:lnSpc>
            </a:pPr>
            <a:r>
              <a:rPr sz="1500" spc="-350" dirty="0">
                <a:latin typeface="Tahoma"/>
                <a:cs typeface="Tahoma"/>
              </a:rPr>
              <a:t>+</a:t>
            </a:r>
            <a:endParaRPr sz="1500">
              <a:latin typeface="Tahoma"/>
              <a:cs typeface="Tahoma"/>
            </a:endParaRPr>
          </a:p>
          <a:p>
            <a:pPr marL="189865" marR="182245" algn="ctr">
              <a:lnSpc>
                <a:spcPts val="1730"/>
              </a:lnSpc>
              <a:spcBef>
                <a:spcPts val="75"/>
              </a:spcBef>
            </a:pP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40" dirty="0">
                <a:latin typeface="Tahoma"/>
                <a:cs typeface="Tahoma"/>
              </a:rPr>
              <a:t>f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10" dirty="0">
                <a:latin typeface="Tahoma"/>
                <a:cs typeface="Tahoma"/>
              </a:rPr>
              <a:t>c</a:t>
            </a:r>
            <a:r>
              <a:rPr sz="1500" spc="-25" dirty="0">
                <a:latin typeface="Tahoma"/>
                <a:cs typeface="Tahoma"/>
              </a:rPr>
              <a:t>h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30" dirty="0">
                <a:latin typeface="Tahoma"/>
                <a:cs typeface="Tahoma"/>
              </a:rPr>
              <a:t>r</a:t>
            </a:r>
            <a:r>
              <a:rPr sz="1500" spc="-35" dirty="0">
                <a:latin typeface="Tahoma"/>
                <a:cs typeface="Tahoma"/>
              </a:rPr>
              <a:t>s  </a:t>
            </a:r>
            <a:r>
              <a:rPr sz="1500" spc="-25" dirty="0">
                <a:latin typeface="Tahoma"/>
                <a:cs typeface="Tahoma"/>
              </a:rPr>
              <a:t>prospects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206975" y="3387725"/>
            <a:ext cx="1313815" cy="69215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065" marR="5080" algn="ctr">
              <a:lnSpc>
                <a:spcPts val="1730"/>
              </a:lnSpc>
              <a:spcBef>
                <a:spcPts val="215"/>
              </a:spcBef>
            </a:pPr>
            <a:r>
              <a:rPr sz="1500" spc="-70" dirty="0">
                <a:latin typeface="Tahoma"/>
                <a:cs typeface="Tahoma"/>
              </a:rPr>
              <a:t>M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p</a:t>
            </a:r>
            <a:r>
              <a:rPr sz="1500" spc="-35" dirty="0">
                <a:latin typeface="Tahoma"/>
                <a:cs typeface="Tahoma"/>
              </a:rPr>
              <a:t>r</a:t>
            </a:r>
            <a:r>
              <a:rPr sz="1500" spc="-50" dirty="0">
                <a:latin typeface="Tahoma"/>
                <a:cs typeface="Tahoma"/>
              </a:rPr>
              <a:t>é</a:t>
            </a:r>
            <a:r>
              <a:rPr sz="1500" spc="-45" dirty="0">
                <a:latin typeface="Tahoma"/>
                <a:cs typeface="Tahoma"/>
              </a:rPr>
              <a:t>s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30" dirty="0">
                <a:latin typeface="Tahoma"/>
                <a:cs typeface="Tahoma"/>
              </a:rPr>
              <a:t>t</a:t>
            </a:r>
            <a:r>
              <a:rPr sz="1500" spc="-60" dirty="0">
                <a:latin typeface="Tahoma"/>
                <a:cs typeface="Tahoma"/>
              </a:rPr>
              <a:t>a</a:t>
            </a:r>
            <a:r>
              <a:rPr sz="1500" spc="5" dirty="0">
                <a:latin typeface="Tahoma"/>
                <a:cs typeface="Tahoma"/>
              </a:rPr>
              <a:t>t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15" dirty="0">
                <a:latin typeface="Tahoma"/>
                <a:cs typeface="Tahoma"/>
              </a:rPr>
              <a:t>n  </a:t>
            </a:r>
            <a:r>
              <a:rPr sz="1500" dirty="0">
                <a:latin typeface="Tahoma"/>
                <a:cs typeface="Tahoma"/>
              </a:rPr>
              <a:t>p</a:t>
            </a:r>
            <a:r>
              <a:rPr sz="1500" spc="-35" dirty="0">
                <a:latin typeface="Tahoma"/>
                <a:cs typeface="Tahoma"/>
              </a:rPr>
              <a:t>r</a:t>
            </a:r>
            <a:r>
              <a:rPr sz="1500" spc="-65" dirty="0">
                <a:latin typeface="Tahoma"/>
                <a:cs typeface="Tahoma"/>
              </a:rPr>
              <a:t>ê</a:t>
            </a:r>
            <a:r>
              <a:rPr sz="1500" spc="-20" dirty="0">
                <a:latin typeface="Tahoma"/>
                <a:cs typeface="Tahoma"/>
              </a:rPr>
              <a:t>t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85" dirty="0">
                <a:latin typeface="Tahoma"/>
                <a:cs typeface="Tahoma"/>
              </a:rPr>
              <a:t>...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65" dirty="0">
                <a:latin typeface="Tahoma"/>
                <a:cs typeface="Tahoma"/>
              </a:rPr>
              <a:t>e</a:t>
            </a:r>
            <a:r>
              <a:rPr sz="1500" spc="5" dirty="0">
                <a:latin typeface="Tahoma"/>
                <a:cs typeface="Tahoma"/>
              </a:rPr>
              <a:t>t  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60" dirty="0">
                <a:latin typeface="Tahoma"/>
                <a:cs typeface="Tahoma"/>
              </a:rPr>
              <a:t>a</a:t>
            </a:r>
            <a:r>
              <a:rPr sz="1500" spc="5" dirty="0">
                <a:latin typeface="Tahoma"/>
                <a:cs typeface="Tahoma"/>
              </a:rPr>
              <a:t>t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35" dirty="0">
                <a:latin typeface="Tahoma"/>
                <a:cs typeface="Tahoma"/>
              </a:rPr>
              <a:t>r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35" dirty="0">
                <a:latin typeface="Tahoma"/>
                <a:cs typeface="Tahoma"/>
              </a:rPr>
              <a:t>ll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65" dirty="0">
                <a:latin typeface="Tahoma"/>
                <a:cs typeface="Tahoma"/>
              </a:rPr>
              <a:t>!</a:t>
            </a:r>
            <a:endParaRPr sz="15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19225" y="1714500"/>
            <a:ext cx="6305549" cy="25526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BB322A-65AB-9FE1-6B0B-7453AC2A6E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14654" y="208452"/>
            <a:ext cx="3508996" cy="827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09875" y="209550"/>
            <a:ext cx="3524249" cy="47243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CE26847-C052-4B20-0118-63B81C2694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14654" y="317500"/>
            <a:ext cx="2795221" cy="658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98960" y="501650"/>
            <a:ext cx="489331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5" dirty="0">
                <a:solidFill>
                  <a:srgbClr val="000000"/>
                </a:solidFill>
              </a:rPr>
              <a:t>S</a:t>
            </a:r>
            <a:r>
              <a:rPr spc="-85" dirty="0">
                <a:solidFill>
                  <a:srgbClr val="000000"/>
                </a:solidFill>
              </a:rPr>
              <a:t>e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p</a:t>
            </a:r>
            <a:r>
              <a:rPr spc="-70" dirty="0">
                <a:solidFill>
                  <a:srgbClr val="000000"/>
                </a:solidFill>
              </a:rPr>
              <a:t>r</a:t>
            </a:r>
            <a:r>
              <a:rPr spc="-85" dirty="0">
                <a:solidFill>
                  <a:srgbClr val="000000"/>
                </a:solidFill>
              </a:rPr>
              <a:t>é</a:t>
            </a:r>
            <a:r>
              <a:rPr spc="-80" dirty="0">
                <a:solidFill>
                  <a:srgbClr val="000000"/>
                </a:solidFill>
              </a:rPr>
              <a:t>se</a:t>
            </a:r>
            <a:r>
              <a:rPr spc="-30" dirty="0">
                <a:solidFill>
                  <a:srgbClr val="000000"/>
                </a:solidFill>
              </a:rPr>
              <a:t>n</a:t>
            </a:r>
            <a:r>
              <a:rPr spc="-35" dirty="0">
                <a:solidFill>
                  <a:srgbClr val="000000"/>
                </a:solidFill>
              </a:rPr>
              <a:t>t</a:t>
            </a:r>
            <a:r>
              <a:rPr spc="-85" dirty="0">
                <a:solidFill>
                  <a:srgbClr val="000000"/>
                </a:solidFill>
              </a:rPr>
              <a:t>e</a:t>
            </a:r>
            <a:r>
              <a:rPr spc="-40" dirty="0">
                <a:solidFill>
                  <a:srgbClr val="000000"/>
                </a:solidFill>
              </a:rPr>
              <a:t>r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-145" dirty="0">
                <a:solidFill>
                  <a:srgbClr val="000000"/>
                </a:solidFill>
              </a:rPr>
              <a:t>-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-270" dirty="0">
                <a:solidFill>
                  <a:srgbClr val="000000"/>
                </a:solidFill>
              </a:rPr>
              <a:t>V</a:t>
            </a:r>
            <a:r>
              <a:rPr spc="-5" dirty="0">
                <a:solidFill>
                  <a:srgbClr val="000000"/>
                </a:solidFill>
              </a:rPr>
              <a:t>o</a:t>
            </a:r>
            <a:r>
              <a:rPr spc="-75" dirty="0">
                <a:solidFill>
                  <a:srgbClr val="000000"/>
                </a:solidFill>
              </a:rPr>
              <a:t>s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-60" dirty="0">
                <a:solidFill>
                  <a:srgbClr val="000000"/>
                </a:solidFill>
              </a:rPr>
              <a:t>a</a:t>
            </a:r>
            <a:r>
              <a:rPr spc="70" dirty="0">
                <a:solidFill>
                  <a:srgbClr val="000000"/>
                </a:solidFill>
              </a:rPr>
              <a:t>l</a:t>
            </a:r>
            <a:r>
              <a:rPr spc="-35" dirty="0">
                <a:solidFill>
                  <a:srgbClr val="000000"/>
                </a:solidFill>
              </a:rPr>
              <a:t>t</a:t>
            </a:r>
            <a:r>
              <a:rPr spc="-85" dirty="0">
                <a:solidFill>
                  <a:srgbClr val="000000"/>
                </a:solidFill>
              </a:rPr>
              <a:t>e</a:t>
            </a:r>
            <a:r>
              <a:rPr spc="-40" dirty="0">
                <a:solidFill>
                  <a:srgbClr val="000000"/>
                </a:solidFill>
              </a:rPr>
              <a:t>r</a:t>
            </a:r>
            <a:r>
              <a:rPr spc="-30" dirty="0">
                <a:solidFill>
                  <a:srgbClr val="000000"/>
                </a:solidFill>
              </a:rPr>
              <a:t>n</a:t>
            </a:r>
            <a:r>
              <a:rPr spc="-100" dirty="0">
                <a:solidFill>
                  <a:srgbClr val="000000"/>
                </a:solidFill>
              </a:rPr>
              <a:t>a</a:t>
            </a:r>
            <a:r>
              <a:rPr spc="25" dirty="0">
                <a:solidFill>
                  <a:srgbClr val="000000"/>
                </a:solidFill>
              </a:rPr>
              <a:t>ti</a:t>
            </a:r>
            <a:r>
              <a:rPr spc="-100" dirty="0">
                <a:solidFill>
                  <a:srgbClr val="000000"/>
                </a:solidFill>
              </a:rPr>
              <a:t>v</a:t>
            </a:r>
            <a:r>
              <a:rPr spc="-85" dirty="0">
                <a:solidFill>
                  <a:srgbClr val="000000"/>
                </a:solidFill>
              </a:rPr>
              <a:t>e</a:t>
            </a:r>
            <a:r>
              <a:rPr spc="-75" dirty="0">
                <a:solidFill>
                  <a:srgbClr val="000000"/>
                </a:solidFill>
              </a:rPr>
              <a:t>s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-60" dirty="0">
                <a:solidFill>
                  <a:srgbClr val="000000"/>
                </a:solidFill>
              </a:rPr>
              <a:t>à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-150" dirty="0">
                <a:solidFill>
                  <a:srgbClr val="000000"/>
                </a:solidFill>
              </a:rPr>
              <a:t>...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9249" y="1924050"/>
            <a:ext cx="85725" cy="857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9249" y="2209800"/>
            <a:ext cx="85725" cy="857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9249" y="2781300"/>
            <a:ext cx="85725" cy="8572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9249" y="3352800"/>
            <a:ext cx="85725" cy="8572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830833" y="1782572"/>
            <a:ext cx="5400040" cy="204343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 algn="just">
              <a:lnSpc>
                <a:spcPts val="2250"/>
              </a:lnSpc>
              <a:spcBef>
                <a:spcPts val="285"/>
              </a:spcBef>
            </a:pPr>
            <a:r>
              <a:rPr sz="1950" spc="-114" dirty="0">
                <a:latin typeface="Tahoma"/>
                <a:cs typeface="Tahoma"/>
              </a:rPr>
              <a:t>Ex</a:t>
            </a:r>
            <a:r>
              <a:rPr sz="1950" dirty="0">
                <a:latin typeface="Tahoma"/>
                <a:cs typeface="Tahoma"/>
              </a:rPr>
              <a:t>c</a:t>
            </a:r>
            <a:r>
              <a:rPr sz="1950" spc="-15" dirty="0">
                <a:latin typeface="Tahoma"/>
                <a:cs typeface="Tahoma"/>
              </a:rPr>
              <a:t>u</a:t>
            </a:r>
            <a:r>
              <a:rPr sz="1950" spc="-45" dirty="0">
                <a:latin typeface="Tahoma"/>
                <a:cs typeface="Tahoma"/>
              </a:rPr>
              <a:t>se</a:t>
            </a:r>
            <a:r>
              <a:rPr sz="1950" spc="-25" dirty="0">
                <a:latin typeface="Tahoma"/>
                <a:cs typeface="Tahoma"/>
              </a:rPr>
              <a:t>z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5" dirty="0">
                <a:latin typeface="Tahoma"/>
                <a:cs typeface="Tahoma"/>
              </a:rPr>
              <a:t>m</a:t>
            </a:r>
            <a:r>
              <a:rPr sz="1950" spc="10" dirty="0">
                <a:latin typeface="Tahoma"/>
                <a:cs typeface="Tahoma"/>
              </a:rPr>
              <a:t>o</a:t>
            </a:r>
            <a:r>
              <a:rPr sz="1950" spc="40" dirty="0">
                <a:latin typeface="Tahoma"/>
                <a:cs typeface="Tahoma"/>
              </a:rPr>
              <a:t>i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20" dirty="0">
                <a:latin typeface="Tahoma"/>
                <a:cs typeface="Tahoma"/>
              </a:rPr>
              <a:t>d</a:t>
            </a:r>
            <a:r>
              <a:rPr sz="1950" spc="-40" dirty="0">
                <a:latin typeface="Tahoma"/>
                <a:cs typeface="Tahoma"/>
              </a:rPr>
              <a:t>e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55" dirty="0">
                <a:latin typeface="Tahoma"/>
                <a:cs typeface="Tahoma"/>
              </a:rPr>
              <a:t>v</a:t>
            </a:r>
            <a:r>
              <a:rPr sz="1950" spc="10" dirty="0">
                <a:latin typeface="Tahoma"/>
                <a:cs typeface="Tahoma"/>
              </a:rPr>
              <a:t>o</a:t>
            </a:r>
            <a:r>
              <a:rPr sz="1950" spc="-15" dirty="0">
                <a:latin typeface="Tahoma"/>
                <a:cs typeface="Tahoma"/>
              </a:rPr>
              <a:t>u</a:t>
            </a:r>
            <a:r>
              <a:rPr sz="1950" spc="-40" dirty="0">
                <a:latin typeface="Tahoma"/>
                <a:cs typeface="Tahoma"/>
              </a:rPr>
              <a:t>s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20" dirty="0">
                <a:latin typeface="Tahoma"/>
                <a:cs typeface="Tahoma"/>
              </a:rPr>
              <a:t>d</a:t>
            </a:r>
            <a:r>
              <a:rPr sz="1950" spc="-45" dirty="0">
                <a:latin typeface="Tahoma"/>
                <a:cs typeface="Tahoma"/>
              </a:rPr>
              <a:t>é</a:t>
            </a:r>
            <a:r>
              <a:rPr sz="1950" spc="-65" dirty="0">
                <a:latin typeface="Tahoma"/>
                <a:cs typeface="Tahoma"/>
              </a:rPr>
              <a:t>r</a:t>
            </a:r>
            <a:r>
              <a:rPr sz="1950" spc="-30" dirty="0">
                <a:latin typeface="Tahoma"/>
                <a:cs typeface="Tahoma"/>
              </a:rPr>
              <a:t>a</a:t>
            </a:r>
            <a:r>
              <a:rPr sz="1950" spc="-5" dirty="0">
                <a:latin typeface="Tahoma"/>
                <a:cs typeface="Tahoma"/>
              </a:rPr>
              <a:t>n</a:t>
            </a:r>
            <a:r>
              <a:rPr sz="1950" spc="-110" dirty="0">
                <a:latin typeface="Tahoma"/>
                <a:cs typeface="Tahoma"/>
              </a:rPr>
              <a:t>g</a:t>
            </a:r>
            <a:r>
              <a:rPr sz="1950" spc="-45" dirty="0">
                <a:latin typeface="Tahoma"/>
                <a:cs typeface="Tahoma"/>
              </a:rPr>
              <a:t>e</a:t>
            </a:r>
            <a:r>
              <a:rPr sz="1950" spc="-130" dirty="0">
                <a:latin typeface="Tahoma"/>
                <a:cs typeface="Tahoma"/>
              </a:rPr>
              <a:t>r</a:t>
            </a:r>
            <a:r>
              <a:rPr sz="1950" spc="-100" dirty="0">
                <a:latin typeface="Tahoma"/>
                <a:cs typeface="Tahoma"/>
              </a:rPr>
              <a:t>,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20" dirty="0">
                <a:latin typeface="Tahoma"/>
                <a:cs typeface="Tahoma"/>
              </a:rPr>
              <a:t>d</a:t>
            </a:r>
            <a:r>
              <a:rPr sz="1950" spc="-40" dirty="0">
                <a:latin typeface="Tahoma"/>
                <a:cs typeface="Tahoma"/>
              </a:rPr>
              <a:t>e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50" dirty="0">
                <a:latin typeface="Tahoma"/>
                <a:cs typeface="Tahoma"/>
              </a:rPr>
              <a:t>v</a:t>
            </a:r>
            <a:r>
              <a:rPr sz="1950" spc="35" dirty="0">
                <a:latin typeface="Tahoma"/>
                <a:cs typeface="Tahoma"/>
              </a:rPr>
              <a:t>i</a:t>
            </a:r>
            <a:r>
              <a:rPr sz="1950" spc="-50" dirty="0">
                <a:latin typeface="Tahoma"/>
                <a:cs typeface="Tahoma"/>
              </a:rPr>
              <a:t>v</a:t>
            </a:r>
            <a:r>
              <a:rPr sz="1950" spc="-35" dirty="0">
                <a:latin typeface="Tahoma"/>
                <a:cs typeface="Tahoma"/>
              </a:rPr>
              <a:t>r</a:t>
            </a:r>
            <a:r>
              <a:rPr sz="1950" spc="-45" dirty="0">
                <a:latin typeface="Tahoma"/>
                <a:cs typeface="Tahoma"/>
              </a:rPr>
              <a:t>e</a:t>
            </a:r>
            <a:r>
              <a:rPr sz="1950" spc="-100" dirty="0">
                <a:latin typeface="Tahoma"/>
                <a:cs typeface="Tahoma"/>
              </a:rPr>
              <a:t>,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20" dirty="0">
                <a:latin typeface="Tahoma"/>
                <a:cs typeface="Tahoma"/>
              </a:rPr>
              <a:t>d</a:t>
            </a:r>
            <a:r>
              <a:rPr sz="1950" spc="-40" dirty="0">
                <a:latin typeface="Tahoma"/>
                <a:cs typeface="Tahoma"/>
              </a:rPr>
              <a:t>e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35" dirty="0">
                <a:latin typeface="Tahoma"/>
                <a:cs typeface="Tahoma"/>
              </a:rPr>
              <a:t>r</a:t>
            </a:r>
            <a:r>
              <a:rPr sz="1950" spc="-45" dirty="0">
                <a:latin typeface="Tahoma"/>
                <a:cs typeface="Tahoma"/>
              </a:rPr>
              <a:t>es</a:t>
            </a:r>
            <a:r>
              <a:rPr sz="1950" spc="20" dirty="0">
                <a:latin typeface="Tahoma"/>
                <a:cs typeface="Tahoma"/>
              </a:rPr>
              <a:t>p</a:t>
            </a:r>
            <a:r>
              <a:rPr sz="1950" spc="35" dirty="0">
                <a:latin typeface="Tahoma"/>
                <a:cs typeface="Tahoma"/>
              </a:rPr>
              <a:t>i</a:t>
            </a:r>
            <a:r>
              <a:rPr sz="1950" spc="-35" dirty="0">
                <a:latin typeface="Tahoma"/>
                <a:cs typeface="Tahoma"/>
              </a:rPr>
              <a:t>r</a:t>
            </a:r>
            <a:r>
              <a:rPr sz="1950" spc="-45" dirty="0">
                <a:latin typeface="Tahoma"/>
                <a:cs typeface="Tahoma"/>
              </a:rPr>
              <a:t>e</a:t>
            </a:r>
            <a:r>
              <a:rPr sz="1950" spc="-15" dirty="0">
                <a:latin typeface="Tahoma"/>
                <a:cs typeface="Tahoma"/>
              </a:rPr>
              <a:t>r  </a:t>
            </a:r>
            <a:r>
              <a:rPr sz="1950" spc="135" dirty="0">
                <a:latin typeface="Tahoma"/>
                <a:cs typeface="Tahoma"/>
              </a:rPr>
              <a:t>J</a:t>
            </a:r>
            <a:r>
              <a:rPr sz="1950" spc="-40" dirty="0">
                <a:latin typeface="Tahoma"/>
                <a:cs typeface="Tahoma"/>
              </a:rPr>
              <a:t>e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45" dirty="0">
                <a:latin typeface="Tahoma"/>
                <a:cs typeface="Tahoma"/>
              </a:rPr>
              <a:t>s</a:t>
            </a:r>
            <a:r>
              <a:rPr sz="1950" spc="-15" dirty="0">
                <a:latin typeface="Tahoma"/>
                <a:cs typeface="Tahoma"/>
              </a:rPr>
              <a:t>u</a:t>
            </a:r>
            <a:r>
              <a:rPr sz="1950" spc="35" dirty="0">
                <a:latin typeface="Tahoma"/>
                <a:cs typeface="Tahoma"/>
              </a:rPr>
              <a:t>i</a:t>
            </a:r>
            <a:r>
              <a:rPr sz="1950" spc="-40" dirty="0">
                <a:latin typeface="Tahoma"/>
                <a:cs typeface="Tahoma"/>
              </a:rPr>
              <a:t>s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15" dirty="0">
                <a:latin typeface="Tahoma"/>
                <a:cs typeface="Tahoma"/>
              </a:rPr>
              <a:t>u</a:t>
            </a:r>
            <a:r>
              <a:rPr sz="1950" dirty="0">
                <a:latin typeface="Tahoma"/>
                <a:cs typeface="Tahoma"/>
              </a:rPr>
              <a:t>n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20" dirty="0">
                <a:latin typeface="Tahoma"/>
                <a:cs typeface="Tahoma"/>
              </a:rPr>
              <a:t>p</a:t>
            </a:r>
            <a:r>
              <a:rPr sz="1950" spc="-65" dirty="0">
                <a:latin typeface="Tahoma"/>
                <a:cs typeface="Tahoma"/>
              </a:rPr>
              <a:t>e</a:t>
            </a:r>
            <a:r>
              <a:rPr sz="1950" spc="15" dirty="0">
                <a:latin typeface="Tahoma"/>
                <a:cs typeface="Tahoma"/>
              </a:rPr>
              <a:t>t</a:t>
            </a:r>
            <a:r>
              <a:rPr sz="1950" spc="35" dirty="0">
                <a:latin typeface="Tahoma"/>
                <a:cs typeface="Tahoma"/>
              </a:rPr>
              <a:t>i</a:t>
            </a:r>
            <a:r>
              <a:rPr sz="1950" spc="20" dirty="0">
                <a:latin typeface="Tahoma"/>
                <a:cs typeface="Tahoma"/>
              </a:rPr>
              <a:t>t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45" dirty="0">
                <a:latin typeface="Tahoma"/>
                <a:cs typeface="Tahoma"/>
              </a:rPr>
              <a:t>e</a:t>
            </a:r>
            <a:r>
              <a:rPr sz="1950" spc="-5" dirty="0">
                <a:latin typeface="Tahoma"/>
                <a:cs typeface="Tahoma"/>
              </a:rPr>
              <a:t>n</a:t>
            </a:r>
            <a:r>
              <a:rPr sz="1950" spc="15" dirty="0">
                <a:latin typeface="Tahoma"/>
                <a:cs typeface="Tahoma"/>
              </a:rPr>
              <a:t>t</a:t>
            </a:r>
            <a:r>
              <a:rPr sz="1950" spc="-35" dirty="0">
                <a:latin typeface="Tahoma"/>
                <a:cs typeface="Tahoma"/>
              </a:rPr>
              <a:t>r</a:t>
            </a:r>
            <a:r>
              <a:rPr sz="1950" spc="-45" dirty="0">
                <a:latin typeface="Tahoma"/>
                <a:cs typeface="Tahoma"/>
              </a:rPr>
              <a:t>e</a:t>
            </a:r>
            <a:r>
              <a:rPr sz="1950" spc="20" dirty="0">
                <a:latin typeface="Tahoma"/>
                <a:cs typeface="Tahoma"/>
              </a:rPr>
              <a:t>p</a:t>
            </a:r>
            <a:r>
              <a:rPr sz="1950" spc="-35" dirty="0">
                <a:latin typeface="Tahoma"/>
                <a:cs typeface="Tahoma"/>
              </a:rPr>
              <a:t>r</a:t>
            </a:r>
            <a:r>
              <a:rPr sz="1950" spc="-45" dirty="0">
                <a:latin typeface="Tahoma"/>
                <a:cs typeface="Tahoma"/>
              </a:rPr>
              <a:t>e</a:t>
            </a:r>
            <a:r>
              <a:rPr sz="1950" spc="-5" dirty="0">
                <a:latin typeface="Tahoma"/>
                <a:cs typeface="Tahoma"/>
              </a:rPr>
              <a:t>n</a:t>
            </a:r>
            <a:r>
              <a:rPr sz="1950" spc="-45" dirty="0">
                <a:latin typeface="Tahoma"/>
                <a:cs typeface="Tahoma"/>
              </a:rPr>
              <a:t>e</a:t>
            </a:r>
            <a:r>
              <a:rPr sz="1950" spc="-15" dirty="0">
                <a:latin typeface="Tahoma"/>
                <a:cs typeface="Tahoma"/>
              </a:rPr>
              <a:t>u</a:t>
            </a:r>
            <a:r>
              <a:rPr sz="1950" spc="-130" dirty="0">
                <a:latin typeface="Tahoma"/>
                <a:cs typeface="Tahoma"/>
              </a:rPr>
              <a:t>r</a:t>
            </a:r>
            <a:r>
              <a:rPr sz="1950" spc="-100" dirty="0">
                <a:latin typeface="Tahoma"/>
                <a:cs typeface="Tahoma"/>
              </a:rPr>
              <a:t>,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20" dirty="0">
                <a:latin typeface="Tahoma"/>
                <a:cs typeface="Tahoma"/>
              </a:rPr>
              <a:t>d</a:t>
            </a:r>
            <a:r>
              <a:rPr sz="1950" spc="-30" dirty="0">
                <a:latin typeface="Tahoma"/>
                <a:cs typeface="Tahoma"/>
              </a:rPr>
              <a:t>a</a:t>
            </a:r>
            <a:r>
              <a:rPr sz="1950" spc="-5" dirty="0">
                <a:latin typeface="Tahoma"/>
                <a:cs typeface="Tahoma"/>
              </a:rPr>
              <a:t>n</a:t>
            </a:r>
            <a:r>
              <a:rPr sz="1950" spc="-40" dirty="0">
                <a:latin typeface="Tahoma"/>
                <a:cs typeface="Tahoma"/>
              </a:rPr>
              <a:t>s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15" dirty="0">
                <a:latin typeface="Tahoma"/>
                <a:cs typeface="Tahoma"/>
              </a:rPr>
              <a:t>u</a:t>
            </a:r>
            <a:r>
              <a:rPr sz="1950" dirty="0">
                <a:latin typeface="Tahoma"/>
                <a:cs typeface="Tahoma"/>
              </a:rPr>
              <a:t>n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20" dirty="0">
                <a:latin typeface="Tahoma"/>
                <a:cs typeface="Tahoma"/>
              </a:rPr>
              <a:t>p</a:t>
            </a:r>
            <a:r>
              <a:rPr sz="1950" spc="-60" dirty="0">
                <a:latin typeface="Tahoma"/>
                <a:cs typeface="Tahoma"/>
              </a:rPr>
              <a:t>e</a:t>
            </a:r>
            <a:r>
              <a:rPr sz="1950" spc="15" dirty="0">
                <a:latin typeface="Tahoma"/>
                <a:cs typeface="Tahoma"/>
              </a:rPr>
              <a:t>t</a:t>
            </a:r>
            <a:r>
              <a:rPr sz="1950" spc="35" dirty="0">
                <a:latin typeface="Tahoma"/>
                <a:cs typeface="Tahoma"/>
              </a:rPr>
              <a:t>i</a:t>
            </a:r>
            <a:r>
              <a:rPr sz="1950" spc="20" dirty="0">
                <a:latin typeface="Tahoma"/>
                <a:cs typeface="Tahoma"/>
              </a:rPr>
              <a:t>t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15" dirty="0">
                <a:latin typeface="Tahoma"/>
                <a:cs typeface="Tahoma"/>
              </a:rPr>
              <a:t>b</a:t>
            </a:r>
            <a:r>
              <a:rPr sz="1950" spc="-15" dirty="0">
                <a:latin typeface="Tahoma"/>
                <a:cs typeface="Tahoma"/>
              </a:rPr>
              <a:t>u</a:t>
            </a:r>
            <a:r>
              <a:rPr sz="1950" spc="-35" dirty="0">
                <a:latin typeface="Tahoma"/>
                <a:cs typeface="Tahoma"/>
              </a:rPr>
              <a:t>r</a:t>
            </a:r>
            <a:r>
              <a:rPr sz="1950" spc="-70" dirty="0">
                <a:latin typeface="Tahoma"/>
                <a:cs typeface="Tahoma"/>
              </a:rPr>
              <a:t>e</a:t>
            </a:r>
            <a:r>
              <a:rPr sz="1950" spc="-30" dirty="0">
                <a:latin typeface="Tahoma"/>
                <a:cs typeface="Tahoma"/>
              </a:rPr>
              <a:t>a</a:t>
            </a:r>
            <a:r>
              <a:rPr sz="1950" spc="-15" dirty="0">
                <a:latin typeface="Tahoma"/>
                <a:cs typeface="Tahoma"/>
              </a:rPr>
              <a:t>u</a:t>
            </a:r>
            <a:r>
              <a:rPr sz="1950" spc="-100" dirty="0">
                <a:latin typeface="Tahoma"/>
                <a:cs typeface="Tahoma"/>
              </a:rPr>
              <a:t>,  </a:t>
            </a:r>
            <a:r>
              <a:rPr sz="1950" spc="-30" dirty="0">
                <a:latin typeface="Tahoma"/>
                <a:cs typeface="Tahoma"/>
              </a:rPr>
              <a:t>a</a:t>
            </a:r>
            <a:r>
              <a:rPr sz="1950" spc="-45" dirty="0">
                <a:latin typeface="Tahoma"/>
                <a:cs typeface="Tahoma"/>
              </a:rPr>
              <a:t>ss</a:t>
            </a:r>
            <a:r>
              <a:rPr sz="1950" spc="35" dirty="0">
                <a:latin typeface="Tahoma"/>
                <a:cs typeface="Tahoma"/>
              </a:rPr>
              <a:t>i</a:t>
            </a:r>
            <a:r>
              <a:rPr sz="1950" spc="-40" dirty="0">
                <a:latin typeface="Tahoma"/>
                <a:cs typeface="Tahoma"/>
              </a:rPr>
              <a:t>s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45" dirty="0">
                <a:latin typeface="Tahoma"/>
                <a:cs typeface="Tahoma"/>
              </a:rPr>
              <a:t>s</a:t>
            </a:r>
            <a:r>
              <a:rPr sz="1950" spc="-15" dirty="0">
                <a:latin typeface="Tahoma"/>
                <a:cs typeface="Tahoma"/>
              </a:rPr>
              <a:t>ur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15" dirty="0">
                <a:latin typeface="Tahoma"/>
                <a:cs typeface="Tahoma"/>
              </a:rPr>
              <a:t>u</a:t>
            </a:r>
            <a:r>
              <a:rPr sz="1950" dirty="0">
                <a:latin typeface="Tahoma"/>
                <a:cs typeface="Tahoma"/>
              </a:rPr>
              <a:t>n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10" dirty="0">
                <a:latin typeface="Tahoma"/>
                <a:cs typeface="Tahoma"/>
              </a:rPr>
              <a:t>t</a:t>
            </a:r>
            <a:r>
              <a:rPr sz="1950" spc="10" dirty="0">
                <a:latin typeface="Tahoma"/>
                <a:cs typeface="Tahoma"/>
              </a:rPr>
              <a:t>o</a:t>
            </a:r>
            <a:r>
              <a:rPr sz="1950" spc="-15" dirty="0">
                <a:latin typeface="Tahoma"/>
                <a:cs typeface="Tahoma"/>
              </a:rPr>
              <a:t>u</a:t>
            </a:r>
            <a:r>
              <a:rPr sz="1950" spc="20" dirty="0">
                <a:latin typeface="Tahoma"/>
                <a:cs typeface="Tahoma"/>
              </a:rPr>
              <a:t>t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20" dirty="0">
                <a:latin typeface="Tahoma"/>
                <a:cs typeface="Tahoma"/>
              </a:rPr>
              <a:t>p</a:t>
            </a:r>
            <a:r>
              <a:rPr sz="1950" spc="-65" dirty="0">
                <a:latin typeface="Tahoma"/>
                <a:cs typeface="Tahoma"/>
              </a:rPr>
              <a:t>e</a:t>
            </a:r>
            <a:r>
              <a:rPr sz="1950" spc="15" dirty="0">
                <a:latin typeface="Tahoma"/>
                <a:cs typeface="Tahoma"/>
              </a:rPr>
              <a:t>t</a:t>
            </a:r>
            <a:r>
              <a:rPr sz="1950" spc="35" dirty="0">
                <a:latin typeface="Tahoma"/>
                <a:cs typeface="Tahoma"/>
              </a:rPr>
              <a:t>i</a:t>
            </a:r>
            <a:r>
              <a:rPr sz="1950" spc="20" dirty="0">
                <a:latin typeface="Tahoma"/>
                <a:cs typeface="Tahoma"/>
              </a:rPr>
              <a:t>t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45" dirty="0">
                <a:latin typeface="Tahoma"/>
                <a:cs typeface="Tahoma"/>
              </a:rPr>
              <a:t>s</a:t>
            </a:r>
            <a:r>
              <a:rPr sz="1950" spc="35" dirty="0">
                <a:latin typeface="Tahoma"/>
                <a:cs typeface="Tahoma"/>
              </a:rPr>
              <a:t>i</a:t>
            </a:r>
            <a:r>
              <a:rPr sz="1950" spc="-60" dirty="0">
                <a:latin typeface="Tahoma"/>
                <a:cs typeface="Tahoma"/>
              </a:rPr>
              <a:t>è</a:t>
            </a:r>
            <a:r>
              <a:rPr sz="1950" spc="-110" dirty="0">
                <a:latin typeface="Tahoma"/>
                <a:cs typeface="Tahoma"/>
              </a:rPr>
              <a:t>g</a:t>
            </a:r>
            <a:r>
              <a:rPr sz="1950" spc="-40" dirty="0">
                <a:latin typeface="Tahoma"/>
                <a:cs typeface="Tahoma"/>
              </a:rPr>
              <a:t>e</a:t>
            </a:r>
            <a:endParaRPr sz="1950">
              <a:latin typeface="Tahoma"/>
              <a:cs typeface="Tahoma"/>
            </a:endParaRPr>
          </a:p>
          <a:p>
            <a:pPr marL="12700" marR="83820" algn="just">
              <a:lnSpc>
                <a:spcPts val="2250"/>
              </a:lnSpc>
            </a:pPr>
            <a:r>
              <a:rPr sz="1950" spc="-30" dirty="0">
                <a:latin typeface="Tahoma"/>
                <a:cs typeface="Tahoma"/>
              </a:rPr>
              <a:t>En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30" dirty="0">
                <a:latin typeface="Tahoma"/>
                <a:cs typeface="Tahoma"/>
              </a:rPr>
              <a:t>couveuse</a:t>
            </a:r>
            <a:r>
              <a:rPr sz="1950" spc="-210" dirty="0">
                <a:latin typeface="Tahoma"/>
                <a:cs typeface="Tahoma"/>
              </a:rPr>
              <a:t> </a:t>
            </a:r>
            <a:r>
              <a:rPr sz="1950" spc="-20" dirty="0">
                <a:latin typeface="Tahoma"/>
                <a:cs typeface="Tahoma"/>
              </a:rPr>
              <a:t>dʼentreprises</a:t>
            </a:r>
            <a:r>
              <a:rPr sz="1950" spc="-210" dirty="0">
                <a:latin typeface="Tahoma"/>
                <a:cs typeface="Tahoma"/>
              </a:rPr>
              <a:t> </a:t>
            </a:r>
            <a:r>
              <a:rPr sz="1950" spc="-20" dirty="0">
                <a:latin typeface="Tahoma"/>
                <a:cs typeface="Tahoma"/>
              </a:rPr>
              <a:t>sous</a:t>
            </a:r>
            <a:r>
              <a:rPr sz="1950" spc="-210" dirty="0">
                <a:latin typeface="Tahoma"/>
                <a:cs typeface="Tahoma"/>
              </a:rPr>
              <a:t> </a:t>
            </a:r>
            <a:r>
              <a:rPr sz="1950" spc="-20" dirty="0">
                <a:latin typeface="Tahoma"/>
                <a:cs typeface="Tahoma"/>
              </a:rPr>
              <a:t>Contrat</a:t>
            </a:r>
            <a:r>
              <a:rPr sz="1950" spc="-210" dirty="0">
                <a:latin typeface="Tahoma"/>
                <a:cs typeface="Tahoma"/>
              </a:rPr>
              <a:t> </a:t>
            </a:r>
            <a:r>
              <a:rPr sz="1950" spc="-5" dirty="0">
                <a:latin typeface="Tahoma"/>
                <a:cs typeface="Tahoma"/>
              </a:rPr>
              <a:t>dʼAppui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20" dirty="0">
                <a:latin typeface="Tahoma"/>
                <a:cs typeface="Tahoma"/>
              </a:rPr>
              <a:t>au </a:t>
            </a:r>
            <a:r>
              <a:rPr sz="1950" spc="-595" dirty="0">
                <a:latin typeface="Tahoma"/>
                <a:cs typeface="Tahoma"/>
              </a:rPr>
              <a:t> </a:t>
            </a:r>
            <a:r>
              <a:rPr sz="1950" spc="45" dirty="0">
                <a:latin typeface="Tahoma"/>
                <a:cs typeface="Tahoma"/>
              </a:rPr>
              <a:t>P</a:t>
            </a:r>
            <a:r>
              <a:rPr sz="1950" spc="-35" dirty="0">
                <a:latin typeface="Tahoma"/>
                <a:cs typeface="Tahoma"/>
              </a:rPr>
              <a:t>r</a:t>
            </a:r>
            <a:r>
              <a:rPr sz="1950" spc="10" dirty="0">
                <a:latin typeface="Tahoma"/>
                <a:cs typeface="Tahoma"/>
              </a:rPr>
              <a:t>o</a:t>
            </a:r>
            <a:r>
              <a:rPr sz="1950" spc="-65" dirty="0">
                <a:latin typeface="Tahoma"/>
                <a:cs typeface="Tahoma"/>
              </a:rPr>
              <a:t>je</a:t>
            </a:r>
            <a:r>
              <a:rPr sz="1950" spc="20" dirty="0">
                <a:latin typeface="Tahoma"/>
                <a:cs typeface="Tahoma"/>
              </a:rPr>
              <a:t>t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20" dirty="0">
                <a:latin typeface="Tahoma"/>
                <a:cs typeface="Tahoma"/>
              </a:rPr>
              <a:t>d</a:t>
            </a:r>
            <a:r>
              <a:rPr sz="1950" spc="75" dirty="0">
                <a:latin typeface="Tahoma"/>
                <a:cs typeface="Tahoma"/>
              </a:rPr>
              <a:t>ʼ</a:t>
            </a:r>
            <a:r>
              <a:rPr sz="1950" spc="-55" dirty="0">
                <a:latin typeface="Tahoma"/>
                <a:cs typeface="Tahoma"/>
              </a:rPr>
              <a:t>E</a:t>
            </a:r>
            <a:r>
              <a:rPr sz="1950" spc="-5" dirty="0">
                <a:latin typeface="Tahoma"/>
                <a:cs typeface="Tahoma"/>
              </a:rPr>
              <a:t>n</a:t>
            </a:r>
            <a:r>
              <a:rPr sz="1950" spc="15" dirty="0">
                <a:latin typeface="Tahoma"/>
                <a:cs typeface="Tahoma"/>
              </a:rPr>
              <a:t>t</a:t>
            </a:r>
            <a:r>
              <a:rPr sz="1950" spc="-35" dirty="0">
                <a:latin typeface="Tahoma"/>
                <a:cs typeface="Tahoma"/>
              </a:rPr>
              <a:t>r</a:t>
            </a:r>
            <a:r>
              <a:rPr sz="1950" spc="-45" dirty="0">
                <a:latin typeface="Tahoma"/>
                <a:cs typeface="Tahoma"/>
              </a:rPr>
              <a:t>e</a:t>
            </a:r>
            <a:r>
              <a:rPr sz="1950" spc="20" dirty="0">
                <a:latin typeface="Tahoma"/>
                <a:cs typeface="Tahoma"/>
              </a:rPr>
              <a:t>p</a:t>
            </a:r>
            <a:r>
              <a:rPr sz="1950" spc="-20" dirty="0">
                <a:latin typeface="Tahoma"/>
                <a:cs typeface="Tahoma"/>
              </a:rPr>
              <a:t>r</a:t>
            </a:r>
            <a:r>
              <a:rPr sz="1950" spc="35" dirty="0">
                <a:latin typeface="Tahoma"/>
                <a:cs typeface="Tahoma"/>
              </a:rPr>
              <a:t>i</a:t>
            </a:r>
            <a:r>
              <a:rPr sz="1950" spc="-45" dirty="0">
                <a:latin typeface="Tahoma"/>
                <a:cs typeface="Tahoma"/>
              </a:rPr>
              <a:t>s</a:t>
            </a:r>
            <a:r>
              <a:rPr sz="1950" spc="-40" dirty="0">
                <a:latin typeface="Tahoma"/>
                <a:cs typeface="Tahoma"/>
              </a:rPr>
              <a:t>e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20" dirty="0">
                <a:latin typeface="Tahoma"/>
                <a:cs typeface="Tahoma"/>
              </a:rPr>
              <a:t>d</a:t>
            </a:r>
            <a:r>
              <a:rPr sz="1950" spc="35" dirty="0">
                <a:latin typeface="Tahoma"/>
                <a:cs typeface="Tahoma"/>
              </a:rPr>
              <a:t>i</a:t>
            </a:r>
            <a:r>
              <a:rPr sz="1950" spc="-20" dirty="0">
                <a:latin typeface="Tahoma"/>
                <a:cs typeface="Tahoma"/>
              </a:rPr>
              <a:t>r</a:t>
            </a:r>
            <a:r>
              <a:rPr sz="1950" spc="35" dirty="0">
                <a:latin typeface="Tahoma"/>
                <a:cs typeface="Tahoma"/>
              </a:rPr>
              <a:t>i</a:t>
            </a:r>
            <a:r>
              <a:rPr sz="1950" spc="-110" dirty="0">
                <a:latin typeface="Tahoma"/>
                <a:cs typeface="Tahoma"/>
              </a:rPr>
              <a:t>g</a:t>
            </a:r>
            <a:r>
              <a:rPr sz="1950" spc="-40" dirty="0">
                <a:latin typeface="Tahoma"/>
                <a:cs typeface="Tahoma"/>
              </a:rPr>
              <a:t>é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5" dirty="0">
                <a:latin typeface="Tahoma"/>
                <a:cs typeface="Tahoma"/>
              </a:rPr>
              <a:t>p</a:t>
            </a:r>
            <a:r>
              <a:rPr sz="1950" spc="-30" dirty="0">
                <a:latin typeface="Tahoma"/>
                <a:cs typeface="Tahoma"/>
              </a:rPr>
              <a:t>a</a:t>
            </a:r>
            <a:r>
              <a:rPr sz="1950" spc="-15" dirty="0">
                <a:latin typeface="Tahoma"/>
                <a:cs typeface="Tahoma"/>
              </a:rPr>
              <a:t>r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65" dirty="0">
                <a:latin typeface="Tahoma"/>
                <a:cs typeface="Tahoma"/>
              </a:rPr>
              <a:t>O</a:t>
            </a:r>
            <a:r>
              <a:rPr sz="1950" spc="55" dirty="0">
                <a:latin typeface="Tahoma"/>
                <a:cs typeface="Tahoma"/>
              </a:rPr>
              <a:t>l</a:t>
            </a:r>
            <a:r>
              <a:rPr sz="1950" spc="35" dirty="0">
                <a:latin typeface="Tahoma"/>
                <a:cs typeface="Tahoma"/>
              </a:rPr>
              <a:t>i</a:t>
            </a:r>
            <a:r>
              <a:rPr sz="1950" spc="-50" dirty="0">
                <a:latin typeface="Tahoma"/>
                <a:cs typeface="Tahoma"/>
              </a:rPr>
              <a:t>v</a:t>
            </a:r>
            <a:r>
              <a:rPr sz="1950" spc="35" dirty="0">
                <a:latin typeface="Tahoma"/>
                <a:cs typeface="Tahoma"/>
              </a:rPr>
              <a:t>i</a:t>
            </a:r>
            <a:r>
              <a:rPr sz="1950" spc="-45" dirty="0">
                <a:latin typeface="Tahoma"/>
                <a:cs typeface="Tahoma"/>
              </a:rPr>
              <a:t>e</a:t>
            </a:r>
            <a:r>
              <a:rPr sz="1950" spc="-15" dirty="0">
                <a:latin typeface="Tahoma"/>
                <a:cs typeface="Tahoma"/>
              </a:rPr>
              <a:t>r</a:t>
            </a:r>
            <a:endParaRPr sz="1950">
              <a:latin typeface="Tahoma"/>
              <a:cs typeface="Tahoma"/>
            </a:endParaRPr>
          </a:p>
          <a:p>
            <a:pPr marL="12700" marR="52705" algn="just">
              <a:lnSpc>
                <a:spcPts val="2250"/>
              </a:lnSpc>
            </a:pPr>
            <a:r>
              <a:rPr sz="1950" spc="-35" dirty="0">
                <a:latin typeface="Tahoma"/>
                <a:cs typeface="Tahoma"/>
              </a:rPr>
              <a:t>Bonjour, </a:t>
            </a:r>
            <a:r>
              <a:rPr sz="1950" spc="-55" dirty="0">
                <a:latin typeface="Tahoma"/>
                <a:cs typeface="Tahoma"/>
              </a:rPr>
              <a:t>je </a:t>
            </a:r>
            <a:r>
              <a:rPr sz="1950" spc="-5" dirty="0">
                <a:latin typeface="Tahoma"/>
                <a:cs typeface="Tahoma"/>
              </a:rPr>
              <a:t>mʼappelle </a:t>
            </a:r>
            <a:r>
              <a:rPr sz="1950" spc="-25" dirty="0">
                <a:latin typeface="Tahoma"/>
                <a:cs typeface="Tahoma"/>
              </a:rPr>
              <a:t>Madame </a:t>
            </a:r>
            <a:r>
              <a:rPr sz="1950" spc="-80" dirty="0">
                <a:latin typeface="Tahoma"/>
                <a:cs typeface="Tahoma"/>
              </a:rPr>
              <a:t>MITSOUKO </a:t>
            </a:r>
            <a:r>
              <a:rPr sz="1950" spc="-25" dirty="0">
                <a:latin typeface="Tahoma"/>
                <a:cs typeface="Tahoma"/>
              </a:rPr>
              <a:t>Rita </a:t>
            </a:r>
            <a:r>
              <a:rPr sz="1950" spc="-20" dirty="0">
                <a:latin typeface="Tahoma"/>
                <a:cs typeface="Tahoma"/>
              </a:rPr>
              <a:t> </a:t>
            </a:r>
            <a:r>
              <a:rPr sz="1950" spc="-15" dirty="0">
                <a:latin typeface="Tahoma"/>
                <a:cs typeface="Tahoma"/>
              </a:rPr>
              <a:t>consultante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25" dirty="0">
                <a:latin typeface="Tahoma"/>
                <a:cs typeface="Tahoma"/>
              </a:rPr>
              <a:t>en</a:t>
            </a:r>
            <a:r>
              <a:rPr sz="1950" spc="-210" dirty="0">
                <a:latin typeface="Tahoma"/>
                <a:cs typeface="Tahoma"/>
              </a:rPr>
              <a:t> </a:t>
            </a:r>
            <a:r>
              <a:rPr sz="1950" spc="-10" dirty="0">
                <a:latin typeface="Tahoma"/>
                <a:cs typeface="Tahoma"/>
              </a:rPr>
              <a:t>Programmation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20" dirty="0">
                <a:latin typeface="Tahoma"/>
                <a:cs typeface="Tahoma"/>
              </a:rPr>
              <a:t>Neuro</a:t>
            </a:r>
            <a:r>
              <a:rPr sz="1950" spc="-210" dirty="0">
                <a:latin typeface="Tahoma"/>
                <a:cs typeface="Tahoma"/>
              </a:rPr>
              <a:t> </a:t>
            </a:r>
            <a:r>
              <a:rPr sz="1950" spc="-10" dirty="0">
                <a:latin typeface="Tahoma"/>
                <a:cs typeface="Tahoma"/>
              </a:rPr>
              <a:t>Linguistique</a:t>
            </a:r>
            <a:endParaRPr sz="1950">
              <a:latin typeface="Tahoma"/>
              <a:cs typeface="Tahoma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C669B5D3-3F53-EF61-1AAD-4A5E86FEC2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5862" y="298932"/>
            <a:ext cx="2793098" cy="658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98960" y="501650"/>
            <a:ext cx="219964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5" dirty="0">
                <a:solidFill>
                  <a:srgbClr val="000000"/>
                </a:solidFill>
              </a:rPr>
              <a:t>A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-100" dirty="0">
                <a:solidFill>
                  <a:srgbClr val="000000"/>
                </a:solidFill>
              </a:rPr>
              <a:t>v</a:t>
            </a:r>
            <a:r>
              <a:rPr spc="-5" dirty="0">
                <a:solidFill>
                  <a:srgbClr val="000000"/>
                </a:solidFill>
              </a:rPr>
              <a:t>o</a:t>
            </a:r>
            <a:r>
              <a:rPr spc="-40" dirty="0">
                <a:solidFill>
                  <a:srgbClr val="000000"/>
                </a:solidFill>
              </a:rPr>
              <a:t>u</a:t>
            </a:r>
            <a:r>
              <a:rPr spc="-75" dirty="0">
                <a:solidFill>
                  <a:srgbClr val="000000"/>
                </a:solidFill>
              </a:rPr>
              <a:t>s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d</a:t>
            </a:r>
            <a:r>
              <a:rPr spc="-85" dirty="0">
                <a:solidFill>
                  <a:srgbClr val="000000"/>
                </a:solidFill>
              </a:rPr>
              <a:t>e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-95" dirty="0">
                <a:solidFill>
                  <a:srgbClr val="000000"/>
                </a:solidFill>
              </a:rPr>
              <a:t>j</a:t>
            </a:r>
            <a:r>
              <a:rPr spc="-5" dirty="0">
                <a:solidFill>
                  <a:srgbClr val="000000"/>
                </a:solidFill>
              </a:rPr>
              <a:t>o</a:t>
            </a:r>
            <a:r>
              <a:rPr spc="-40" dirty="0">
                <a:solidFill>
                  <a:srgbClr val="000000"/>
                </a:solidFill>
              </a:rPr>
              <a:t>u</a:t>
            </a:r>
            <a:r>
              <a:rPr spc="-85" dirty="0">
                <a:solidFill>
                  <a:srgbClr val="000000"/>
                </a:solidFill>
              </a:rPr>
              <a:t>e</a:t>
            </a:r>
            <a:r>
              <a:rPr spc="-40" dirty="0">
                <a:solidFill>
                  <a:srgbClr val="000000"/>
                </a:solidFill>
              </a:rPr>
              <a:t>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25996" y="2139950"/>
            <a:ext cx="5545455" cy="82740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 marR="5080">
              <a:lnSpc>
                <a:spcPts val="3080"/>
              </a:lnSpc>
              <a:spcBef>
                <a:spcPts val="335"/>
              </a:spcBef>
            </a:pPr>
            <a:r>
              <a:rPr sz="2700" spc="35" dirty="0">
                <a:latin typeface="Tahoma"/>
                <a:cs typeface="Tahoma"/>
              </a:rPr>
              <a:t>P</a:t>
            </a:r>
            <a:r>
              <a:rPr sz="2700" spc="-70" dirty="0">
                <a:latin typeface="Tahoma"/>
                <a:cs typeface="Tahoma"/>
              </a:rPr>
              <a:t>r</a:t>
            </a:r>
            <a:r>
              <a:rPr sz="2700" spc="-85" dirty="0">
                <a:latin typeface="Tahoma"/>
                <a:cs typeface="Tahoma"/>
              </a:rPr>
              <a:t>é</a:t>
            </a:r>
            <a:r>
              <a:rPr sz="2700" spc="-35" dirty="0">
                <a:latin typeface="Tahoma"/>
                <a:cs typeface="Tahoma"/>
              </a:rPr>
              <a:t>p</a:t>
            </a:r>
            <a:r>
              <a:rPr sz="2700" spc="-60" dirty="0">
                <a:latin typeface="Tahoma"/>
                <a:cs typeface="Tahoma"/>
              </a:rPr>
              <a:t>a</a:t>
            </a:r>
            <a:r>
              <a:rPr sz="2700" spc="-70" dirty="0">
                <a:latin typeface="Tahoma"/>
                <a:cs typeface="Tahoma"/>
              </a:rPr>
              <a:t>r</a:t>
            </a:r>
            <a:r>
              <a:rPr sz="2700" spc="-85" dirty="0">
                <a:latin typeface="Tahoma"/>
                <a:cs typeface="Tahoma"/>
              </a:rPr>
              <a:t>e</a:t>
            </a:r>
            <a:r>
              <a:rPr sz="2700" spc="-40" dirty="0">
                <a:latin typeface="Tahoma"/>
                <a:cs typeface="Tahoma"/>
              </a:rPr>
              <a:t>r</a:t>
            </a:r>
            <a:r>
              <a:rPr sz="2700" spc="-305" dirty="0">
                <a:latin typeface="Tahoma"/>
                <a:cs typeface="Tahoma"/>
              </a:rPr>
              <a:t> </a:t>
            </a:r>
            <a:r>
              <a:rPr sz="2700" spc="-100" dirty="0">
                <a:latin typeface="Tahoma"/>
                <a:cs typeface="Tahoma"/>
              </a:rPr>
              <a:t>v</a:t>
            </a:r>
            <a:r>
              <a:rPr sz="2700" spc="-55" dirty="0">
                <a:latin typeface="Tahoma"/>
                <a:cs typeface="Tahoma"/>
              </a:rPr>
              <a:t>o</a:t>
            </a:r>
            <a:r>
              <a:rPr sz="2700" spc="-15" dirty="0">
                <a:latin typeface="Tahoma"/>
                <a:cs typeface="Tahoma"/>
              </a:rPr>
              <a:t>t</a:t>
            </a:r>
            <a:r>
              <a:rPr sz="2700" spc="-45" dirty="0">
                <a:latin typeface="Tahoma"/>
                <a:cs typeface="Tahoma"/>
              </a:rPr>
              <a:t>r</a:t>
            </a:r>
            <a:r>
              <a:rPr sz="2700" spc="-85" dirty="0">
                <a:latin typeface="Tahoma"/>
                <a:cs typeface="Tahoma"/>
              </a:rPr>
              <a:t>e</a:t>
            </a:r>
            <a:r>
              <a:rPr sz="2700" spc="-305" dirty="0">
                <a:latin typeface="Tahoma"/>
                <a:cs typeface="Tahoma"/>
              </a:rPr>
              <a:t> </a:t>
            </a:r>
            <a:r>
              <a:rPr sz="2700" spc="5" dirty="0">
                <a:latin typeface="Tahoma"/>
                <a:cs typeface="Tahoma"/>
              </a:rPr>
              <a:t>p</a:t>
            </a:r>
            <a:r>
              <a:rPr sz="2700" spc="-70" dirty="0">
                <a:latin typeface="Tahoma"/>
                <a:cs typeface="Tahoma"/>
              </a:rPr>
              <a:t>r</a:t>
            </a:r>
            <a:r>
              <a:rPr sz="2700" spc="-85" dirty="0">
                <a:latin typeface="Tahoma"/>
                <a:cs typeface="Tahoma"/>
              </a:rPr>
              <a:t>é</a:t>
            </a:r>
            <a:r>
              <a:rPr sz="2700" spc="-75" dirty="0">
                <a:latin typeface="Tahoma"/>
                <a:cs typeface="Tahoma"/>
              </a:rPr>
              <a:t>s</a:t>
            </a:r>
            <a:r>
              <a:rPr sz="2700" spc="-85" dirty="0">
                <a:latin typeface="Tahoma"/>
                <a:cs typeface="Tahoma"/>
              </a:rPr>
              <a:t>e</a:t>
            </a:r>
            <a:r>
              <a:rPr sz="2700" spc="-30" dirty="0">
                <a:latin typeface="Tahoma"/>
                <a:cs typeface="Tahoma"/>
              </a:rPr>
              <a:t>n</a:t>
            </a:r>
            <a:r>
              <a:rPr sz="2700" spc="-55" dirty="0">
                <a:latin typeface="Tahoma"/>
                <a:cs typeface="Tahoma"/>
              </a:rPr>
              <a:t>t</a:t>
            </a:r>
            <a:r>
              <a:rPr sz="2700" spc="-100" dirty="0">
                <a:latin typeface="Tahoma"/>
                <a:cs typeface="Tahoma"/>
              </a:rPr>
              <a:t>a</a:t>
            </a:r>
            <a:r>
              <a:rPr sz="2700" spc="25" dirty="0">
                <a:latin typeface="Tahoma"/>
                <a:cs typeface="Tahoma"/>
              </a:rPr>
              <a:t>ti</a:t>
            </a:r>
            <a:r>
              <a:rPr sz="2700" spc="-5" dirty="0">
                <a:latin typeface="Tahoma"/>
                <a:cs typeface="Tahoma"/>
              </a:rPr>
              <a:t>o</a:t>
            </a:r>
            <a:r>
              <a:rPr sz="2700" spc="-30" dirty="0">
                <a:latin typeface="Tahoma"/>
                <a:cs typeface="Tahoma"/>
              </a:rPr>
              <a:t>n</a:t>
            </a:r>
            <a:r>
              <a:rPr sz="2700" spc="-305" dirty="0">
                <a:latin typeface="Tahoma"/>
                <a:cs typeface="Tahoma"/>
              </a:rPr>
              <a:t> </a:t>
            </a:r>
            <a:r>
              <a:rPr sz="2700" spc="5" dirty="0">
                <a:latin typeface="Tahoma"/>
                <a:cs typeface="Tahoma"/>
              </a:rPr>
              <a:t>d</a:t>
            </a:r>
            <a:r>
              <a:rPr sz="2700" spc="-60" dirty="0">
                <a:latin typeface="Tahoma"/>
                <a:cs typeface="Tahoma"/>
              </a:rPr>
              <a:t>a</a:t>
            </a:r>
            <a:r>
              <a:rPr sz="2700" spc="-30" dirty="0">
                <a:latin typeface="Tahoma"/>
                <a:cs typeface="Tahoma"/>
              </a:rPr>
              <a:t>n</a:t>
            </a:r>
            <a:r>
              <a:rPr sz="2700" spc="-75" dirty="0">
                <a:latin typeface="Tahoma"/>
                <a:cs typeface="Tahoma"/>
              </a:rPr>
              <a:t>s</a:t>
            </a:r>
            <a:r>
              <a:rPr sz="2700" spc="-305" dirty="0">
                <a:latin typeface="Tahoma"/>
                <a:cs typeface="Tahoma"/>
              </a:rPr>
              <a:t> </a:t>
            </a:r>
            <a:r>
              <a:rPr sz="2700" spc="-100" dirty="0">
                <a:latin typeface="Tahoma"/>
                <a:cs typeface="Tahoma"/>
              </a:rPr>
              <a:t>v</a:t>
            </a:r>
            <a:r>
              <a:rPr sz="2700" spc="-55" dirty="0">
                <a:latin typeface="Tahoma"/>
                <a:cs typeface="Tahoma"/>
              </a:rPr>
              <a:t>o</a:t>
            </a:r>
            <a:r>
              <a:rPr sz="2700" spc="5" dirty="0">
                <a:latin typeface="Tahoma"/>
                <a:cs typeface="Tahoma"/>
              </a:rPr>
              <a:t>t</a:t>
            </a:r>
            <a:r>
              <a:rPr sz="2700" spc="-70" dirty="0">
                <a:latin typeface="Tahoma"/>
                <a:cs typeface="Tahoma"/>
              </a:rPr>
              <a:t>r</a:t>
            </a:r>
            <a:r>
              <a:rPr sz="2700" spc="-60" dirty="0">
                <a:latin typeface="Tahoma"/>
                <a:cs typeface="Tahoma"/>
              </a:rPr>
              <a:t>e  su</a:t>
            </a:r>
            <a:r>
              <a:rPr sz="2700" spc="5" dirty="0">
                <a:latin typeface="Tahoma"/>
                <a:cs typeface="Tahoma"/>
              </a:rPr>
              <a:t>pp</a:t>
            </a:r>
            <a:r>
              <a:rPr sz="2700" spc="-5" dirty="0">
                <a:latin typeface="Tahoma"/>
                <a:cs typeface="Tahoma"/>
              </a:rPr>
              <a:t>o</a:t>
            </a:r>
            <a:r>
              <a:rPr sz="2700" spc="-40" dirty="0">
                <a:latin typeface="Tahoma"/>
                <a:cs typeface="Tahoma"/>
              </a:rPr>
              <a:t>r</a:t>
            </a:r>
            <a:r>
              <a:rPr sz="2700" spc="5" dirty="0">
                <a:latin typeface="Tahoma"/>
                <a:cs typeface="Tahoma"/>
              </a:rPr>
              <a:t>t</a:t>
            </a:r>
            <a:r>
              <a:rPr sz="2700" spc="-305" dirty="0">
                <a:latin typeface="Tahoma"/>
                <a:cs typeface="Tahoma"/>
              </a:rPr>
              <a:t> </a:t>
            </a:r>
            <a:r>
              <a:rPr sz="2700" spc="5" dirty="0">
                <a:latin typeface="Tahoma"/>
                <a:cs typeface="Tahoma"/>
              </a:rPr>
              <a:t>d</a:t>
            </a:r>
            <a:r>
              <a:rPr sz="2700" spc="-85" dirty="0">
                <a:latin typeface="Tahoma"/>
                <a:cs typeface="Tahoma"/>
              </a:rPr>
              <a:t>e</a:t>
            </a:r>
            <a:r>
              <a:rPr sz="2700" spc="-305" dirty="0">
                <a:latin typeface="Tahoma"/>
                <a:cs typeface="Tahoma"/>
              </a:rPr>
              <a:t> </a:t>
            </a:r>
            <a:r>
              <a:rPr sz="2700" spc="-105" dirty="0">
                <a:latin typeface="Tahoma"/>
                <a:cs typeface="Tahoma"/>
              </a:rPr>
              <a:t>f</a:t>
            </a:r>
            <a:r>
              <a:rPr sz="2700" spc="-5" dirty="0">
                <a:latin typeface="Tahoma"/>
                <a:cs typeface="Tahoma"/>
              </a:rPr>
              <a:t>o</a:t>
            </a:r>
            <a:r>
              <a:rPr sz="2700" spc="-40" dirty="0">
                <a:latin typeface="Tahoma"/>
                <a:cs typeface="Tahoma"/>
              </a:rPr>
              <a:t>r</a:t>
            </a:r>
            <a:r>
              <a:rPr sz="2700" spc="-30" dirty="0">
                <a:latin typeface="Tahoma"/>
                <a:cs typeface="Tahoma"/>
              </a:rPr>
              <a:t>m</a:t>
            </a:r>
            <a:r>
              <a:rPr sz="2700" spc="-100" dirty="0">
                <a:latin typeface="Tahoma"/>
                <a:cs typeface="Tahoma"/>
              </a:rPr>
              <a:t>a</a:t>
            </a:r>
            <a:r>
              <a:rPr sz="2700" spc="25" dirty="0">
                <a:latin typeface="Tahoma"/>
                <a:cs typeface="Tahoma"/>
              </a:rPr>
              <a:t>ti</a:t>
            </a:r>
            <a:r>
              <a:rPr sz="2700" spc="-5" dirty="0">
                <a:latin typeface="Tahoma"/>
                <a:cs typeface="Tahoma"/>
              </a:rPr>
              <a:t>o</a:t>
            </a:r>
            <a:r>
              <a:rPr sz="2700" spc="-30" dirty="0">
                <a:latin typeface="Tahoma"/>
                <a:cs typeface="Tahoma"/>
              </a:rPr>
              <a:t>n</a:t>
            </a:r>
            <a:endParaRPr sz="27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29300" y="2867025"/>
            <a:ext cx="1771649" cy="1914524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6FA641B6-02B4-C323-68C8-BF1F1C5EDB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14654" y="208452"/>
            <a:ext cx="2728546" cy="827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98960" y="501650"/>
            <a:ext cx="4092575" cy="82740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 marR="5080">
              <a:lnSpc>
                <a:spcPts val="3080"/>
              </a:lnSpc>
              <a:spcBef>
                <a:spcPts val="335"/>
              </a:spcBef>
            </a:pPr>
            <a:r>
              <a:rPr spc="-310" dirty="0">
                <a:solidFill>
                  <a:srgbClr val="000000"/>
                </a:solidFill>
              </a:rPr>
              <a:t>T</a:t>
            </a:r>
            <a:r>
              <a:rPr spc="-5" dirty="0">
                <a:solidFill>
                  <a:srgbClr val="000000"/>
                </a:solidFill>
              </a:rPr>
              <a:t>o</a:t>
            </a:r>
            <a:r>
              <a:rPr spc="-40" dirty="0">
                <a:solidFill>
                  <a:srgbClr val="000000"/>
                </a:solidFill>
              </a:rPr>
              <a:t>u</a:t>
            </a:r>
            <a:r>
              <a:rPr spc="-15" dirty="0">
                <a:solidFill>
                  <a:srgbClr val="000000"/>
                </a:solidFill>
              </a:rPr>
              <a:t>c</a:t>
            </a:r>
            <a:r>
              <a:rPr spc="-40" dirty="0">
                <a:solidFill>
                  <a:srgbClr val="000000"/>
                </a:solidFill>
              </a:rPr>
              <a:t>h</a:t>
            </a:r>
            <a:r>
              <a:rPr spc="-85" dirty="0">
                <a:solidFill>
                  <a:srgbClr val="000000"/>
                </a:solidFill>
              </a:rPr>
              <a:t>e</a:t>
            </a:r>
            <a:r>
              <a:rPr spc="-40" dirty="0">
                <a:solidFill>
                  <a:srgbClr val="000000"/>
                </a:solidFill>
              </a:rPr>
              <a:t>r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70" dirty="0">
                <a:solidFill>
                  <a:srgbClr val="000000"/>
                </a:solidFill>
              </a:rPr>
              <a:t>l</a:t>
            </a:r>
            <a:r>
              <a:rPr spc="-85" dirty="0">
                <a:solidFill>
                  <a:srgbClr val="000000"/>
                </a:solidFill>
              </a:rPr>
              <a:t>e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b</a:t>
            </a:r>
            <a:r>
              <a:rPr spc="-5" dirty="0">
                <a:solidFill>
                  <a:srgbClr val="000000"/>
                </a:solidFill>
              </a:rPr>
              <a:t>o</a:t>
            </a:r>
            <a:r>
              <a:rPr spc="-30" dirty="0">
                <a:solidFill>
                  <a:srgbClr val="000000"/>
                </a:solidFill>
              </a:rPr>
              <a:t>n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45" dirty="0">
                <a:solidFill>
                  <a:srgbClr val="000000"/>
                </a:solidFill>
              </a:rPr>
              <a:t>i</a:t>
            </a:r>
            <a:r>
              <a:rPr spc="-30" dirty="0">
                <a:solidFill>
                  <a:srgbClr val="000000"/>
                </a:solidFill>
              </a:rPr>
              <a:t>n</a:t>
            </a:r>
            <a:r>
              <a:rPr spc="-35" dirty="0">
                <a:solidFill>
                  <a:srgbClr val="000000"/>
                </a:solidFill>
              </a:rPr>
              <a:t>t</a:t>
            </a:r>
            <a:r>
              <a:rPr spc="-85" dirty="0">
                <a:solidFill>
                  <a:srgbClr val="000000"/>
                </a:solidFill>
              </a:rPr>
              <a:t>e</a:t>
            </a:r>
            <a:r>
              <a:rPr spc="-40" dirty="0">
                <a:solidFill>
                  <a:srgbClr val="000000"/>
                </a:solidFill>
              </a:rPr>
              <a:t>r</a:t>
            </a:r>
            <a:r>
              <a:rPr spc="70" dirty="0">
                <a:solidFill>
                  <a:srgbClr val="000000"/>
                </a:solidFill>
              </a:rPr>
              <a:t>l</a:t>
            </a:r>
            <a:r>
              <a:rPr spc="-5" dirty="0">
                <a:solidFill>
                  <a:srgbClr val="000000"/>
                </a:solidFill>
              </a:rPr>
              <a:t>o</a:t>
            </a:r>
            <a:r>
              <a:rPr spc="-15" dirty="0">
                <a:solidFill>
                  <a:srgbClr val="000000"/>
                </a:solidFill>
              </a:rPr>
              <a:t>c</a:t>
            </a:r>
            <a:r>
              <a:rPr spc="-40" dirty="0">
                <a:solidFill>
                  <a:srgbClr val="000000"/>
                </a:solidFill>
              </a:rPr>
              <a:t>u</a:t>
            </a:r>
            <a:r>
              <a:rPr spc="-35" dirty="0">
                <a:solidFill>
                  <a:srgbClr val="000000"/>
                </a:solidFill>
              </a:rPr>
              <a:t>t</a:t>
            </a:r>
            <a:r>
              <a:rPr spc="-85" dirty="0">
                <a:solidFill>
                  <a:srgbClr val="000000"/>
                </a:solidFill>
              </a:rPr>
              <a:t>e</a:t>
            </a:r>
            <a:r>
              <a:rPr spc="-40" dirty="0">
                <a:solidFill>
                  <a:srgbClr val="000000"/>
                </a:solidFill>
              </a:rPr>
              <a:t>u</a:t>
            </a:r>
            <a:r>
              <a:rPr spc="-35" dirty="0">
                <a:solidFill>
                  <a:srgbClr val="000000"/>
                </a:solidFill>
              </a:rPr>
              <a:t>r  </a:t>
            </a:r>
            <a:r>
              <a:rPr spc="-270" dirty="0">
                <a:solidFill>
                  <a:srgbClr val="000000"/>
                </a:solidFill>
              </a:rPr>
              <a:t>V</a:t>
            </a:r>
            <a:r>
              <a:rPr spc="-5" dirty="0">
                <a:solidFill>
                  <a:srgbClr val="000000"/>
                </a:solidFill>
              </a:rPr>
              <a:t>o</a:t>
            </a:r>
            <a:r>
              <a:rPr spc="-75" dirty="0">
                <a:solidFill>
                  <a:srgbClr val="000000"/>
                </a:solidFill>
              </a:rPr>
              <a:t>s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-60" dirty="0">
                <a:solidFill>
                  <a:srgbClr val="000000"/>
                </a:solidFill>
              </a:rPr>
              <a:t>a</a:t>
            </a:r>
            <a:r>
              <a:rPr spc="70" dirty="0">
                <a:solidFill>
                  <a:srgbClr val="000000"/>
                </a:solidFill>
              </a:rPr>
              <a:t>l</a:t>
            </a:r>
            <a:r>
              <a:rPr spc="-35" dirty="0">
                <a:solidFill>
                  <a:srgbClr val="000000"/>
                </a:solidFill>
              </a:rPr>
              <a:t>t</a:t>
            </a:r>
            <a:r>
              <a:rPr spc="-85" dirty="0">
                <a:solidFill>
                  <a:srgbClr val="000000"/>
                </a:solidFill>
              </a:rPr>
              <a:t>e</a:t>
            </a:r>
            <a:r>
              <a:rPr spc="-40" dirty="0">
                <a:solidFill>
                  <a:srgbClr val="000000"/>
                </a:solidFill>
              </a:rPr>
              <a:t>r</a:t>
            </a:r>
            <a:r>
              <a:rPr spc="-30" dirty="0">
                <a:solidFill>
                  <a:srgbClr val="000000"/>
                </a:solidFill>
              </a:rPr>
              <a:t>n</a:t>
            </a:r>
            <a:r>
              <a:rPr spc="-100" dirty="0">
                <a:solidFill>
                  <a:srgbClr val="000000"/>
                </a:solidFill>
              </a:rPr>
              <a:t>a</a:t>
            </a:r>
            <a:r>
              <a:rPr spc="25" dirty="0">
                <a:solidFill>
                  <a:srgbClr val="000000"/>
                </a:solidFill>
              </a:rPr>
              <a:t>ti</a:t>
            </a:r>
            <a:r>
              <a:rPr spc="-100" dirty="0">
                <a:solidFill>
                  <a:srgbClr val="000000"/>
                </a:solidFill>
              </a:rPr>
              <a:t>v</a:t>
            </a:r>
            <a:r>
              <a:rPr spc="-85" dirty="0">
                <a:solidFill>
                  <a:srgbClr val="000000"/>
                </a:solidFill>
              </a:rPr>
              <a:t>e</a:t>
            </a:r>
            <a:r>
              <a:rPr spc="-75" dirty="0">
                <a:solidFill>
                  <a:srgbClr val="000000"/>
                </a:solidFill>
              </a:rPr>
              <a:t>s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-60" dirty="0">
                <a:solidFill>
                  <a:srgbClr val="000000"/>
                </a:solidFill>
              </a:rPr>
              <a:t>à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-150" dirty="0">
                <a:solidFill>
                  <a:srgbClr val="000000"/>
                </a:solidFill>
              </a:rPr>
              <a:t>...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9249" y="1924050"/>
            <a:ext cx="85725" cy="857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9249" y="2209800"/>
            <a:ext cx="85725" cy="8572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830833" y="1782572"/>
            <a:ext cx="5111115" cy="61468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2295"/>
              </a:lnSpc>
              <a:spcBef>
                <a:spcPts val="135"/>
              </a:spcBef>
            </a:pPr>
            <a:r>
              <a:rPr sz="1950" spc="-45" dirty="0">
                <a:latin typeface="Tahoma"/>
                <a:cs typeface="Tahoma"/>
              </a:rPr>
              <a:t>C</a:t>
            </a:r>
            <a:r>
              <a:rPr sz="1950" spc="-40" dirty="0">
                <a:latin typeface="Tahoma"/>
                <a:cs typeface="Tahoma"/>
              </a:rPr>
              <a:t>ʼ</a:t>
            </a:r>
            <a:r>
              <a:rPr sz="1950" spc="-45" dirty="0">
                <a:latin typeface="Tahoma"/>
                <a:cs typeface="Tahoma"/>
              </a:rPr>
              <a:t>e</a:t>
            </a:r>
            <a:r>
              <a:rPr sz="1950" spc="-80" dirty="0">
                <a:latin typeface="Tahoma"/>
                <a:cs typeface="Tahoma"/>
              </a:rPr>
              <a:t>s</a:t>
            </a:r>
            <a:r>
              <a:rPr sz="1950" spc="20" dirty="0">
                <a:latin typeface="Tahoma"/>
                <a:cs typeface="Tahoma"/>
              </a:rPr>
              <a:t>t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20" dirty="0">
                <a:latin typeface="Tahoma"/>
                <a:cs typeface="Tahoma"/>
              </a:rPr>
              <a:t>p</a:t>
            </a:r>
            <a:r>
              <a:rPr sz="1950" spc="-45" dirty="0">
                <a:latin typeface="Tahoma"/>
                <a:cs typeface="Tahoma"/>
              </a:rPr>
              <a:t>e</a:t>
            </a:r>
            <a:r>
              <a:rPr sz="1950" spc="-25" dirty="0">
                <a:latin typeface="Tahoma"/>
                <a:cs typeface="Tahoma"/>
              </a:rPr>
              <a:t>r</a:t>
            </a:r>
            <a:r>
              <a:rPr sz="1950" spc="-45" dirty="0">
                <a:latin typeface="Tahoma"/>
                <a:cs typeface="Tahoma"/>
              </a:rPr>
              <a:t>s</a:t>
            </a:r>
            <a:r>
              <a:rPr sz="1950" spc="10" dirty="0">
                <a:latin typeface="Tahoma"/>
                <a:cs typeface="Tahoma"/>
              </a:rPr>
              <a:t>o</a:t>
            </a:r>
            <a:r>
              <a:rPr sz="1950" spc="-5" dirty="0">
                <a:latin typeface="Tahoma"/>
                <a:cs typeface="Tahoma"/>
              </a:rPr>
              <a:t>nn</a:t>
            </a:r>
            <a:r>
              <a:rPr sz="1950" spc="-45" dirty="0">
                <a:latin typeface="Tahoma"/>
                <a:cs typeface="Tahoma"/>
              </a:rPr>
              <a:t>e</a:t>
            </a:r>
            <a:r>
              <a:rPr sz="1950" spc="60" dirty="0">
                <a:latin typeface="Tahoma"/>
                <a:cs typeface="Tahoma"/>
              </a:rPr>
              <a:t>l</a:t>
            </a:r>
            <a:endParaRPr sz="1950">
              <a:latin typeface="Tahoma"/>
              <a:cs typeface="Tahoma"/>
            </a:endParaRPr>
          </a:p>
          <a:p>
            <a:pPr marL="12700">
              <a:lnSpc>
                <a:spcPts val="2295"/>
              </a:lnSpc>
            </a:pPr>
            <a:r>
              <a:rPr sz="1950" spc="-65" dirty="0">
                <a:latin typeface="Tahoma"/>
                <a:cs typeface="Tahoma"/>
              </a:rPr>
              <a:t>Q</a:t>
            </a:r>
            <a:r>
              <a:rPr sz="1950" spc="-15" dirty="0">
                <a:latin typeface="Tahoma"/>
                <a:cs typeface="Tahoma"/>
              </a:rPr>
              <a:t>u</a:t>
            </a:r>
            <a:r>
              <a:rPr sz="1950" spc="40" dirty="0">
                <a:latin typeface="Tahoma"/>
                <a:cs typeface="Tahoma"/>
              </a:rPr>
              <a:t>i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45" dirty="0">
                <a:latin typeface="Tahoma"/>
                <a:cs typeface="Tahoma"/>
              </a:rPr>
              <a:t>s</a:t>
            </a:r>
            <a:r>
              <a:rPr sz="1950" spc="-40" dirty="0">
                <a:latin typeface="Tahoma"/>
                <a:cs typeface="Tahoma"/>
              </a:rPr>
              <a:t>e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dirty="0">
                <a:latin typeface="Tahoma"/>
                <a:cs typeface="Tahoma"/>
              </a:rPr>
              <a:t>c</a:t>
            </a:r>
            <a:r>
              <a:rPr sz="1950" spc="-15" dirty="0">
                <a:latin typeface="Tahoma"/>
                <a:cs typeface="Tahoma"/>
              </a:rPr>
              <a:t>h</a:t>
            </a:r>
            <a:r>
              <a:rPr sz="1950" spc="-30" dirty="0">
                <a:latin typeface="Tahoma"/>
                <a:cs typeface="Tahoma"/>
              </a:rPr>
              <a:t>a</a:t>
            </a:r>
            <a:r>
              <a:rPr sz="1950" spc="-35" dirty="0">
                <a:latin typeface="Tahoma"/>
                <a:cs typeface="Tahoma"/>
              </a:rPr>
              <a:t>r</a:t>
            </a:r>
            <a:r>
              <a:rPr sz="1950" spc="-110" dirty="0">
                <a:latin typeface="Tahoma"/>
                <a:cs typeface="Tahoma"/>
              </a:rPr>
              <a:t>g</a:t>
            </a:r>
            <a:r>
              <a:rPr sz="1950" spc="-40" dirty="0">
                <a:latin typeface="Tahoma"/>
                <a:cs typeface="Tahoma"/>
              </a:rPr>
              <a:t>e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20" dirty="0">
                <a:latin typeface="Tahoma"/>
                <a:cs typeface="Tahoma"/>
              </a:rPr>
              <a:t>d</a:t>
            </a:r>
            <a:r>
              <a:rPr sz="1950" spc="-40" dirty="0">
                <a:latin typeface="Tahoma"/>
                <a:cs typeface="Tahoma"/>
              </a:rPr>
              <a:t>e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55" dirty="0">
                <a:latin typeface="Tahoma"/>
                <a:cs typeface="Tahoma"/>
              </a:rPr>
              <a:t>l</a:t>
            </a:r>
            <a:r>
              <a:rPr sz="1950" spc="-25" dirty="0">
                <a:latin typeface="Tahoma"/>
                <a:cs typeface="Tahoma"/>
              </a:rPr>
              <a:t>a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265" dirty="0">
                <a:latin typeface="Tahoma"/>
                <a:cs typeface="Tahoma"/>
              </a:rPr>
              <a:t>«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40" dirty="0">
                <a:latin typeface="Tahoma"/>
                <a:cs typeface="Tahoma"/>
              </a:rPr>
              <a:t>c</a:t>
            </a:r>
            <a:r>
              <a:rPr sz="1950" spc="10" dirty="0">
                <a:latin typeface="Tahoma"/>
                <a:cs typeface="Tahoma"/>
              </a:rPr>
              <a:t>o</a:t>
            </a:r>
            <a:r>
              <a:rPr sz="1950" spc="5" dirty="0">
                <a:latin typeface="Tahoma"/>
                <a:cs typeface="Tahoma"/>
              </a:rPr>
              <a:t>mm</a:t>
            </a:r>
            <a:r>
              <a:rPr sz="1950" spc="-15" dirty="0">
                <a:latin typeface="Tahoma"/>
                <a:cs typeface="Tahoma"/>
              </a:rPr>
              <a:t>u</a:t>
            </a:r>
            <a:r>
              <a:rPr sz="1950" spc="-5" dirty="0">
                <a:latin typeface="Tahoma"/>
                <a:cs typeface="Tahoma"/>
              </a:rPr>
              <a:t>n</a:t>
            </a:r>
            <a:r>
              <a:rPr sz="1950" spc="35" dirty="0">
                <a:latin typeface="Tahoma"/>
                <a:cs typeface="Tahoma"/>
              </a:rPr>
              <a:t>i</a:t>
            </a:r>
            <a:r>
              <a:rPr sz="1950" spc="-15" dirty="0">
                <a:latin typeface="Tahoma"/>
                <a:cs typeface="Tahoma"/>
              </a:rPr>
              <a:t>c</a:t>
            </a:r>
            <a:r>
              <a:rPr sz="1950" spc="-55" dirty="0">
                <a:latin typeface="Tahoma"/>
                <a:cs typeface="Tahoma"/>
              </a:rPr>
              <a:t>a</a:t>
            </a:r>
            <a:r>
              <a:rPr sz="1950" spc="15" dirty="0">
                <a:latin typeface="Tahoma"/>
                <a:cs typeface="Tahoma"/>
              </a:rPr>
              <a:t>t</a:t>
            </a:r>
            <a:r>
              <a:rPr sz="1950" spc="35" dirty="0">
                <a:latin typeface="Tahoma"/>
                <a:cs typeface="Tahoma"/>
              </a:rPr>
              <a:t>i</a:t>
            </a:r>
            <a:r>
              <a:rPr sz="1950" spc="10" dirty="0">
                <a:latin typeface="Tahoma"/>
                <a:cs typeface="Tahoma"/>
              </a:rPr>
              <a:t>o</a:t>
            </a:r>
            <a:r>
              <a:rPr sz="1950" dirty="0">
                <a:latin typeface="Tahoma"/>
                <a:cs typeface="Tahoma"/>
              </a:rPr>
              <a:t>n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265" dirty="0">
                <a:latin typeface="Tahoma"/>
                <a:cs typeface="Tahoma"/>
              </a:rPr>
              <a:t>»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dirty="0">
                <a:latin typeface="Tahoma"/>
                <a:cs typeface="Tahoma"/>
              </a:rPr>
              <a:t>c</a:t>
            </a:r>
            <a:r>
              <a:rPr sz="1950" spc="-15" dirty="0">
                <a:latin typeface="Tahoma"/>
                <a:cs typeface="Tahoma"/>
              </a:rPr>
              <a:t>h</a:t>
            </a:r>
            <a:r>
              <a:rPr sz="1950" spc="-45" dirty="0">
                <a:latin typeface="Tahoma"/>
                <a:cs typeface="Tahoma"/>
              </a:rPr>
              <a:t>e</a:t>
            </a:r>
            <a:r>
              <a:rPr sz="1950" spc="-25" dirty="0">
                <a:latin typeface="Tahoma"/>
                <a:cs typeface="Tahoma"/>
              </a:rPr>
              <a:t>z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55" dirty="0">
                <a:latin typeface="Tahoma"/>
                <a:cs typeface="Tahoma"/>
              </a:rPr>
              <a:t>v</a:t>
            </a:r>
            <a:r>
              <a:rPr sz="1950" spc="10" dirty="0">
                <a:latin typeface="Tahoma"/>
                <a:cs typeface="Tahoma"/>
              </a:rPr>
              <a:t>o</a:t>
            </a:r>
            <a:r>
              <a:rPr sz="1950" spc="-15" dirty="0">
                <a:latin typeface="Tahoma"/>
                <a:cs typeface="Tahoma"/>
              </a:rPr>
              <a:t>u</a:t>
            </a:r>
            <a:r>
              <a:rPr sz="1950" spc="-40" dirty="0">
                <a:latin typeface="Tahoma"/>
                <a:cs typeface="Tahoma"/>
              </a:rPr>
              <a:t>s</a:t>
            </a:r>
            <a:endParaRPr sz="1950">
              <a:latin typeface="Tahoma"/>
              <a:cs typeface="Tahoma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554A8C3F-B351-1FCC-C9BD-69CC16B4B8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64476" y="368574"/>
            <a:ext cx="2652346" cy="625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98960" y="501650"/>
            <a:ext cx="219964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5" dirty="0">
                <a:solidFill>
                  <a:srgbClr val="000000"/>
                </a:solidFill>
              </a:rPr>
              <a:t>A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-100" dirty="0">
                <a:solidFill>
                  <a:srgbClr val="000000"/>
                </a:solidFill>
              </a:rPr>
              <a:t>v</a:t>
            </a:r>
            <a:r>
              <a:rPr spc="-5" dirty="0">
                <a:solidFill>
                  <a:srgbClr val="000000"/>
                </a:solidFill>
              </a:rPr>
              <a:t>o</a:t>
            </a:r>
            <a:r>
              <a:rPr spc="-40" dirty="0">
                <a:solidFill>
                  <a:srgbClr val="000000"/>
                </a:solidFill>
              </a:rPr>
              <a:t>u</a:t>
            </a:r>
            <a:r>
              <a:rPr spc="-75" dirty="0">
                <a:solidFill>
                  <a:srgbClr val="000000"/>
                </a:solidFill>
              </a:rPr>
              <a:t>s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d</a:t>
            </a:r>
            <a:r>
              <a:rPr spc="-85" dirty="0">
                <a:solidFill>
                  <a:srgbClr val="000000"/>
                </a:solidFill>
              </a:rPr>
              <a:t>e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-95" dirty="0">
                <a:solidFill>
                  <a:srgbClr val="000000"/>
                </a:solidFill>
              </a:rPr>
              <a:t>j</a:t>
            </a:r>
            <a:r>
              <a:rPr spc="-5" dirty="0">
                <a:solidFill>
                  <a:srgbClr val="000000"/>
                </a:solidFill>
              </a:rPr>
              <a:t>o</a:t>
            </a:r>
            <a:r>
              <a:rPr spc="-40" dirty="0">
                <a:solidFill>
                  <a:srgbClr val="000000"/>
                </a:solidFill>
              </a:rPr>
              <a:t>u</a:t>
            </a:r>
            <a:r>
              <a:rPr spc="-85" dirty="0">
                <a:solidFill>
                  <a:srgbClr val="000000"/>
                </a:solidFill>
              </a:rPr>
              <a:t>e</a:t>
            </a:r>
            <a:r>
              <a:rPr spc="-40" dirty="0">
                <a:solidFill>
                  <a:srgbClr val="000000"/>
                </a:solidFill>
              </a:rPr>
              <a:t>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25996" y="2139950"/>
            <a:ext cx="4210685" cy="82740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 marR="5080">
              <a:lnSpc>
                <a:spcPts val="3080"/>
              </a:lnSpc>
              <a:spcBef>
                <a:spcPts val="335"/>
              </a:spcBef>
            </a:pPr>
            <a:r>
              <a:rPr sz="2700" spc="-170" dirty="0">
                <a:latin typeface="Tahoma"/>
                <a:cs typeface="Tahoma"/>
              </a:rPr>
              <a:t>R</a:t>
            </a:r>
            <a:r>
              <a:rPr sz="2700" spc="-85" dirty="0">
                <a:latin typeface="Tahoma"/>
                <a:cs typeface="Tahoma"/>
              </a:rPr>
              <a:t>é</a:t>
            </a:r>
            <a:r>
              <a:rPr sz="2700" spc="5" dirty="0">
                <a:latin typeface="Tahoma"/>
                <a:cs typeface="Tahoma"/>
              </a:rPr>
              <a:t>d</a:t>
            </a:r>
            <a:r>
              <a:rPr sz="2700" spc="45" dirty="0">
                <a:latin typeface="Tahoma"/>
                <a:cs typeface="Tahoma"/>
              </a:rPr>
              <a:t>i</a:t>
            </a:r>
            <a:r>
              <a:rPr sz="2700" spc="-175" dirty="0">
                <a:latin typeface="Tahoma"/>
                <a:cs typeface="Tahoma"/>
              </a:rPr>
              <a:t>g</a:t>
            </a:r>
            <a:r>
              <a:rPr sz="2700" spc="-85" dirty="0">
                <a:latin typeface="Tahoma"/>
                <a:cs typeface="Tahoma"/>
              </a:rPr>
              <a:t>e</a:t>
            </a:r>
            <a:r>
              <a:rPr sz="2700" spc="-40" dirty="0">
                <a:latin typeface="Tahoma"/>
                <a:cs typeface="Tahoma"/>
              </a:rPr>
              <a:t>r</a:t>
            </a:r>
            <a:r>
              <a:rPr sz="2700" spc="-305" dirty="0">
                <a:latin typeface="Tahoma"/>
                <a:cs typeface="Tahoma"/>
              </a:rPr>
              <a:t> </a:t>
            </a:r>
            <a:r>
              <a:rPr sz="2700" spc="70" dirty="0">
                <a:latin typeface="Tahoma"/>
                <a:cs typeface="Tahoma"/>
              </a:rPr>
              <a:t>l</a:t>
            </a:r>
            <a:r>
              <a:rPr sz="2700" spc="20" dirty="0">
                <a:latin typeface="Tahoma"/>
                <a:cs typeface="Tahoma"/>
              </a:rPr>
              <a:t>'</a:t>
            </a:r>
            <a:r>
              <a:rPr sz="2700" spc="-5" dirty="0">
                <a:latin typeface="Tahoma"/>
                <a:cs typeface="Tahoma"/>
              </a:rPr>
              <a:t>o</a:t>
            </a:r>
            <a:r>
              <a:rPr sz="2700" dirty="0">
                <a:latin typeface="Tahoma"/>
                <a:cs typeface="Tahoma"/>
              </a:rPr>
              <a:t>b</a:t>
            </a:r>
            <a:r>
              <a:rPr sz="2700" spc="-95" dirty="0">
                <a:latin typeface="Tahoma"/>
                <a:cs typeface="Tahoma"/>
              </a:rPr>
              <a:t>j</a:t>
            </a:r>
            <a:r>
              <a:rPr sz="2700" spc="-114" dirty="0">
                <a:latin typeface="Tahoma"/>
                <a:cs typeface="Tahoma"/>
              </a:rPr>
              <a:t>e</a:t>
            </a:r>
            <a:r>
              <a:rPr sz="2700" spc="5" dirty="0">
                <a:latin typeface="Tahoma"/>
                <a:cs typeface="Tahoma"/>
              </a:rPr>
              <a:t>t</a:t>
            </a:r>
            <a:r>
              <a:rPr sz="2700" spc="-305" dirty="0">
                <a:latin typeface="Tahoma"/>
                <a:cs typeface="Tahoma"/>
              </a:rPr>
              <a:t> </a:t>
            </a:r>
            <a:r>
              <a:rPr sz="2700" spc="5" dirty="0">
                <a:latin typeface="Tahoma"/>
                <a:cs typeface="Tahoma"/>
              </a:rPr>
              <a:t>d</a:t>
            </a:r>
            <a:r>
              <a:rPr sz="2700" spc="-85" dirty="0">
                <a:latin typeface="Tahoma"/>
                <a:cs typeface="Tahoma"/>
              </a:rPr>
              <a:t>e</a:t>
            </a:r>
            <a:r>
              <a:rPr sz="2700" spc="-305" dirty="0">
                <a:latin typeface="Tahoma"/>
                <a:cs typeface="Tahoma"/>
              </a:rPr>
              <a:t> </a:t>
            </a:r>
            <a:r>
              <a:rPr sz="2700" spc="-100" dirty="0">
                <a:latin typeface="Tahoma"/>
                <a:cs typeface="Tahoma"/>
              </a:rPr>
              <a:t>v</a:t>
            </a:r>
            <a:r>
              <a:rPr sz="2700" spc="-55" dirty="0">
                <a:latin typeface="Tahoma"/>
                <a:cs typeface="Tahoma"/>
              </a:rPr>
              <a:t>o</a:t>
            </a:r>
            <a:r>
              <a:rPr sz="2700" spc="-15" dirty="0">
                <a:latin typeface="Tahoma"/>
                <a:cs typeface="Tahoma"/>
              </a:rPr>
              <a:t>t</a:t>
            </a:r>
            <a:r>
              <a:rPr sz="2700" spc="-45" dirty="0">
                <a:latin typeface="Tahoma"/>
                <a:cs typeface="Tahoma"/>
              </a:rPr>
              <a:t>r</a:t>
            </a:r>
            <a:r>
              <a:rPr sz="2700" spc="-85" dirty="0">
                <a:latin typeface="Tahoma"/>
                <a:cs typeface="Tahoma"/>
              </a:rPr>
              <a:t>e</a:t>
            </a:r>
            <a:r>
              <a:rPr sz="2700" spc="-305" dirty="0">
                <a:latin typeface="Tahoma"/>
                <a:cs typeface="Tahoma"/>
              </a:rPr>
              <a:t> </a:t>
            </a:r>
            <a:r>
              <a:rPr sz="2700" spc="-60" dirty="0">
                <a:latin typeface="Tahoma"/>
                <a:cs typeface="Tahoma"/>
              </a:rPr>
              <a:t>a</a:t>
            </a:r>
            <a:r>
              <a:rPr sz="2700" spc="5" dirty="0">
                <a:latin typeface="Tahoma"/>
                <a:cs typeface="Tahoma"/>
              </a:rPr>
              <a:t>pp</a:t>
            </a:r>
            <a:r>
              <a:rPr sz="2700" spc="-85" dirty="0">
                <a:latin typeface="Tahoma"/>
                <a:cs typeface="Tahoma"/>
              </a:rPr>
              <a:t>e</a:t>
            </a:r>
            <a:r>
              <a:rPr sz="2700" spc="85" dirty="0">
                <a:latin typeface="Tahoma"/>
                <a:cs typeface="Tahoma"/>
              </a:rPr>
              <a:t>l  </a:t>
            </a:r>
            <a:r>
              <a:rPr sz="2700" spc="-114" dirty="0">
                <a:latin typeface="Tahoma"/>
                <a:cs typeface="Tahoma"/>
              </a:rPr>
              <a:t>e</a:t>
            </a:r>
            <a:r>
              <a:rPr sz="2700" spc="5" dirty="0">
                <a:latin typeface="Tahoma"/>
                <a:cs typeface="Tahoma"/>
              </a:rPr>
              <a:t>t</a:t>
            </a:r>
            <a:r>
              <a:rPr sz="2700" spc="-305" dirty="0">
                <a:latin typeface="Tahoma"/>
                <a:cs typeface="Tahoma"/>
              </a:rPr>
              <a:t> </a:t>
            </a:r>
            <a:r>
              <a:rPr sz="2700" spc="-100" dirty="0">
                <a:latin typeface="Tahoma"/>
                <a:cs typeface="Tahoma"/>
              </a:rPr>
              <a:t>v</a:t>
            </a:r>
            <a:r>
              <a:rPr sz="2700" spc="-55" dirty="0">
                <a:latin typeface="Tahoma"/>
                <a:cs typeface="Tahoma"/>
              </a:rPr>
              <a:t>o</a:t>
            </a:r>
            <a:r>
              <a:rPr sz="2700" spc="-15" dirty="0">
                <a:latin typeface="Tahoma"/>
                <a:cs typeface="Tahoma"/>
              </a:rPr>
              <a:t>t</a:t>
            </a:r>
            <a:r>
              <a:rPr sz="2700" spc="-45" dirty="0">
                <a:latin typeface="Tahoma"/>
                <a:cs typeface="Tahoma"/>
              </a:rPr>
              <a:t>r</a:t>
            </a:r>
            <a:r>
              <a:rPr sz="2700" spc="-85" dirty="0">
                <a:latin typeface="Tahoma"/>
                <a:cs typeface="Tahoma"/>
              </a:rPr>
              <a:t>e</a:t>
            </a:r>
            <a:r>
              <a:rPr sz="2700" spc="-305" dirty="0">
                <a:latin typeface="Tahoma"/>
                <a:cs typeface="Tahoma"/>
              </a:rPr>
              <a:t> </a:t>
            </a:r>
            <a:r>
              <a:rPr sz="2700" spc="-60" dirty="0">
                <a:latin typeface="Tahoma"/>
                <a:cs typeface="Tahoma"/>
              </a:rPr>
              <a:t>a</a:t>
            </a:r>
            <a:r>
              <a:rPr sz="2700" spc="-75" dirty="0">
                <a:latin typeface="Tahoma"/>
                <a:cs typeface="Tahoma"/>
              </a:rPr>
              <a:t>c</a:t>
            </a:r>
            <a:r>
              <a:rPr sz="2700" spc="-15" dirty="0">
                <a:latin typeface="Tahoma"/>
                <a:cs typeface="Tahoma"/>
              </a:rPr>
              <a:t>c</a:t>
            </a:r>
            <a:r>
              <a:rPr sz="2700" spc="-70" dirty="0">
                <a:latin typeface="Tahoma"/>
                <a:cs typeface="Tahoma"/>
              </a:rPr>
              <a:t>r</a:t>
            </a:r>
            <a:r>
              <a:rPr sz="2700" spc="-5" dirty="0">
                <a:latin typeface="Tahoma"/>
                <a:cs typeface="Tahoma"/>
              </a:rPr>
              <a:t>o</a:t>
            </a:r>
            <a:r>
              <a:rPr sz="2700" spc="-15" dirty="0">
                <a:latin typeface="Tahoma"/>
                <a:cs typeface="Tahoma"/>
              </a:rPr>
              <a:t>c</a:t>
            </a:r>
            <a:r>
              <a:rPr sz="2700" spc="-40" dirty="0">
                <a:latin typeface="Tahoma"/>
                <a:cs typeface="Tahoma"/>
              </a:rPr>
              <a:t>h</a:t>
            </a:r>
            <a:r>
              <a:rPr sz="2700" spc="-85" dirty="0">
                <a:latin typeface="Tahoma"/>
                <a:cs typeface="Tahoma"/>
              </a:rPr>
              <a:t>e</a:t>
            </a:r>
            <a:endParaRPr sz="27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29300" y="2867025"/>
            <a:ext cx="1771649" cy="1914524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CDA5BEA6-9181-6105-5562-C250B95D31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0" y="317500"/>
            <a:ext cx="2784306" cy="73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98960" y="501650"/>
            <a:ext cx="3074035" cy="82740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 marR="5080">
              <a:lnSpc>
                <a:spcPts val="3080"/>
              </a:lnSpc>
              <a:spcBef>
                <a:spcPts val="335"/>
              </a:spcBef>
            </a:pPr>
            <a:r>
              <a:rPr spc="-30" dirty="0">
                <a:solidFill>
                  <a:srgbClr val="000000"/>
                </a:solidFill>
              </a:rPr>
              <a:t>P</a:t>
            </a:r>
            <a:r>
              <a:rPr spc="-5" dirty="0">
                <a:solidFill>
                  <a:srgbClr val="000000"/>
                </a:solidFill>
              </a:rPr>
              <a:t>o</a:t>
            </a:r>
            <a:r>
              <a:rPr spc="-40" dirty="0">
                <a:solidFill>
                  <a:srgbClr val="000000"/>
                </a:solidFill>
              </a:rPr>
              <a:t>u</a:t>
            </a:r>
            <a:r>
              <a:rPr spc="-55" dirty="0">
                <a:solidFill>
                  <a:srgbClr val="000000"/>
                </a:solidFill>
              </a:rPr>
              <a:t>r</a:t>
            </a:r>
            <a:r>
              <a:rPr spc="-60" dirty="0">
                <a:solidFill>
                  <a:srgbClr val="000000"/>
                </a:solidFill>
              </a:rPr>
              <a:t>su</a:t>
            </a:r>
            <a:r>
              <a:rPr spc="45" dirty="0">
                <a:solidFill>
                  <a:srgbClr val="000000"/>
                </a:solidFill>
              </a:rPr>
              <a:t>i</a:t>
            </a:r>
            <a:r>
              <a:rPr spc="-85" dirty="0">
                <a:solidFill>
                  <a:srgbClr val="000000"/>
                </a:solidFill>
              </a:rPr>
              <a:t>v</a:t>
            </a:r>
            <a:r>
              <a:rPr spc="-70" dirty="0">
                <a:solidFill>
                  <a:srgbClr val="000000"/>
                </a:solidFill>
              </a:rPr>
              <a:t>r</a:t>
            </a:r>
            <a:r>
              <a:rPr spc="-85" dirty="0">
                <a:solidFill>
                  <a:srgbClr val="000000"/>
                </a:solidFill>
              </a:rPr>
              <a:t>e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70" dirty="0">
                <a:solidFill>
                  <a:srgbClr val="000000"/>
                </a:solidFill>
              </a:rPr>
              <a:t>l</a:t>
            </a:r>
            <a:r>
              <a:rPr spc="-60" dirty="0">
                <a:solidFill>
                  <a:srgbClr val="000000"/>
                </a:solidFill>
              </a:rPr>
              <a:t>a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-70" dirty="0">
                <a:solidFill>
                  <a:srgbClr val="000000"/>
                </a:solidFill>
              </a:rPr>
              <a:t>r</a:t>
            </a:r>
            <a:r>
              <a:rPr spc="-85" dirty="0">
                <a:solidFill>
                  <a:srgbClr val="000000"/>
                </a:solidFill>
              </a:rPr>
              <a:t>e</a:t>
            </a:r>
            <a:r>
              <a:rPr spc="70" dirty="0">
                <a:solidFill>
                  <a:srgbClr val="000000"/>
                </a:solidFill>
              </a:rPr>
              <a:t>l</a:t>
            </a:r>
            <a:r>
              <a:rPr spc="-100" dirty="0">
                <a:solidFill>
                  <a:srgbClr val="000000"/>
                </a:solidFill>
              </a:rPr>
              <a:t>a</a:t>
            </a:r>
            <a:r>
              <a:rPr spc="25" dirty="0">
                <a:solidFill>
                  <a:srgbClr val="000000"/>
                </a:solidFill>
              </a:rPr>
              <a:t>ti</a:t>
            </a:r>
            <a:r>
              <a:rPr spc="-5" dirty="0">
                <a:solidFill>
                  <a:srgbClr val="000000"/>
                </a:solidFill>
              </a:rPr>
              <a:t>o</a:t>
            </a:r>
            <a:r>
              <a:rPr spc="-25" dirty="0">
                <a:solidFill>
                  <a:srgbClr val="000000"/>
                </a:solidFill>
              </a:rPr>
              <a:t>n  </a:t>
            </a:r>
            <a:r>
              <a:rPr spc="-270" dirty="0">
                <a:solidFill>
                  <a:srgbClr val="000000"/>
                </a:solidFill>
              </a:rPr>
              <a:t>V</a:t>
            </a:r>
            <a:r>
              <a:rPr spc="-5" dirty="0">
                <a:solidFill>
                  <a:srgbClr val="000000"/>
                </a:solidFill>
              </a:rPr>
              <a:t>o</a:t>
            </a:r>
            <a:r>
              <a:rPr spc="-75" dirty="0">
                <a:solidFill>
                  <a:srgbClr val="000000"/>
                </a:solidFill>
              </a:rPr>
              <a:t>s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-60" dirty="0">
                <a:solidFill>
                  <a:srgbClr val="000000"/>
                </a:solidFill>
              </a:rPr>
              <a:t>a</a:t>
            </a:r>
            <a:r>
              <a:rPr spc="70" dirty="0">
                <a:solidFill>
                  <a:srgbClr val="000000"/>
                </a:solidFill>
              </a:rPr>
              <a:t>l</a:t>
            </a:r>
            <a:r>
              <a:rPr spc="-35" dirty="0">
                <a:solidFill>
                  <a:srgbClr val="000000"/>
                </a:solidFill>
              </a:rPr>
              <a:t>t</a:t>
            </a:r>
            <a:r>
              <a:rPr spc="-85" dirty="0">
                <a:solidFill>
                  <a:srgbClr val="000000"/>
                </a:solidFill>
              </a:rPr>
              <a:t>e</a:t>
            </a:r>
            <a:r>
              <a:rPr spc="-40" dirty="0">
                <a:solidFill>
                  <a:srgbClr val="000000"/>
                </a:solidFill>
              </a:rPr>
              <a:t>r</a:t>
            </a:r>
            <a:r>
              <a:rPr spc="-30" dirty="0">
                <a:solidFill>
                  <a:srgbClr val="000000"/>
                </a:solidFill>
              </a:rPr>
              <a:t>n</a:t>
            </a:r>
            <a:r>
              <a:rPr spc="-100" dirty="0">
                <a:solidFill>
                  <a:srgbClr val="000000"/>
                </a:solidFill>
              </a:rPr>
              <a:t>a</a:t>
            </a:r>
            <a:r>
              <a:rPr spc="25" dirty="0">
                <a:solidFill>
                  <a:srgbClr val="000000"/>
                </a:solidFill>
              </a:rPr>
              <a:t>ti</a:t>
            </a:r>
            <a:r>
              <a:rPr spc="-100" dirty="0">
                <a:solidFill>
                  <a:srgbClr val="000000"/>
                </a:solidFill>
              </a:rPr>
              <a:t>v</a:t>
            </a:r>
            <a:r>
              <a:rPr spc="-85" dirty="0">
                <a:solidFill>
                  <a:srgbClr val="000000"/>
                </a:solidFill>
              </a:rPr>
              <a:t>e</a:t>
            </a:r>
            <a:r>
              <a:rPr spc="-75" dirty="0">
                <a:solidFill>
                  <a:srgbClr val="000000"/>
                </a:solidFill>
              </a:rPr>
              <a:t>s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-60" dirty="0">
                <a:solidFill>
                  <a:srgbClr val="000000"/>
                </a:solidFill>
              </a:rPr>
              <a:t>à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-150" dirty="0">
                <a:solidFill>
                  <a:srgbClr val="000000"/>
                </a:solidFill>
              </a:rPr>
              <a:t>...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9249" y="1924050"/>
            <a:ext cx="85725" cy="857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9249" y="2209800"/>
            <a:ext cx="85725" cy="857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9249" y="2495550"/>
            <a:ext cx="85725" cy="8572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9249" y="2781300"/>
            <a:ext cx="85725" cy="8572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830833" y="1782572"/>
            <a:ext cx="3328670" cy="118618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>
              <a:lnSpc>
                <a:spcPts val="2250"/>
              </a:lnSpc>
              <a:spcBef>
                <a:spcPts val="285"/>
              </a:spcBef>
            </a:pPr>
            <a:r>
              <a:rPr sz="1950" spc="135" dirty="0">
                <a:latin typeface="Tahoma"/>
                <a:cs typeface="Tahoma"/>
              </a:rPr>
              <a:t>J</a:t>
            </a:r>
            <a:r>
              <a:rPr sz="1950" spc="-40" dirty="0">
                <a:latin typeface="Tahoma"/>
                <a:cs typeface="Tahoma"/>
              </a:rPr>
              <a:t>e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55" dirty="0">
                <a:latin typeface="Tahoma"/>
                <a:cs typeface="Tahoma"/>
              </a:rPr>
              <a:t>v</a:t>
            </a:r>
            <a:r>
              <a:rPr sz="1950" spc="10" dirty="0">
                <a:latin typeface="Tahoma"/>
                <a:cs typeface="Tahoma"/>
              </a:rPr>
              <a:t>o</a:t>
            </a:r>
            <a:r>
              <a:rPr sz="1950" spc="-15" dirty="0">
                <a:latin typeface="Tahoma"/>
                <a:cs typeface="Tahoma"/>
              </a:rPr>
              <a:t>u</a:t>
            </a:r>
            <a:r>
              <a:rPr sz="1950" spc="-40" dirty="0">
                <a:latin typeface="Tahoma"/>
                <a:cs typeface="Tahoma"/>
              </a:rPr>
              <a:t>s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45" dirty="0">
                <a:latin typeface="Tahoma"/>
                <a:cs typeface="Tahoma"/>
              </a:rPr>
              <a:t>e</a:t>
            </a:r>
            <a:r>
              <a:rPr sz="1950" spc="-5" dirty="0">
                <a:latin typeface="Tahoma"/>
                <a:cs typeface="Tahoma"/>
              </a:rPr>
              <a:t>n</a:t>
            </a:r>
            <a:r>
              <a:rPr sz="1950" spc="-55" dirty="0">
                <a:latin typeface="Tahoma"/>
                <a:cs typeface="Tahoma"/>
              </a:rPr>
              <a:t>v</a:t>
            </a:r>
            <a:r>
              <a:rPr sz="1950" spc="10" dirty="0">
                <a:latin typeface="Tahoma"/>
                <a:cs typeface="Tahoma"/>
              </a:rPr>
              <a:t>o</a:t>
            </a:r>
            <a:r>
              <a:rPr sz="1950" spc="35" dirty="0">
                <a:latin typeface="Tahoma"/>
                <a:cs typeface="Tahoma"/>
              </a:rPr>
              <a:t>i</a:t>
            </a:r>
            <a:r>
              <a:rPr sz="1950" spc="-40" dirty="0">
                <a:latin typeface="Tahoma"/>
                <a:cs typeface="Tahoma"/>
              </a:rPr>
              <a:t>e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15" dirty="0">
                <a:latin typeface="Tahoma"/>
                <a:cs typeface="Tahoma"/>
              </a:rPr>
              <a:t>u</a:t>
            </a:r>
            <a:r>
              <a:rPr sz="1950" spc="-5" dirty="0">
                <a:latin typeface="Tahoma"/>
                <a:cs typeface="Tahoma"/>
              </a:rPr>
              <a:t>n</a:t>
            </a:r>
            <a:r>
              <a:rPr sz="1950" spc="-40" dirty="0">
                <a:latin typeface="Tahoma"/>
                <a:cs typeface="Tahoma"/>
              </a:rPr>
              <a:t>e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20" dirty="0">
                <a:latin typeface="Tahoma"/>
                <a:cs typeface="Tahoma"/>
              </a:rPr>
              <a:t>p</a:t>
            </a:r>
            <a:r>
              <a:rPr sz="1950" spc="55" dirty="0">
                <a:latin typeface="Tahoma"/>
                <a:cs typeface="Tahoma"/>
              </a:rPr>
              <a:t>l</a:t>
            </a:r>
            <a:r>
              <a:rPr sz="1950" spc="-30" dirty="0">
                <a:latin typeface="Tahoma"/>
                <a:cs typeface="Tahoma"/>
              </a:rPr>
              <a:t>a</a:t>
            </a:r>
            <a:r>
              <a:rPr sz="1950" spc="20" dirty="0">
                <a:latin typeface="Tahoma"/>
                <a:cs typeface="Tahoma"/>
              </a:rPr>
              <a:t>q</a:t>
            </a:r>
            <a:r>
              <a:rPr sz="1950" spc="-15" dirty="0">
                <a:latin typeface="Tahoma"/>
                <a:cs typeface="Tahoma"/>
              </a:rPr>
              <a:t>u</a:t>
            </a:r>
            <a:r>
              <a:rPr sz="1950" spc="-60" dirty="0">
                <a:latin typeface="Tahoma"/>
                <a:cs typeface="Tahoma"/>
              </a:rPr>
              <a:t>e</a:t>
            </a:r>
            <a:r>
              <a:rPr sz="1950" spc="-20" dirty="0">
                <a:latin typeface="Tahoma"/>
                <a:cs typeface="Tahoma"/>
              </a:rPr>
              <a:t>t</a:t>
            </a:r>
            <a:r>
              <a:rPr sz="1950" spc="-10" dirty="0">
                <a:latin typeface="Tahoma"/>
                <a:cs typeface="Tahoma"/>
              </a:rPr>
              <a:t>t</a:t>
            </a:r>
            <a:r>
              <a:rPr sz="1950" spc="-30" dirty="0">
                <a:latin typeface="Tahoma"/>
                <a:cs typeface="Tahoma"/>
              </a:rPr>
              <a:t>e  </a:t>
            </a:r>
            <a:r>
              <a:rPr sz="1950" spc="135" dirty="0">
                <a:latin typeface="Tahoma"/>
                <a:cs typeface="Tahoma"/>
              </a:rPr>
              <a:t>J</a:t>
            </a:r>
            <a:r>
              <a:rPr sz="1950" spc="-40" dirty="0">
                <a:latin typeface="Tahoma"/>
                <a:cs typeface="Tahoma"/>
              </a:rPr>
              <a:t>e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85" dirty="0">
                <a:latin typeface="Tahoma"/>
                <a:cs typeface="Tahoma"/>
              </a:rPr>
              <a:t>v</a:t>
            </a:r>
            <a:r>
              <a:rPr sz="1950" spc="-30" dirty="0">
                <a:latin typeface="Tahoma"/>
                <a:cs typeface="Tahoma"/>
              </a:rPr>
              <a:t>a</a:t>
            </a:r>
            <a:r>
              <a:rPr sz="1950" spc="35" dirty="0">
                <a:latin typeface="Tahoma"/>
                <a:cs typeface="Tahoma"/>
              </a:rPr>
              <a:t>i</a:t>
            </a:r>
            <a:r>
              <a:rPr sz="1950" spc="-40" dirty="0">
                <a:latin typeface="Tahoma"/>
                <a:cs typeface="Tahoma"/>
              </a:rPr>
              <a:t>s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55" dirty="0">
                <a:latin typeface="Tahoma"/>
                <a:cs typeface="Tahoma"/>
              </a:rPr>
              <a:t>v</a:t>
            </a:r>
            <a:r>
              <a:rPr sz="1950" spc="10" dirty="0">
                <a:latin typeface="Tahoma"/>
                <a:cs typeface="Tahoma"/>
              </a:rPr>
              <a:t>o</a:t>
            </a:r>
            <a:r>
              <a:rPr sz="1950" spc="35" dirty="0">
                <a:latin typeface="Tahoma"/>
                <a:cs typeface="Tahoma"/>
              </a:rPr>
              <a:t>i</a:t>
            </a:r>
            <a:r>
              <a:rPr sz="1950" spc="-130" dirty="0">
                <a:latin typeface="Tahoma"/>
                <a:cs typeface="Tahoma"/>
              </a:rPr>
              <a:t>r</a:t>
            </a:r>
            <a:r>
              <a:rPr sz="1950" spc="-100" dirty="0">
                <a:latin typeface="Tahoma"/>
                <a:cs typeface="Tahoma"/>
              </a:rPr>
              <a:t>,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65" dirty="0">
                <a:latin typeface="Tahoma"/>
                <a:cs typeface="Tahoma"/>
              </a:rPr>
              <a:t>j</a:t>
            </a:r>
            <a:r>
              <a:rPr sz="1950" spc="-40" dirty="0">
                <a:latin typeface="Tahoma"/>
                <a:cs typeface="Tahoma"/>
              </a:rPr>
              <a:t>e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5" dirty="0">
                <a:latin typeface="Tahoma"/>
                <a:cs typeface="Tahoma"/>
              </a:rPr>
              <a:t>n</a:t>
            </a:r>
            <a:r>
              <a:rPr sz="1950" spc="-40" dirty="0">
                <a:latin typeface="Tahoma"/>
                <a:cs typeface="Tahoma"/>
              </a:rPr>
              <a:t>e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45" dirty="0">
                <a:latin typeface="Tahoma"/>
                <a:cs typeface="Tahoma"/>
              </a:rPr>
              <a:t>s</a:t>
            </a:r>
            <a:r>
              <a:rPr sz="1950" spc="-30" dirty="0">
                <a:latin typeface="Tahoma"/>
                <a:cs typeface="Tahoma"/>
              </a:rPr>
              <a:t>a</a:t>
            </a:r>
            <a:r>
              <a:rPr sz="1950" spc="35" dirty="0">
                <a:latin typeface="Tahoma"/>
                <a:cs typeface="Tahoma"/>
              </a:rPr>
              <a:t>i</a:t>
            </a:r>
            <a:r>
              <a:rPr sz="1950" spc="-40" dirty="0">
                <a:latin typeface="Tahoma"/>
                <a:cs typeface="Tahoma"/>
              </a:rPr>
              <a:t>s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5" dirty="0">
                <a:latin typeface="Tahoma"/>
                <a:cs typeface="Tahoma"/>
              </a:rPr>
              <a:t>p</a:t>
            </a:r>
            <a:r>
              <a:rPr sz="1950" spc="-30" dirty="0">
                <a:latin typeface="Tahoma"/>
                <a:cs typeface="Tahoma"/>
              </a:rPr>
              <a:t>a</a:t>
            </a:r>
            <a:r>
              <a:rPr sz="1950" spc="-40" dirty="0">
                <a:latin typeface="Tahoma"/>
                <a:cs typeface="Tahoma"/>
              </a:rPr>
              <a:t>s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80" dirty="0">
                <a:latin typeface="Tahoma"/>
                <a:cs typeface="Tahoma"/>
              </a:rPr>
              <a:t>f</a:t>
            </a:r>
            <a:r>
              <a:rPr sz="1950" spc="-30" dirty="0">
                <a:latin typeface="Tahoma"/>
                <a:cs typeface="Tahoma"/>
              </a:rPr>
              <a:t>a</a:t>
            </a:r>
            <a:r>
              <a:rPr sz="1950" spc="35" dirty="0">
                <a:latin typeface="Tahoma"/>
                <a:cs typeface="Tahoma"/>
              </a:rPr>
              <a:t>i</a:t>
            </a:r>
            <a:r>
              <a:rPr sz="1950" spc="-35" dirty="0">
                <a:latin typeface="Tahoma"/>
                <a:cs typeface="Tahoma"/>
              </a:rPr>
              <a:t>r</a:t>
            </a:r>
            <a:r>
              <a:rPr sz="1950" spc="-30" dirty="0">
                <a:latin typeface="Tahoma"/>
                <a:cs typeface="Tahoma"/>
              </a:rPr>
              <a:t>e  </a:t>
            </a:r>
            <a:r>
              <a:rPr sz="1950" spc="135" dirty="0">
                <a:latin typeface="Tahoma"/>
                <a:cs typeface="Tahoma"/>
              </a:rPr>
              <a:t>J</a:t>
            </a:r>
            <a:r>
              <a:rPr sz="1950" spc="-45" dirty="0">
                <a:latin typeface="Tahoma"/>
                <a:cs typeface="Tahoma"/>
              </a:rPr>
              <a:t>e</a:t>
            </a:r>
            <a:r>
              <a:rPr sz="1950" spc="-15" dirty="0">
                <a:latin typeface="Tahoma"/>
                <a:cs typeface="Tahoma"/>
              </a:rPr>
              <a:t>u</a:t>
            </a:r>
            <a:r>
              <a:rPr sz="1950" spc="20" dirty="0">
                <a:latin typeface="Tahoma"/>
                <a:cs typeface="Tahoma"/>
              </a:rPr>
              <a:t>d</a:t>
            </a:r>
            <a:r>
              <a:rPr sz="1950" spc="40" dirty="0">
                <a:latin typeface="Tahoma"/>
                <a:cs typeface="Tahoma"/>
              </a:rPr>
              <a:t>i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20" dirty="0">
                <a:latin typeface="Tahoma"/>
                <a:cs typeface="Tahoma"/>
              </a:rPr>
              <a:t>p</a:t>
            </a:r>
            <a:r>
              <a:rPr sz="1950" spc="-35" dirty="0">
                <a:latin typeface="Tahoma"/>
                <a:cs typeface="Tahoma"/>
              </a:rPr>
              <a:t>r</a:t>
            </a:r>
            <a:r>
              <a:rPr sz="1950" spc="10" dirty="0">
                <a:latin typeface="Tahoma"/>
                <a:cs typeface="Tahoma"/>
              </a:rPr>
              <a:t>o</a:t>
            </a:r>
            <a:r>
              <a:rPr sz="1950" dirty="0">
                <a:latin typeface="Tahoma"/>
                <a:cs typeface="Tahoma"/>
              </a:rPr>
              <a:t>c</a:t>
            </a:r>
            <a:r>
              <a:rPr sz="1950" spc="-15" dirty="0">
                <a:latin typeface="Tahoma"/>
                <a:cs typeface="Tahoma"/>
              </a:rPr>
              <a:t>h</a:t>
            </a:r>
            <a:r>
              <a:rPr sz="1950" spc="-30" dirty="0">
                <a:latin typeface="Tahoma"/>
                <a:cs typeface="Tahoma"/>
              </a:rPr>
              <a:t>a</a:t>
            </a:r>
            <a:r>
              <a:rPr sz="1950" spc="35" dirty="0">
                <a:latin typeface="Tahoma"/>
                <a:cs typeface="Tahoma"/>
              </a:rPr>
              <a:t>i</a:t>
            </a:r>
            <a:r>
              <a:rPr sz="1950" dirty="0">
                <a:latin typeface="Tahoma"/>
                <a:cs typeface="Tahoma"/>
              </a:rPr>
              <a:t>n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20" dirty="0">
                <a:latin typeface="Tahoma"/>
                <a:cs typeface="Tahoma"/>
              </a:rPr>
              <a:t>d</a:t>
            </a:r>
            <a:r>
              <a:rPr sz="1950" spc="-30" dirty="0">
                <a:latin typeface="Tahoma"/>
                <a:cs typeface="Tahoma"/>
              </a:rPr>
              <a:t>a</a:t>
            </a:r>
            <a:r>
              <a:rPr sz="1950" spc="-5" dirty="0">
                <a:latin typeface="Tahoma"/>
                <a:cs typeface="Tahoma"/>
              </a:rPr>
              <a:t>n</a:t>
            </a:r>
            <a:r>
              <a:rPr sz="1950" spc="-40" dirty="0">
                <a:latin typeface="Tahoma"/>
                <a:cs typeface="Tahoma"/>
              </a:rPr>
              <a:t>s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55" dirty="0">
                <a:latin typeface="Tahoma"/>
                <a:cs typeface="Tahoma"/>
              </a:rPr>
              <a:t>l</a:t>
            </a:r>
            <a:r>
              <a:rPr sz="1950" spc="-25" dirty="0">
                <a:latin typeface="Tahoma"/>
                <a:cs typeface="Tahoma"/>
              </a:rPr>
              <a:t>a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5" dirty="0">
                <a:latin typeface="Tahoma"/>
                <a:cs typeface="Tahoma"/>
              </a:rPr>
              <a:t>m</a:t>
            </a:r>
            <a:r>
              <a:rPr sz="1950" spc="-55" dirty="0">
                <a:latin typeface="Tahoma"/>
                <a:cs typeface="Tahoma"/>
              </a:rPr>
              <a:t>a</a:t>
            </a:r>
            <a:r>
              <a:rPr sz="1950" spc="15" dirty="0">
                <a:latin typeface="Tahoma"/>
                <a:cs typeface="Tahoma"/>
              </a:rPr>
              <a:t>t</a:t>
            </a:r>
            <a:r>
              <a:rPr sz="1950" spc="35" dirty="0">
                <a:latin typeface="Tahoma"/>
                <a:cs typeface="Tahoma"/>
              </a:rPr>
              <a:t>i</a:t>
            </a:r>
            <a:r>
              <a:rPr sz="1950" spc="-5" dirty="0">
                <a:latin typeface="Tahoma"/>
                <a:cs typeface="Tahoma"/>
              </a:rPr>
              <a:t>n</a:t>
            </a:r>
            <a:r>
              <a:rPr sz="1950" spc="-45" dirty="0">
                <a:latin typeface="Tahoma"/>
                <a:cs typeface="Tahoma"/>
              </a:rPr>
              <a:t>é</a:t>
            </a:r>
            <a:r>
              <a:rPr sz="1950" spc="-30" dirty="0">
                <a:latin typeface="Tahoma"/>
                <a:cs typeface="Tahoma"/>
              </a:rPr>
              <a:t>e  </a:t>
            </a:r>
            <a:r>
              <a:rPr sz="1950" spc="-65" dirty="0">
                <a:latin typeface="Tahoma"/>
                <a:cs typeface="Tahoma"/>
              </a:rPr>
              <a:t>O</a:t>
            </a:r>
            <a:r>
              <a:rPr sz="1950" dirty="0">
                <a:latin typeface="Tahoma"/>
                <a:cs typeface="Tahoma"/>
              </a:rPr>
              <a:t>n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45" dirty="0">
                <a:latin typeface="Tahoma"/>
                <a:cs typeface="Tahoma"/>
              </a:rPr>
              <a:t>s</a:t>
            </a:r>
            <a:r>
              <a:rPr sz="1950" spc="-40" dirty="0">
                <a:latin typeface="Tahoma"/>
                <a:cs typeface="Tahoma"/>
              </a:rPr>
              <a:t>e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65" dirty="0">
                <a:latin typeface="Tahoma"/>
                <a:cs typeface="Tahoma"/>
              </a:rPr>
              <a:t>r</a:t>
            </a:r>
            <a:r>
              <a:rPr sz="1950" spc="-30" dirty="0">
                <a:latin typeface="Tahoma"/>
                <a:cs typeface="Tahoma"/>
              </a:rPr>
              <a:t>a</a:t>
            </a:r>
            <a:r>
              <a:rPr sz="1950" spc="20" dirty="0">
                <a:latin typeface="Tahoma"/>
                <a:cs typeface="Tahoma"/>
              </a:rPr>
              <a:t>pp</a:t>
            </a:r>
            <a:r>
              <a:rPr sz="1950" spc="-45" dirty="0">
                <a:latin typeface="Tahoma"/>
                <a:cs typeface="Tahoma"/>
              </a:rPr>
              <a:t>e</a:t>
            </a:r>
            <a:r>
              <a:rPr sz="1950" spc="55" dirty="0">
                <a:latin typeface="Tahoma"/>
                <a:cs typeface="Tahoma"/>
              </a:rPr>
              <a:t>ll</a:t>
            </a:r>
            <a:r>
              <a:rPr sz="1950" spc="-40" dirty="0">
                <a:latin typeface="Tahoma"/>
                <a:cs typeface="Tahoma"/>
              </a:rPr>
              <a:t>e</a:t>
            </a:r>
            <a:endParaRPr sz="1950">
              <a:latin typeface="Tahoma"/>
              <a:cs typeface="Tahoma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A4815FC-7DC0-14C5-81DD-35EFEF7B4E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0" y="317500"/>
            <a:ext cx="2784306" cy="73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98960" y="501650"/>
            <a:ext cx="219964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5" dirty="0">
                <a:solidFill>
                  <a:srgbClr val="000000"/>
                </a:solidFill>
              </a:rPr>
              <a:t>A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-100" dirty="0">
                <a:solidFill>
                  <a:srgbClr val="000000"/>
                </a:solidFill>
              </a:rPr>
              <a:t>v</a:t>
            </a:r>
            <a:r>
              <a:rPr spc="-5" dirty="0">
                <a:solidFill>
                  <a:srgbClr val="000000"/>
                </a:solidFill>
              </a:rPr>
              <a:t>o</a:t>
            </a:r>
            <a:r>
              <a:rPr spc="-40" dirty="0">
                <a:solidFill>
                  <a:srgbClr val="000000"/>
                </a:solidFill>
              </a:rPr>
              <a:t>u</a:t>
            </a:r>
            <a:r>
              <a:rPr spc="-75" dirty="0">
                <a:solidFill>
                  <a:srgbClr val="000000"/>
                </a:solidFill>
              </a:rPr>
              <a:t>s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d</a:t>
            </a:r>
            <a:r>
              <a:rPr spc="-85" dirty="0">
                <a:solidFill>
                  <a:srgbClr val="000000"/>
                </a:solidFill>
              </a:rPr>
              <a:t>e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-95" dirty="0">
                <a:solidFill>
                  <a:srgbClr val="000000"/>
                </a:solidFill>
              </a:rPr>
              <a:t>j</a:t>
            </a:r>
            <a:r>
              <a:rPr spc="-5" dirty="0">
                <a:solidFill>
                  <a:srgbClr val="000000"/>
                </a:solidFill>
              </a:rPr>
              <a:t>o</a:t>
            </a:r>
            <a:r>
              <a:rPr spc="-40" dirty="0">
                <a:solidFill>
                  <a:srgbClr val="000000"/>
                </a:solidFill>
              </a:rPr>
              <a:t>u</a:t>
            </a:r>
            <a:r>
              <a:rPr spc="-85" dirty="0">
                <a:solidFill>
                  <a:srgbClr val="000000"/>
                </a:solidFill>
              </a:rPr>
              <a:t>e</a:t>
            </a:r>
            <a:r>
              <a:rPr spc="-40" dirty="0">
                <a:solidFill>
                  <a:srgbClr val="000000"/>
                </a:solidFill>
              </a:rPr>
              <a:t>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25996" y="2139950"/>
            <a:ext cx="4826635" cy="1608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155"/>
              </a:lnSpc>
              <a:spcBef>
                <a:spcPts val="100"/>
              </a:spcBef>
            </a:pPr>
            <a:r>
              <a:rPr sz="2700" spc="35" dirty="0">
                <a:latin typeface="Tahoma"/>
                <a:cs typeface="Tahoma"/>
              </a:rPr>
              <a:t>P</a:t>
            </a:r>
            <a:r>
              <a:rPr sz="2700" spc="-70" dirty="0">
                <a:latin typeface="Tahoma"/>
                <a:cs typeface="Tahoma"/>
              </a:rPr>
              <a:t>r</a:t>
            </a:r>
            <a:r>
              <a:rPr sz="2700" spc="-85" dirty="0">
                <a:latin typeface="Tahoma"/>
                <a:cs typeface="Tahoma"/>
              </a:rPr>
              <a:t>é</a:t>
            </a:r>
            <a:r>
              <a:rPr sz="2700" spc="-35" dirty="0">
                <a:latin typeface="Tahoma"/>
                <a:cs typeface="Tahoma"/>
              </a:rPr>
              <a:t>p</a:t>
            </a:r>
            <a:r>
              <a:rPr sz="2700" spc="-60" dirty="0">
                <a:latin typeface="Tahoma"/>
                <a:cs typeface="Tahoma"/>
              </a:rPr>
              <a:t>a</a:t>
            </a:r>
            <a:r>
              <a:rPr sz="2700" spc="-70" dirty="0">
                <a:latin typeface="Tahoma"/>
                <a:cs typeface="Tahoma"/>
              </a:rPr>
              <a:t>r</a:t>
            </a:r>
            <a:r>
              <a:rPr sz="2700" spc="-85" dirty="0">
                <a:latin typeface="Tahoma"/>
                <a:cs typeface="Tahoma"/>
              </a:rPr>
              <a:t>e</a:t>
            </a:r>
            <a:r>
              <a:rPr sz="2700" spc="-40" dirty="0">
                <a:latin typeface="Tahoma"/>
                <a:cs typeface="Tahoma"/>
              </a:rPr>
              <a:t>r</a:t>
            </a:r>
            <a:r>
              <a:rPr sz="2700" spc="-305" dirty="0">
                <a:latin typeface="Tahoma"/>
                <a:cs typeface="Tahoma"/>
              </a:rPr>
              <a:t> </a:t>
            </a:r>
            <a:r>
              <a:rPr sz="2700" spc="-100" dirty="0">
                <a:latin typeface="Tahoma"/>
                <a:cs typeface="Tahoma"/>
              </a:rPr>
              <a:t>v</a:t>
            </a:r>
            <a:r>
              <a:rPr sz="2700" spc="-5" dirty="0">
                <a:latin typeface="Tahoma"/>
                <a:cs typeface="Tahoma"/>
              </a:rPr>
              <a:t>o</a:t>
            </a:r>
            <a:r>
              <a:rPr sz="2700" spc="-75" dirty="0">
                <a:latin typeface="Tahoma"/>
                <a:cs typeface="Tahoma"/>
              </a:rPr>
              <a:t>s</a:t>
            </a:r>
            <a:r>
              <a:rPr sz="2700" spc="-305" dirty="0">
                <a:latin typeface="Tahoma"/>
                <a:cs typeface="Tahoma"/>
              </a:rPr>
              <a:t> </a:t>
            </a:r>
            <a:r>
              <a:rPr sz="2700" spc="-135" dirty="0">
                <a:latin typeface="Tahoma"/>
                <a:cs typeface="Tahoma"/>
              </a:rPr>
              <a:t>3</a:t>
            </a:r>
            <a:r>
              <a:rPr sz="2700" spc="-305" dirty="0">
                <a:latin typeface="Tahoma"/>
                <a:cs typeface="Tahoma"/>
              </a:rPr>
              <a:t> </a:t>
            </a:r>
            <a:r>
              <a:rPr sz="2700" spc="-15" dirty="0">
                <a:latin typeface="Tahoma"/>
                <a:cs typeface="Tahoma"/>
              </a:rPr>
              <a:t>"</a:t>
            </a:r>
            <a:r>
              <a:rPr sz="2700" spc="-75" dirty="0">
                <a:latin typeface="Tahoma"/>
                <a:cs typeface="Tahoma"/>
              </a:rPr>
              <a:t>c</a:t>
            </a:r>
            <a:r>
              <a:rPr sz="2700" spc="-5" dirty="0">
                <a:latin typeface="Tahoma"/>
                <a:cs typeface="Tahoma"/>
              </a:rPr>
              <a:t>o</a:t>
            </a:r>
            <a:r>
              <a:rPr sz="2700" spc="-30" dirty="0">
                <a:latin typeface="Tahoma"/>
                <a:cs typeface="Tahoma"/>
              </a:rPr>
              <a:t>n</a:t>
            </a:r>
            <a:r>
              <a:rPr sz="2700" spc="-175" dirty="0">
                <a:latin typeface="Tahoma"/>
                <a:cs typeface="Tahoma"/>
              </a:rPr>
              <a:t>g</a:t>
            </a:r>
            <a:r>
              <a:rPr sz="2700" spc="-85" dirty="0">
                <a:latin typeface="Tahoma"/>
                <a:cs typeface="Tahoma"/>
              </a:rPr>
              <a:t>è</a:t>
            </a:r>
            <a:r>
              <a:rPr sz="2700" spc="-75" dirty="0">
                <a:latin typeface="Tahoma"/>
                <a:cs typeface="Tahoma"/>
              </a:rPr>
              <a:t>s</a:t>
            </a:r>
            <a:r>
              <a:rPr sz="2700" spc="65" dirty="0">
                <a:latin typeface="Tahoma"/>
                <a:cs typeface="Tahoma"/>
              </a:rPr>
              <a:t>"</a:t>
            </a:r>
            <a:r>
              <a:rPr sz="2700" spc="-305" dirty="0">
                <a:latin typeface="Tahoma"/>
                <a:cs typeface="Tahoma"/>
              </a:rPr>
              <a:t> </a:t>
            </a:r>
            <a:r>
              <a:rPr sz="2700" spc="5" dirty="0">
                <a:latin typeface="Tahoma"/>
                <a:cs typeface="Tahoma"/>
              </a:rPr>
              <a:t>p</a:t>
            </a:r>
            <a:r>
              <a:rPr sz="2700" spc="-5" dirty="0">
                <a:latin typeface="Tahoma"/>
                <a:cs typeface="Tahoma"/>
              </a:rPr>
              <a:t>o</a:t>
            </a:r>
            <a:r>
              <a:rPr sz="2700" spc="-75" dirty="0">
                <a:latin typeface="Tahoma"/>
                <a:cs typeface="Tahoma"/>
              </a:rPr>
              <a:t>ss</a:t>
            </a:r>
            <a:r>
              <a:rPr sz="2700" spc="45" dirty="0">
                <a:latin typeface="Tahoma"/>
                <a:cs typeface="Tahoma"/>
              </a:rPr>
              <a:t>i</a:t>
            </a:r>
            <a:r>
              <a:rPr sz="2700" dirty="0">
                <a:latin typeface="Tahoma"/>
                <a:cs typeface="Tahoma"/>
              </a:rPr>
              <a:t>b</a:t>
            </a:r>
            <a:r>
              <a:rPr sz="2700" spc="70" dirty="0">
                <a:latin typeface="Tahoma"/>
                <a:cs typeface="Tahoma"/>
              </a:rPr>
              <a:t>l</a:t>
            </a:r>
            <a:r>
              <a:rPr sz="2700" spc="-85" dirty="0">
                <a:latin typeface="Tahoma"/>
                <a:cs typeface="Tahoma"/>
              </a:rPr>
              <a:t>e</a:t>
            </a:r>
            <a:r>
              <a:rPr sz="2700" spc="-75" dirty="0">
                <a:latin typeface="Tahoma"/>
                <a:cs typeface="Tahoma"/>
              </a:rPr>
              <a:t>s</a:t>
            </a:r>
            <a:endParaRPr sz="2700">
              <a:latin typeface="Tahoma"/>
              <a:cs typeface="Tahoma"/>
            </a:endParaRPr>
          </a:p>
          <a:p>
            <a:pPr marL="224154" indent="-212090">
              <a:lnSpc>
                <a:spcPts val="3075"/>
              </a:lnSpc>
              <a:buChar char="*"/>
              <a:tabLst>
                <a:tab pos="224790" algn="l"/>
              </a:tabLst>
            </a:pPr>
            <a:r>
              <a:rPr sz="2700" spc="-70" dirty="0">
                <a:latin typeface="Tahoma"/>
                <a:cs typeface="Tahoma"/>
              </a:rPr>
              <a:t>rendez-vous</a:t>
            </a:r>
            <a:endParaRPr sz="2700">
              <a:latin typeface="Tahoma"/>
              <a:cs typeface="Tahoma"/>
            </a:endParaRPr>
          </a:p>
          <a:p>
            <a:pPr marL="224154" indent="-212090">
              <a:lnSpc>
                <a:spcPts val="3075"/>
              </a:lnSpc>
              <a:buChar char="*"/>
              <a:tabLst>
                <a:tab pos="224790" algn="l"/>
              </a:tabLst>
            </a:pPr>
            <a:r>
              <a:rPr sz="2700" spc="-30" dirty="0">
                <a:latin typeface="Tahoma"/>
                <a:cs typeface="Tahoma"/>
              </a:rPr>
              <a:t>n</a:t>
            </a:r>
            <a:r>
              <a:rPr sz="2700" spc="-5" dirty="0">
                <a:latin typeface="Tahoma"/>
                <a:cs typeface="Tahoma"/>
              </a:rPr>
              <a:t>o</a:t>
            </a:r>
            <a:r>
              <a:rPr sz="2700" spc="-40" dirty="0">
                <a:latin typeface="Tahoma"/>
                <a:cs typeface="Tahoma"/>
              </a:rPr>
              <a:t>u</a:t>
            </a:r>
            <a:r>
              <a:rPr sz="2700" spc="-100" dirty="0">
                <a:latin typeface="Tahoma"/>
                <a:cs typeface="Tahoma"/>
              </a:rPr>
              <a:t>v</a:t>
            </a:r>
            <a:r>
              <a:rPr sz="2700" spc="-85" dirty="0">
                <a:latin typeface="Tahoma"/>
                <a:cs typeface="Tahoma"/>
              </a:rPr>
              <a:t>e</a:t>
            </a:r>
            <a:r>
              <a:rPr sz="2700" spc="70" dirty="0">
                <a:latin typeface="Tahoma"/>
                <a:cs typeface="Tahoma"/>
              </a:rPr>
              <a:t>l</a:t>
            </a:r>
            <a:r>
              <a:rPr sz="2700" spc="-305" dirty="0">
                <a:latin typeface="Tahoma"/>
                <a:cs typeface="Tahoma"/>
              </a:rPr>
              <a:t> </a:t>
            </a:r>
            <a:r>
              <a:rPr sz="2700" spc="-60" dirty="0">
                <a:latin typeface="Tahoma"/>
                <a:cs typeface="Tahoma"/>
              </a:rPr>
              <a:t>a</a:t>
            </a:r>
            <a:r>
              <a:rPr sz="2700" spc="5" dirty="0">
                <a:latin typeface="Tahoma"/>
                <a:cs typeface="Tahoma"/>
              </a:rPr>
              <a:t>pp</a:t>
            </a:r>
            <a:r>
              <a:rPr sz="2700" spc="-85" dirty="0">
                <a:latin typeface="Tahoma"/>
                <a:cs typeface="Tahoma"/>
              </a:rPr>
              <a:t>e</a:t>
            </a:r>
            <a:r>
              <a:rPr sz="2700" spc="70" dirty="0">
                <a:latin typeface="Tahoma"/>
                <a:cs typeface="Tahoma"/>
              </a:rPr>
              <a:t>l</a:t>
            </a:r>
            <a:r>
              <a:rPr sz="2700" spc="-305" dirty="0">
                <a:latin typeface="Tahoma"/>
                <a:cs typeface="Tahoma"/>
              </a:rPr>
              <a:t> </a:t>
            </a:r>
            <a:r>
              <a:rPr sz="2700" spc="5" dirty="0">
                <a:latin typeface="Tahoma"/>
                <a:cs typeface="Tahoma"/>
              </a:rPr>
              <a:t>p</a:t>
            </a:r>
            <a:r>
              <a:rPr sz="2700" spc="70" dirty="0">
                <a:latin typeface="Tahoma"/>
                <a:cs typeface="Tahoma"/>
              </a:rPr>
              <a:t>l</a:t>
            </a:r>
            <a:r>
              <a:rPr sz="2700" spc="-60" dirty="0">
                <a:latin typeface="Tahoma"/>
                <a:cs typeface="Tahoma"/>
              </a:rPr>
              <a:t>a</a:t>
            </a:r>
            <a:r>
              <a:rPr sz="2700" spc="-30" dirty="0">
                <a:latin typeface="Tahoma"/>
                <a:cs typeface="Tahoma"/>
              </a:rPr>
              <a:t>n</a:t>
            </a:r>
            <a:r>
              <a:rPr sz="2700" spc="45" dirty="0">
                <a:latin typeface="Tahoma"/>
                <a:cs typeface="Tahoma"/>
              </a:rPr>
              <a:t>i</a:t>
            </a:r>
            <a:r>
              <a:rPr sz="2700" spc="-75" dirty="0">
                <a:latin typeface="Tahoma"/>
                <a:cs typeface="Tahoma"/>
              </a:rPr>
              <a:t>f</a:t>
            </a:r>
            <a:r>
              <a:rPr sz="2700" spc="45" dirty="0">
                <a:latin typeface="Tahoma"/>
                <a:cs typeface="Tahoma"/>
              </a:rPr>
              <a:t>i</a:t>
            </a:r>
            <a:r>
              <a:rPr sz="2700" spc="-85" dirty="0">
                <a:latin typeface="Tahoma"/>
                <a:cs typeface="Tahoma"/>
              </a:rPr>
              <a:t>é</a:t>
            </a:r>
            <a:endParaRPr sz="2700">
              <a:latin typeface="Tahoma"/>
              <a:cs typeface="Tahoma"/>
            </a:endParaRPr>
          </a:p>
          <a:p>
            <a:pPr marL="224154" indent="-212090">
              <a:lnSpc>
                <a:spcPts val="3155"/>
              </a:lnSpc>
              <a:buChar char="*"/>
              <a:tabLst>
                <a:tab pos="224790" algn="l"/>
              </a:tabLst>
            </a:pPr>
            <a:r>
              <a:rPr sz="2700" spc="-30" dirty="0">
                <a:latin typeface="Tahoma"/>
                <a:cs typeface="Tahoma"/>
              </a:rPr>
              <a:t>n</a:t>
            </a:r>
            <a:r>
              <a:rPr sz="2700" spc="-5" dirty="0">
                <a:latin typeface="Tahoma"/>
                <a:cs typeface="Tahoma"/>
              </a:rPr>
              <a:t>o</a:t>
            </a:r>
            <a:r>
              <a:rPr sz="2700" spc="-40" dirty="0">
                <a:latin typeface="Tahoma"/>
                <a:cs typeface="Tahoma"/>
              </a:rPr>
              <a:t>u</a:t>
            </a:r>
            <a:r>
              <a:rPr sz="2700" spc="-100" dirty="0">
                <a:latin typeface="Tahoma"/>
                <a:cs typeface="Tahoma"/>
              </a:rPr>
              <a:t>v</a:t>
            </a:r>
            <a:r>
              <a:rPr sz="2700" spc="-125" dirty="0">
                <a:latin typeface="Tahoma"/>
                <a:cs typeface="Tahoma"/>
              </a:rPr>
              <a:t>e</a:t>
            </a:r>
            <a:r>
              <a:rPr sz="2700" spc="-60" dirty="0">
                <a:latin typeface="Tahoma"/>
                <a:cs typeface="Tahoma"/>
              </a:rPr>
              <a:t>a</a:t>
            </a:r>
            <a:r>
              <a:rPr sz="2700" spc="-40" dirty="0">
                <a:latin typeface="Tahoma"/>
                <a:cs typeface="Tahoma"/>
              </a:rPr>
              <a:t>u</a:t>
            </a:r>
            <a:r>
              <a:rPr sz="2700" spc="-305" dirty="0">
                <a:latin typeface="Tahoma"/>
                <a:cs typeface="Tahoma"/>
              </a:rPr>
              <a:t> </a:t>
            </a:r>
            <a:r>
              <a:rPr sz="2700" spc="-75" dirty="0">
                <a:latin typeface="Tahoma"/>
                <a:cs typeface="Tahoma"/>
              </a:rPr>
              <a:t>c</a:t>
            </a:r>
            <a:r>
              <a:rPr sz="2700" spc="-5" dirty="0">
                <a:latin typeface="Tahoma"/>
                <a:cs typeface="Tahoma"/>
              </a:rPr>
              <a:t>o</a:t>
            </a:r>
            <a:r>
              <a:rPr sz="2700" spc="-30" dirty="0">
                <a:latin typeface="Tahoma"/>
                <a:cs typeface="Tahoma"/>
              </a:rPr>
              <a:t>n</a:t>
            </a:r>
            <a:r>
              <a:rPr sz="2700" spc="-55" dirty="0">
                <a:latin typeface="Tahoma"/>
                <a:cs typeface="Tahoma"/>
              </a:rPr>
              <a:t>t</a:t>
            </a:r>
            <a:r>
              <a:rPr sz="2700" spc="-60" dirty="0">
                <a:latin typeface="Tahoma"/>
                <a:cs typeface="Tahoma"/>
              </a:rPr>
              <a:t>a</a:t>
            </a:r>
            <a:r>
              <a:rPr sz="2700" spc="-45" dirty="0">
                <a:latin typeface="Tahoma"/>
                <a:cs typeface="Tahoma"/>
              </a:rPr>
              <a:t>c</a:t>
            </a:r>
            <a:r>
              <a:rPr sz="2700" spc="5" dirty="0">
                <a:latin typeface="Tahoma"/>
                <a:cs typeface="Tahoma"/>
              </a:rPr>
              <a:t>t</a:t>
            </a:r>
            <a:r>
              <a:rPr sz="2700" spc="-305" dirty="0">
                <a:latin typeface="Tahoma"/>
                <a:cs typeface="Tahoma"/>
              </a:rPr>
              <a:t> </a:t>
            </a:r>
            <a:r>
              <a:rPr sz="2700" spc="5" dirty="0">
                <a:latin typeface="Tahoma"/>
                <a:cs typeface="Tahoma"/>
              </a:rPr>
              <a:t>q</a:t>
            </a:r>
            <a:r>
              <a:rPr sz="2700" spc="-40" dirty="0">
                <a:latin typeface="Tahoma"/>
                <a:cs typeface="Tahoma"/>
              </a:rPr>
              <a:t>u</a:t>
            </a:r>
            <a:r>
              <a:rPr sz="2700" spc="-60" dirty="0">
                <a:latin typeface="Tahoma"/>
                <a:cs typeface="Tahoma"/>
              </a:rPr>
              <a:t>a</a:t>
            </a:r>
            <a:r>
              <a:rPr sz="2700" spc="70" dirty="0">
                <a:latin typeface="Tahoma"/>
                <a:cs typeface="Tahoma"/>
              </a:rPr>
              <a:t>l</a:t>
            </a:r>
            <a:r>
              <a:rPr sz="2700" spc="45" dirty="0">
                <a:latin typeface="Tahoma"/>
                <a:cs typeface="Tahoma"/>
              </a:rPr>
              <a:t>i</a:t>
            </a:r>
            <a:r>
              <a:rPr sz="2700" spc="-75" dirty="0">
                <a:latin typeface="Tahoma"/>
                <a:cs typeface="Tahoma"/>
              </a:rPr>
              <a:t>f</a:t>
            </a:r>
            <a:r>
              <a:rPr sz="2700" spc="45" dirty="0">
                <a:latin typeface="Tahoma"/>
                <a:cs typeface="Tahoma"/>
              </a:rPr>
              <a:t>i</a:t>
            </a:r>
            <a:r>
              <a:rPr sz="2700" spc="-85" dirty="0">
                <a:latin typeface="Tahoma"/>
                <a:cs typeface="Tahoma"/>
              </a:rPr>
              <a:t>é</a:t>
            </a:r>
            <a:endParaRPr sz="27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29300" y="2867025"/>
            <a:ext cx="1771649" cy="1914524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B00D69B2-DDEE-7253-B0A4-E555BE0DE5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0" y="317500"/>
            <a:ext cx="2784306" cy="73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13074" y="425450"/>
            <a:ext cx="567880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5" dirty="0"/>
              <a:t>R</a:t>
            </a:r>
            <a:r>
              <a:rPr spc="-60" dirty="0"/>
              <a:t>a</a:t>
            </a:r>
            <a:r>
              <a:rPr spc="5" dirty="0"/>
              <a:t>pp</a:t>
            </a:r>
            <a:r>
              <a:rPr spc="-85" dirty="0"/>
              <a:t>e</a:t>
            </a:r>
            <a:r>
              <a:rPr spc="70" dirty="0"/>
              <a:t>l</a:t>
            </a:r>
            <a:r>
              <a:rPr spc="-305" dirty="0"/>
              <a:t> </a:t>
            </a:r>
            <a:r>
              <a:rPr spc="-285" dirty="0"/>
              <a:t>:</a:t>
            </a:r>
            <a:r>
              <a:rPr spc="-305" dirty="0"/>
              <a:t> </a:t>
            </a:r>
            <a:r>
              <a:rPr spc="-35" dirty="0"/>
              <a:t>L</a:t>
            </a:r>
            <a:r>
              <a:rPr spc="-60" dirty="0"/>
              <a:t>a</a:t>
            </a:r>
            <a:r>
              <a:rPr spc="-305" dirty="0"/>
              <a:t> </a:t>
            </a:r>
            <a:r>
              <a:rPr spc="-75" dirty="0"/>
              <a:t>c</a:t>
            </a:r>
            <a:r>
              <a:rPr spc="-5" dirty="0"/>
              <a:t>o</a:t>
            </a:r>
            <a:r>
              <a:rPr spc="-30" dirty="0"/>
              <a:t>mm</a:t>
            </a:r>
            <a:r>
              <a:rPr spc="-40" dirty="0"/>
              <a:t>u</a:t>
            </a:r>
            <a:r>
              <a:rPr spc="-30" dirty="0"/>
              <a:t>n</a:t>
            </a:r>
            <a:r>
              <a:rPr spc="45" dirty="0"/>
              <a:t>i</a:t>
            </a:r>
            <a:r>
              <a:rPr spc="-45" dirty="0"/>
              <a:t>c</a:t>
            </a:r>
            <a:r>
              <a:rPr spc="-100" dirty="0"/>
              <a:t>a</a:t>
            </a:r>
            <a:r>
              <a:rPr spc="25" dirty="0"/>
              <a:t>ti</a:t>
            </a:r>
            <a:r>
              <a:rPr spc="-5" dirty="0"/>
              <a:t>o</a:t>
            </a:r>
            <a:r>
              <a:rPr spc="-30" dirty="0"/>
              <a:t>n</a:t>
            </a:r>
            <a:r>
              <a:rPr spc="-305" dirty="0"/>
              <a:t> </a:t>
            </a:r>
            <a:r>
              <a:rPr spc="-30" dirty="0"/>
              <a:t>n</a:t>
            </a:r>
            <a:r>
              <a:rPr spc="-5" dirty="0"/>
              <a:t>o</a:t>
            </a:r>
            <a:r>
              <a:rPr spc="-30" dirty="0"/>
              <a:t>n</a:t>
            </a:r>
            <a:r>
              <a:rPr spc="-305" dirty="0"/>
              <a:t> </a:t>
            </a:r>
            <a:r>
              <a:rPr spc="-100" dirty="0"/>
              <a:t>v</a:t>
            </a:r>
            <a:r>
              <a:rPr spc="-85" dirty="0"/>
              <a:t>e</a:t>
            </a:r>
            <a:r>
              <a:rPr spc="-40" dirty="0"/>
              <a:t>rb</a:t>
            </a:r>
            <a:r>
              <a:rPr spc="-60" dirty="0"/>
              <a:t>a</a:t>
            </a:r>
            <a:r>
              <a:rPr spc="70" dirty="0"/>
              <a:t>l</a:t>
            </a:r>
            <a:r>
              <a:rPr spc="-85" dirty="0"/>
              <a:t>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3305892" y="1466850"/>
            <a:ext cx="1695450" cy="2934335"/>
            <a:chOff x="3305892" y="1466850"/>
            <a:chExt cx="1695450" cy="2934335"/>
          </a:xfrm>
        </p:grpSpPr>
        <p:sp>
          <p:nvSpPr>
            <p:cNvPr id="4" name="object 4"/>
            <p:cNvSpPr/>
            <p:nvPr/>
          </p:nvSpPr>
          <p:spPr>
            <a:xfrm>
              <a:off x="3723980" y="2733672"/>
              <a:ext cx="1276985" cy="1667510"/>
            </a:xfrm>
            <a:custGeom>
              <a:avLst/>
              <a:gdLst/>
              <a:ahLst/>
              <a:cxnLst/>
              <a:rect l="l" t="t" r="r" b="b"/>
              <a:pathLst>
                <a:path w="1276985" h="1667510">
                  <a:moveTo>
                    <a:pt x="804338" y="513080"/>
                  </a:moveTo>
                  <a:lnTo>
                    <a:pt x="787538" y="513080"/>
                  </a:lnTo>
                  <a:lnTo>
                    <a:pt x="779158" y="511810"/>
                  </a:lnTo>
                  <a:lnTo>
                    <a:pt x="762437" y="510540"/>
                  </a:lnTo>
                  <a:lnTo>
                    <a:pt x="705542" y="496570"/>
                  </a:lnTo>
                  <a:lnTo>
                    <a:pt x="667617" y="478790"/>
                  </a:lnTo>
                  <a:lnTo>
                    <a:pt x="660421" y="473710"/>
                  </a:lnTo>
                  <a:lnTo>
                    <a:pt x="646451" y="464820"/>
                  </a:lnTo>
                  <a:lnTo>
                    <a:pt x="639712" y="459740"/>
                  </a:lnTo>
                  <a:lnTo>
                    <a:pt x="626726" y="449580"/>
                  </a:lnTo>
                  <a:lnTo>
                    <a:pt x="620509" y="443230"/>
                  </a:lnTo>
                  <a:lnTo>
                    <a:pt x="608630" y="431800"/>
                  </a:lnTo>
                  <a:lnTo>
                    <a:pt x="602996" y="425450"/>
                  </a:lnTo>
                  <a:lnTo>
                    <a:pt x="592338" y="412750"/>
                  </a:lnTo>
                  <a:lnTo>
                    <a:pt x="587341" y="405130"/>
                  </a:lnTo>
                  <a:lnTo>
                    <a:pt x="578008" y="391160"/>
                  </a:lnTo>
                  <a:lnTo>
                    <a:pt x="555763" y="346710"/>
                  </a:lnTo>
                  <a:lnTo>
                    <a:pt x="542751" y="297180"/>
                  </a:lnTo>
                  <a:lnTo>
                    <a:pt x="539468" y="264160"/>
                  </a:lnTo>
                  <a:lnTo>
                    <a:pt x="539482" y="247650"/>
                  </a:lnTo>
                  <a:lnTo>
                    <a:pt x="546106" y="198120"/>
                  </a:lnTo>
                  <a:lnTo>
                    <a:pt x="562306" y="149860"/>
                  </a:lnTo>
                  <a:lnTo>
                    <a:pt x="587463" y="106680"/>
                  </a:lnTo>
                  <a:lnTo>
                    <a:pt x="592459" y="100330"/>
                  </a:lnTo>
                  <a:lnTo>
                    <a:pt x="603111" y="86360"/>
                  </a:lnTo>
                  <a:lnTo>
                    <a:pt x="608742" y="80010"/>
                  </a:lnTo>
                  <a:lnTo>
                    <a:pt x="620612" y="68580"/>
                  </a:lnTo>
                  <a:lnTo>
                    <a:pt x="626824" y="63500"/>
                  </a:lnTo>
                  <a:lnTo>
                    <a:pt x="639799" y="52070"/>
                  </a:lnTo>
                  <a:lnTo>
                    <a:pt x="646531" y="46990"/>
                  </a:lnTo>
                  <a:lnTo>
                    <a:pt x="660486" y="38100"/>
                  </a:lnTo>
                  <a:lnTo>
                    <a:pt x="667675" y="34290"/>
                  </a:lnTo>
                  <a:lnTo>
                    <a:pt x="682475" y="25400"/>
                  </a:lnTo>
                  <a:lnTo>
                    <a:pt x="690052" y="21590"/>
                  </a:lnTo>
                  <a:lnTo>
                    <a:pt x="705557" y="15240"/>
                  </a:lnTo>
                  <a:lnTo>
                    <a:pt x="729508" y="7620"/>
                  </a:lnTo>
                  <a:lnTo>
                    <a:pt x="737638" y="6350"/>
                  </a:lnTo>
                  <a:lnTo>
                    <a:pt x="754099" y="2540"/>
                  </a:lnTo>
                  <a:lnTo>
                    <a:pt x="762391" y="1270"/>
                  </a:lnTo>
                  <a:lnTo>
                    <a:pt x="779095" y="0"/>
                  </a:lnTo>
                  <a:lnTo>
                    <a:pt x="812643" y="0"/>
                  </a:lnTo>
                  <a:lnTo>
                    <a:pt x="829364" y="1270"/>
                  </a:lnTo>
                  <a:lnTo>
                    <a:pt x="837665" y="2540"/>
                  </a:lnTo>
                  <a:lnTo>
                    <a:pt x="854144" y="6350"/>
                  </a:lnTo>
                  <a:lnTo>
                    <a:pt x="862284" y="7620"/>
                  </a:lnTo>
                  <a:lnTo>
                    <a:pt x="901788" y="21590"/>
                  </a:lnTo>
                  <a:lnTo>
                    <a:pt x="931392" y="38100"/>
                  </a:lnTo>
                  <a:lnTo>
                    <a:pt x="945364" y="46990"/>
                  </a:lnTo>
                  <a:lnTo>
                    <a:pt x="952104" y="52070"/>
                  </a:lnTo>
                  <a:lnTo>
                    <a:pt x="953548" y="53340"/>
                  </a:lnTo>
                  <a:lnTo>
                    <a:pt x="782600" y="53340"/>
                  </a:lnTo>
                  <a:lnTo>
                    <a:pt x="769387" y="54610"/>
                  </a:lnTo>
                  <a:lnTo>
                    <a:pt x="730668" y="63500"/>
                  </a:lnTo>
                  <a:lnTo>
                    <a:pt x="694455" y="80010"/>
                  </a:lnTo>
                  <a:lnTo>
                    <a:pt x="662139" y="102870"/>
                  </a:lnTo>
                  <a:lnTo>
                    <a:pt x="657226" y="107950"/>
                  </a:lnTo>
                  <a:lnTo>
                    <a:pt x="647838" y="116840"/>
                  </a:lnTo>
                  <a:lnTo>
                    <a:pt x="643385" y="121920"/>
                  </a:lnTo>
                  <a:lnTo>
                    <a:pt x="634963" y="132080"/>
                  </a:lnTo>
                  <a:lnTo>
                    <a:pt x="631013" y="138430"/>
                  </a:lnTo>
                  <a:lnTo>
                    <a:pt x="623638" y="148590"/>
                  </a:lnTo>
                  <a:lnTo>
                    <a:pt x="620229" y="154940"/>
                  </a:lnTo>
                  <a:lnTo>
                    <a:pt x="613971" y="166370"/>
                  </a:lnTo>
                  <a:lnTo>
                    <a:pt x="606057" y="184150"/>
                  </a:lnTo>
                  <a:lnTo>
                    <a:pt x="595771" y="223520"/>
                  </a:lnTo>
                  <a:lnTo>
                    <a:pt x="593240" y="247650"/>
                  </a:lnTo>
                  <a:lnTo>
                    <a:pt x="593241" y="264160"/>
                  </a:lnTo>
                  <a:lnTo>
                    <a:pt x="598367" y="302260"/>
                  </a:lnTo>
                  <a:lnTo>
                    <a:pt x="611150" y="340360"/>
                  </a:lnTo>
                  <a:lnTo>
                    <a:pt x="613985" y="345440"/>
                  </a:lnTo>
                  <a:lnTo>
                    <a:pt x="620246" y="356870"/>
                  </a:lnTo>
                  <a:lnTo>
                    <a:pt x="643409" y="389890"/>
                  </a:lnTo>
                  <a:lnTo>
                    <a:pt x="657253" y="403860"/>
                  </a:lnTo>
                  <a:lnTo>
                    <a:pt x="662167" y="408940"/>
                  </a:lnTo>
                  <a:lnTo>
                    <a:pt x="694489" y="431800"/>
                  </a:lnTo>
                  <a:lnTo>
                    <a:pt x="730709" y="448310"/>
                  </a:lnTo>
                  <a:lnTo>
                    <a:pt x="769435" y="457200"/>
                  </a:lnTo>
                  <a:lnTo>
                    <a:pt x="782650" y="458470"/>
                  </a:lnTo>
                  <a:lnTo>
                    <a:pt x="953768" y="458470"/>
                  </a:lnTo>
                  <a:lnTo>
                    <a:pt x="952145" y="459740"/>
                  </a:lnTo>
                  <a:lnTo>
                    <a:pt x="945406" y="464820"/>
                  </a:lnTo>
                  <a:lnTo>
                    <a:pt x="931438" y="473710"/>
                  </a:lnTo>
                  <a:lnTo>
                    <a:pt x="924242" y="478790"/>
                  </a:lnTo>
                  <a:lnTo>
                    <a:pt x="886321" y="496570"/>
                  </a:lnTo>
                  <a:lnTo>
                    <a:pt x="829434" y="510540"/>
                  </a:lnTo>
                  <a:lnTo>
                    <a:pt x="812717" y="511810"/>
                  </a:lnTo>
                  <a:lnTo>
                    <a:pt x="804338" y="513080"/>
                  </a:lnTo>
                  <a:close/>
                </a:path>
                <a:path w="1276985" h="1667510">
                  <a:moveTo>
                    <a:pt x="953768" y="458470"/>
                  </a:moveTo>
                  <a:lnTo>
                    <a:pt x="809175" y="458470"/>
                  </a:lnTo>
                  <a:lnTo>
                    <a:pt x="822388" y="457200"/>
                  </a:lnTo>
                  <a:lnTo>
                    <a:pt x="848400" y="452120"/>
                  </a:lnTo>
                  <a:lnTo>
                    <a:pt x="885606" y="438150"/>
                  </a:lnTo>
                  <a:lnTo>
                    <a:pt x="919362" y="416560"/>
                  </a:lnTo>
                  <a:lnTo>
                    <a:pt x="934535" y="403860"/>
                  </a:lnTo>
                  <a:lnTo>
                    <a:pt x="943921" y="394970"/>
                  </a:lnTo>
                  <a:lnTo>
                    <a:pt x="968113" y="363220"/>
                  </a:lnTo>
                  <a:lnTo>
                    <a:pt x="971520" y="356870"/>
                  </a:lnTo>
                  <a:lnTo>
                    <a:pt x="977775" y="345440"/>
                  </a:lnTo>
                  <a:lnTo>
                    <a:pt x="991766" y="308610"/>
                  </a:lnTo>
                  <a:lnTo>
                    <a:pt x="998228" y="269240"/>
                  </a:lnTo>
                  <a:lnTo>
                    <a:pt x="998486" y="264160"/>
                  </a:lnTo>
                  <a:lnTo>
                    <a:pt x="998468" y="247650"/>
                  </a:lnTo>
                  <a:lnTo>
                    <a:pt x="993286" y="209550"/>
                  </a:lnTo>
                  <a:lnTo>
                    <a:pt x="977632" y="166370"/>
                  </a:lnTo>
                  <a:lnTo>
                    <a:pt x="971368" y="154940"/>
                  </a:lnTo>
                  <a:lnTo>
                    <a:pt x="967957" y="148590"/>
                  </a:lnTo>
                  <a:lnTo>
                    <a:pt x="960580" y="138430"/>
                  </a:lnTo>
                  <a:lnTo>
                    <a:pt x="956630" y="132080"/>
                  </a:lnTo>
                  <a:lnTo>
                    <a:pt x="948209" y="121920"/>
                  </a:lnTo>
                  <a:lnTo>
                    <a:pt x="943757" y="116840"/>
                  </a:lnTo>
                  <a:lnTo>
                    <a:pt x="934374" y="107950"/>
                  </a:lnTo>
                  <a:lnTo>
                    <a:pt x="929464" y="104140"/>
                  </a:lnTo>
                  <a:lnTo>
                    <a:pt x="919208" y="95250"/>
                  </a:lnTo>
                  <a:lnTo>
                    <a:pt x="885477" y="73660"/>
                  </a:lnTo>
                  <a:lnTo>
                    <a:pt x="848304" y="59690"/>
                  </a:lnTo>
                  <a:lnTo>
                    <a:pt x="809113" y="53340"/>
                  </a:lnTo>
                  <a:lnTo>
                    <a:pt x="953548" y="53340"/>
                  </a:lnTo>
                  <a:lnTo>
                    <a:pt x="965094" y="63500"/>
                  </a:lnTo>
                  <a:lnTo>
                    <a:pt x="971312" y="68580"/>
                  </a:lnTo>
                  <a:lnTo>
                    <a:pt x="983195" y="80010"/>
                  </a:lnTo>
                  <a:lnTo>
                    <a:pt x="988831" y="86360"/>
                  </a:lnTo>
                  <a:lnTo>
                    <a:pt x="999492" y="99060"/>
                  </a:lnTo>
                  <a:lnTo>
                    <a:pt x="1004492" y="106680"/>
                  </a:lnTo>
                  <a:lnTo>
                    <a:pt x="1013829" y="120650"/>
                  </a:lnTo>
                  <a:lnTo>
                    <a:pt x="1036087" y="165100"/>
                  </a:lnTo>
                  <a:lnTo>
                    <a:pt x="1049114" y="214630"/>
                  </a:lnTo>
                  <a:lnTo>
                    <a:pt x="1052408" y="264160"/>
                  </a:lnTo>
                  <a:lnTo>
                    <a:pt x="1051997" y="273050"/>
                  </a:lnTo>
                  <a:lnTo>
                    <a:pt x="1045841" y="314960"/>
                  </a:lnTo>
                  <a:lnTo>
                    <a:pt x="1029670" y="361950"/>
                  </a:lnTo>
                  <a:lnTo>
                    <a:pt x="1013850" y="391160"/>
                  </a:lnTo>
                  <a:lnTo>
                    <a:pt x="1004516" y="405130"/>
                  </a:lnTo>
                  <a:lnTo>
                    <a:pt x="999519" y="412750"/>
                  </a:lnTo>
                  <a:lnTo>
                    <a:pt x="988861" y="425450"/>
                  </a:lnTo>
                  <a:lnTo>
                    <a:pt x="983227" y="431800"/>
                  </a:lnTo>
                  <a:lnTo>
                    <a:pt x="971347" y="443230"/>
                  </a:lnTo>
                  <a:lnTo>
                    <a:pt x="965131" y="449580"/>
                  </a:lnTo>
                  <a:lnTo>
                    <a:pt x="953768" y="458470"/>
                  </a:lnTo>
                  <a:close/>
                </a:path>
                <a:path w="1276985" h="1667510">
                  <a:moveTo>
                    <a:pt x="404622" y="738674"/>
                  </a:moveTo>
                  <a:lnTo>
                    <a:pt x="322262" y="738674"/>
                  </a:lnTo>
                  <a:lnTo>
                    <a:pt x="549093" y="542076"/>
                  </a:lnTo>
                  <a:lnTo>
                    <a:pt x="549452" y="541820"/>
                  </a:lnTo>
                  <a:lnTo>
                    <a:pt x="549842" y="541608"/>
                  </a:lnTo>
                  <a:lnTo>
                    <a:pt x="550528" y="541051"/>
                  </a:lnTo>
                  <a:lnTo>
                    <a:pt x="561905" y="536225"/>
                  </a:lnTo>
                  <a:lnTo>
                    <a:pt x="1025593" y="536225"/>
                  </a:lnTo>
                  <a:lnTo>
                    <a:pt x="1027378" y="536278"/>
                  </a:lnTo>
                  <a:lnTo>
                    <a:pt x="1029145" y="536484"/>
                  </a:lnTo>
                  <a:lnTo>
                    <a:pt x="1030895" y="536840"/>
                  </a:lnTo>
                  <a:lnTo>
                    <a:pt x="1031740" y="536840"/>
                  </a:lnTo>
                  <a:lnTo>
                    <a:pt x="1042574" y="542300"/>
                  </a:lnTo>
                  <a:lnTo>
                    <a:pt x="1043300" y="542848"/>
                  </a:lnTo>
                  <a:lnTo>
                    <a:pt x="1043991" y="543438"/>
                  </a:lnTo>
                  <a:lnTo>
                    <a:pt x="1044648" y="544068"/>
                  </a:lnTo>
                  <a:lnTo>
                    <a:pt x="1089248" y="589740"/>
                  </a:lnTo>
                  <a:lnTo>
                    <a:pt x="595634" y="589740"/>
                  </a:lnTo>
                  <a:lnTo>
                    <a:pt x="597998" y="618035"/>
                  </a:lnTo>
                  <a:lnTo>
                    <a:pt x="544002" y="618035"/>
                  </a:lnTo>
                  <a:lnTo>
                    <a:pt x="404622" y="738674"/>
                  </a:lnTo>
                  <a:close/>
                </a:path>
                <a:path w="1276985" h="1667510">
                  <a:moveTo>
                    <a:pt x="1031740" y="536840"/>
                  </a:moveTo>
                  <a:lnTo>
                    <a:pt x="1030895" y="536840"/>
                  </a:lnTo>
                  <a:lnTo>
                    <a:pt x="1031177" y="536796"/>
                  </a:lnTo>
                  <a:lnTo>
                    <a:pt x="1031458" y="536796"/>
                  </a:lnTo>
                  <a:lnTo>
                    <a:pt x="1031740" y="536840"/>
                  </a:lnTo>
                  <a:close/>
                </a:path>
                <a:path w="1276985" h="1667510">
                  <a:moveTo>
                    <a:pt x="332337" y="798423"/>
                  </a:moveTo>
                  <a:lnTo>
                    <a:pt x="11099" y="628768"/>
                  </a:lnTo>
                  <a:lnTo>
                    <a:pt x="0" y="607428"/>
                  </a:lnTo>
                  <a:lnTo>
                    <a:pt x="779" y="600306"/>
                  </a:lnTo>
                  <a:lnTo>
                    <a:pt x="26604" y="579567"/>
                  </a:lnTo>
                  <a:lnTo>
                    <a:pt x="33720" y="580348"/>
                  </a:lnTo>
                  <a:lnTo>
                    <a:pt x="37068" y="581404"/>
                  </a:lnTo>
                  <a:lnTo>
                    <a:pt x="322262" y="738674"/>
                  </a:lnTo>
                  <a:lnTo>
                    <a:pt x="404622" y="738674"/>
                  </a:lnTo>
                  <a:lnTo>
                    <a:pt x="343237" y="791804"/>
                  </a:lnTo>
                  <a:lnTo>
                    <a:pt x="338202" y="796219"/>
                  </a:lnTo>
                  <a:lnTo>
                    <a:pt x="332337" y="798423"/>
                  </a:lnTo>
                  <a:close/>
                </a:path>
                <a:path w="1276985" h="1667510">
                  <a:moveTo>
                    <a:pt x="1016252" y="995329"/>
                  </a:moveTo>
                  <a:lnTo>
                    <a:pt x="962283" y="995329"/>
                  </a:lnTo>
                  <a:lnTo>
                    <a:pt x="996166" y="589740"/>
                  </a:lnTo>
                  <a:lnTo>
                    <a:pt x="1089248" y="589740"/>
                  </a:lnTo>
                  <a:lnTo>
                    <a:pt x="1122585" y="623879"/>
                  </a:lnTo>
                  <a:lnTo>
                    <a:pt x="1047184" y="623879"/>
                  </a:lnTo>
                  <a:lnTo>
                    <a:pt x="1024134" y="900679"/>
                  </a:lnTo>
                  <a:lnTo>
                    <a:pt x="1126066" y="900679"/>
                  </a:lnTo>
                  <a:lnTo>
                    <a:pt x="1018602" y="967188"/>
                  </a:lnTo>
                  <a:lnTo>
                    <a:pt x="1016252" y="995329"/>
                  </a:lnTo>
                  <a:close/>
                </a:path>
                <a:path w="1276985" h="1667510">
                  <a:moveTo>
                    <a:pt x="610879" y="1667108"/>
                  </a:moveTo>
                  <a:lnTo>
                    <a:pt x="486423" y="1667108"/>
                  </a:lnTo>
                  <a:lnTo>
                    <a:pt x="482992" y="1666425"/>
                  </a:lnTo>
                  <a:lnTo>
                    <a:pt x="463097" y="1643765"/>
                  </a:lnTo>
                  <a:lnTo>
                    <a:pt x="463143" y="1636397"/>
                  </a:lnTo>
                  <a:lnTo>
                    <a:pt x="486423" y="1613285"/>
                  </a:lnTo>
                  <a:lnTo>
                    <a:pt x="580652" y="1613285"/>
                  </a:lnTo>
                  <a:lnTo>
                    <a:pt x="580652" y="1034389"/>
                  </a:lnTo>
                  <a:lnTo>
                    <a:pt x="579156" y="1031326"/>
                  </a:lnTo>
                  <a:lnTo>
                    <a:pt x="578260" y="1028097"/>
                  </a:lnTo>
                  <a:lnTo>
                    <a:pt x="577847" y="1023317"/>
                  </a:lnTo>
                  <a:lnTo>
                    <a:pt x="544002" y="618035"/>
                  </a:lnTo>
                  <a:lnTo>
                    <a:pt x="597998" y="618035"/>
                  </a:lnTo>
                  <a:lnTo>
                    <a:pt x="629518" y="995329"/>
                  </a:lnTo>
                  <a:lnTo>
                    <a:pt x="1016252" y="995329"/>
                  </a:lnTo>
                  <a:lnTo>
                    <a:pt x="1013915" y="1023317"/>
                  </a:lnTo>
                  <a:lnTo>
                    <a:pt x="1013915" y="1049151"/>
                  </a:lnTo>
                  <a:lnTo>
                    <a:pt x="634205" y="1049151"/>
                  </a:lnTo>
                  <a:lnTo>
                    <a:pt x="634205" y="1643765"/>
                  </a:lnTo>
                  <a:lnTo>
                    <a:pt x="614309" y="1666425"/>
                  </a:lnTo>
                  <a:lnTo>
                    <a:pt x="610879" y="1667108"/>
                  </a:lnTo>
                  <a:close/>
                </a:path>
                <a:path w="1276985" h="1667510">
                  <a:moveTo>
                    <a:pt x="1126066" y="900679"/>
                  </a:moveTo>
                  <a:lnTo>
                    <a:pt x="1024134" y="900679"/>
                  </a:lnTo>
                  <a:lnTo>
                    <a:pt x="1206920" y="787421"/>
                  </a:lnTo>
                  <a:lnTo>
                    <a:pt x="1047184" y="623879"/>
                  </a:lnTo>
                  <a:lnTo>
                    <a:pt x="1122585" y="623879"/>
                  </a:lnTo>
                  <a:lnTo>
                    <a:pt x="1271774" y="776655"/>
                  </a:lnTo>
                  <a:lnTo>
                    <a:pt x="1273852" y="780048"/>
                  </a:lnTo>
                  <a:lnTo>
                    <a:pt x="1276465" y="787780"/>
                  </a:lnTo>
                  <a:lnTo>
                    <a:pt x="1276872" y="791738"/>
                  </a:lnTo>
                  <a:lnTo>
                    <a:pt x="1275886" y="799841"/>
                  </a:lnTo>
                  <a:lnTo>
                    <a:pt x="1274541" y="803586"/>
                  </a:lnTo>
                  <a:lnTo>
                    <a:pt x="1270150" y="810464"/>
                  </a:lnTo>
                  <a:lnTo>
                    <a:pt x="1267319" y="813259"/>
                  </a:lnTo>
                  <a:lnTo>
                    <a:pt x="1126066" y="900679"/>
                  </a:lnTo>
                  <a:close/>
                </a:path>
                <a:path w="1276985" h="1667510">
                  <a:moveTo>
                    <a:pt x="1107837" y="1666877"/>
                  </a:moveTo>
                  <a:lnTo>
                    <a:pt x="983227" y="1666877"/>
                  </a:lnTo>
                  <a:lnTo>
                    <a:pt x="979796" y="1666194"/>
                  </a:lnTo>
                  <a:lnTo>
                    <a:pt x="959901" y="1049151"/>
                  </a:lnTo>
                  <a:lnTo>
                    <a:pt x="1013915" y="1049151"/>
                  </a:lnTo>
                  <a:lnTo>
                    <a:pt x="1013915" y="1613055"/>
                  </a:lnTo>
                  <a:lnTo>
                    <a:pt x="1107837" y="1613055"/>
                  </a:lnTo>
                  <a:lnTo>
                    <a:pt x="1131162" y="1636397"/>
                  </a:lnTo>
                  <a:lnTo>
                    <a:pt x="1131117" y="1643765"/>
                  </a:lnTo>
                  <a:lnTo>
                    <a:pt x="1111267" y="1666194"/>
                  </a:lnTo>
                  <a:lnTo>
                    <a:pt x="1107837" y="1666877"/>
                  </a:lnTo>
                  <a:close/>
                </a:path>
              </a:pathLst>
            </a:custGeom>
            <a:solidFill>
              <a:srgbClr val="2323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305892" y="1466850"/>
              <a:ext cx="1475740" cy="1390650"/>
            </a:xfrm>
            <a:custGeom>
              <a:avLst/>
              <a:gdLst/>
              <a:ahLst/>
              <a:cxnLst/>
              <a:rect l="l" t="t" r="r" b="b"/>
              <a:pathLst>
                <a:path w="1475739" h="1390650">
                  <a:moveTo>
                    <a:pt x="735732" y="1390186"/>
                  </a:moveTo>
                  <a:lnTo>
                    <a:pt x="92777" y="1047273"/>
                  </a:lnTo>
                  <a:lnTo>
                    <a:pt x="244047" y="814417"/>
                  </a:lnTo>
                  <a:lnTo>
                    <a:pt x="200302" y="782973"/>
                  </a:lnTo>
                  <a:lnTo>
                    <a:pt x="159811" y="749540"/>
                  </a:lnTo>
                  <a:lnTo>
                    <a:pt x="122966" y="714338"/>
                  </a:lnTo>
                  <a:lnTo>
                    <a:pt x="90158" y="677589"/>
                  </a:lnTo>
                  <a:lnTo>
                    <a:pt x="61779" y="639514"/>
                  </a:lnTo>
                  <a:lnTo>
                    <a:pt x="38219" y="600334"/>
                  </a:lnTo>
                  <a:lnTo>
                    <a:pt x="19869" y="560269"/>
                  </a:lnTo>
                  <a:lnTo>
                    <a:pt x="7122" y="519542"/>
                  </a:lnTo>
                  <a:lnTo>
                    <a:pt x="369" y="478372"/>
                  </a:lnTo>
                  <a:lnTo>
                    <a:pt x="0" y="436981"/>
                  </a:lnTo>
                  <a:lnTo>
                    <a:pt x="5481" y="399441"/>
                  </a:lnTo>
                  <a:lnTo>
                    <a:pt x="32036" y="327912"/>
                  </a:lnTo>
                  <a:lnTo>
                    <a:pt x="52420" y="294089"/>
                  </a:lnTo>
                  <a:lnTo>
                    <a:pt x="77082" y="261670"/>
                  </a:lnTo>
                  <a:lnTo>
                    <a:pt x="105678" y="230737"/>
                  </a:lnTo>
                  <a:lnTo>
                    <a:pt x="137863" y="201373"/>
                  </a:lnTo>
                  <a:lnTo>
                    <a:pt x="173291" y="173662"/>
                  </a:lnTo>
                  <a:lnTo>
                    <a:pt x="211620" y="147684"/>
                  </a:lnTo>
                  <a:lnTo>
                    <a:pt x="252502" y="123523"/>
                  </a:lnTo>
                  <a:lnTo>
                    <a:pt x="295595" y="101262"/>
                  </a:lnTo>
                  <a:lnTo>
                    <a:pt x="340553" y="80983"/>
                  </a:lnTo>
                  <a:lnTo>
                    <a:pt x="387032" y="62767"/>
                  </a:lnTo>
                  <a:lnTo>
                    <a:pt x="434686" y="46699"/>
                  </a:lnTo>
                  <a:lnTo>
                    <a:pt x="483172" y="32861"/>
                  </a:lnTo>
                  <a:lnTo>
                    <a:pt x="532144" y="21334"/>
                  </a:lnTo>
                  <a:lnTo>
                    <a:pt x="581258" y="12202"/>
                  </a:lnTo>
                  <a:lnTo>
                    <a:pt x="630169" y="5548"/>
                  </a:lnTo>
                  <a:lnTo>
                    <a:pt x="678532" y="1452"/>
                  </a:lnTo>
                  <a:lnTo>
                    <a:pt x="726003" y="0"/>
                  </a:lnTo>
                  <a:lnTo>
                    <a:pt x="774078" y="1286"/>
                  </a:lnTo>
                  <a:lnTo>
                    <a:pt x="822857" y="5277"/>
                  </a:lnTo>
                  <a:lnTo>
                    <a:pt x="872033" y="11876"/>
                  </a:lnTo>
                  <a:lnTo>
                    <a:pt x="921299" y="20982"/>
                  </a:lnTo>
                  <a:lnTo>
                    <a:pt x="970349" y="32499"/>
                  </a:lnTo>
                  <a:lnTo>
                    <a:pt x="1018876" y="46326"/>
                  </a:lnTo>
                  <a:lnTo>
                    <a:pt x="1066573" y="62365"/>
                  </a:lnTo>
                  <a:lnTo>
                    <a:pt x="1113134" y="80518"/>
                  </a:lnTo>
                  <a:lnTo>
                    <a:pt x="1158252" y="100686"/>
                  </a:lnTo>
                  <a:lnTo>
                    <a:pt x="1201621" y="122770"/>
                  </a:lnTo>
                  <a:lnTo>
                    <a:pt x="1242933" y="146672"/>
                  </a:lnTo>
                  <a:lnTo>
                    <a:pt x="1281883" y="172293"/>
                  </a:lnTo>
                  <a:lnTo>
                    <a:pt x="1318164" y="199535"/>
                  </a:lnTo>
                  <a:lnTo>
                    <a:pt x="1351469" y="228299"/>
                  </a:lnTo>
                  <a:lnTo>
                    <a:pt x="1381491" y="258486"/>
                  </a:lnTo>
                  <a:lnTo>
                    <a:pt x="1407924" y="289998"/>
                  </a:lnTo>
                  <a:lnTo>
                    <a:pt x="1430461" y="322735"/>
                  </a:lnTo>
                  <a:lnTo>
                    <a:pt x="1448796" y="356601"/>
                  </a:lnTo>
                  <a:lnTo>
                    <a:pt x="1471631" y="427319"/>
                  </a:lnTo>
                  <a:lnTo>
                    <a:pt x="1475519" y="463974"/>
                  </a:lnTo>
                  <a:lnTo>
                    <a:pt x="1474120" y="499830"/>
                  </a:lnTo>
                  <a:lnTo>
                    <a:pt x="1456976" y="570612"/>
                  </a:lnTo>
                  <a:lnTo>
                    <a:pt x="1422432" y="639197"/>
                  </a:lnTo>
                  <a:lnTo>
                    <a:pt x="1399283" y="672307"/>
                  </a:lnTo>
                  <a:lnTo>
                    <a:pt x="1372562" y="704439"/>
                  </a:lnTo>
                  <a:lnTo>
                    <a:pt x="1342527" y="735449"/>
                  </a:lnTo>
                  <a:lnTo>
                    <a:pt x="1309438" y="765193"/>
                  </a:lnTo>
                  <a:lnTo>
                    <a:pt x="1273554" y="793528"/>
                  </a:lnTo>
                  <a:lnTo>
                    <a:pt x="1235135" y="820311"/>
                  </a:lnTo>
                  <a:lnTo>
                    <a:pt x="1194439" y="845399"/>
                  </a:lnTo>
                  <a:lnTo>
                    <a:pt x="1151725" y="868648"/>
                  </a:lnTo>
                  <a:lnTo>
                    <a:pt x="1107254" y="889915"/>
                  </a:lnTo>
                  <a:lnTo>
                    <a:pt x="1061283" y="909057"/>
                  </a:lnTo>
                  <a:lnTo>
                    <a:pt x="1014072" y="925931"/>
                  </a:lnTo>
                  <a:lnTo>
                    <a:pt x="965881" y="940392"/>
                  </a:lnTo>
                  <a:lnTo>
                    <a:pt x="916968" y="952299"/>
                  </a:lnTo>
                  <a:lnTo>
                    <a:pt x="867593" y="961507"/>
                  </a:lnTo>
                  <a:lnTo>
                    <a:pt x="818015" y="967873"/>
                  </a:lnTo>
                  <a:lnTo>
                    <a:pt x="768492" y="971255"/>
                  </a:lnTo>
                  <a:lnTo>
                    <a:pt x="719285" y="971508"/>
                  </a:lnTo>
                  <a:lnTo>
                    <a:pt x="670584" y="968329"/>
                  </a:lnTo>
                  <a:lnTo>
                    <a:pt x="622430" y="962505"/>
                  </a:lnTo>
                  <a:lnTo>
                    <a:pt x="574822" y="954038"/>
                  </a:lnTo>
                  <a:lnTo>
                    <a:pt x="527760" y="942927"/>
                  </a:lnTo>
                  <a:lnTo>
                    <a:pt x="481245" y="929172"/>
                  </a:lnTo>
                  <a:lnTo>
                    <a:pt x="435277" y="912773"/>
                  </a:lnTo>
                  <a:lnTo>
                    <a:pt x="350029" y="1038816"/>
                  </a:lnTo>
                  <a:lnTo>
                    <a:pt x="735732" y="1390186"/>
                  </a:lnTo>
                  <a:close/>
                </a:path>
              </a:pathLst>
            </a:custGeom>
            <a:solidFill>
              <a:srgbClr val="A0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6271120" y="4340225"/>
            <a:ext cx="2345055" cy="47307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indent="238760">
              <a:lnSpc>
                <a:spcPts val="1730"/>
              </a:lnSpc>
              <a:spcBef>
                <a:spcPts val="215"/>
              </a:spcBef>
            </a:pPr>
            <a:r>
              <a:rPr sz="1500" spc="-20" dirty="0">
                <a:latin typeface="Tahoma"/>
                <a:cs typeface="Tahoma"/>
              </a:rPr>
              <a:t>Un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25" dirty="0">
                <a:latin typeface="Tahoma"/>
                <a:cs typeface="Tahoma"/>
              </a:rPr>
              <a:t>c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-20" dirty="0">
                <a:latin typeface="Tahoma"/>
                <a:cs typeface="Tahoma"/>
              </a:rPr>
              <a:t>rt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10" dirty="0">
                <a:latin typeface="Tahoma"/>
                <a:cs typeface="Tahoma"/>
              </a:rPr>
              <a:t>c</a:t>
            </a:r>
            <a:r>
              <a:rPr sz="1500" spc="-25" dirty="0">
                <a:latin typeface="Tahoma"/>
                <a:cs typeface="Tahoma"/>
              </a:rPr>
              <a:t>h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-10" dirty="0">
                <a:latin typeface="Tahoma"/>
                <a:cs typeface="Tahoma"/>
              </a:rPr>
              <a:t>c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45" dirty="0">
                <a:latin typeface="Tahoma"/>
                <a:cs typeface="Tahoma"/>
              </a:rPr>
              <a:t>s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20" dirty="0">
                <a:latin typeface="Tahoma"/>
                <a:cs typeface="Tahoma"/>
              </a:rPr>
              <a:t>t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20" dirty="0">
                <a:latin typeface="Tahoma"/>
                <a:cs typeface="Tahoma"/>
              </a:rPr>
              <a:t>r  </a:t>
            </a:r>
            <a:r>
              <a:rPr sz="1500" spc="-85" dirty="0">
                <a:latin typeface="Tahoma"/>
                <a:cs typeface="Tahoma"/>
              </a:rPr>
              <a:t>A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60" dirty="0">
                <a:latin typeface="Tahoma"/>
                <a:cs typeface="Tahoma"/>
              </a:rPr>
              <a:t>v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45" dirty="0">
                <a:latin typeface="Tahoma"/>
                <a:cs typeface="Tahoma"/>
              </a:rPr>
              <a:t>s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d</a:t>
            </a:r>
            <a:r>
              <a:rPr sz="1500" spc="55" dirty="0">
                <a:latin typeface="Tahoma"/>
                <a:cs typeface="Tahoma"/>
              </a:rPr>
              <a:t>'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dirty="0">
                <a:latin typeface="Tahoma"/>
                <a:cs typeface="Tahoma"/>
              </a:rPr>
              <a:t>d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30" dirty="0">
                <a:latin typeface="Tahoma"/>
                <a:cs typeface="Tahoma"/>
              </a:rPr>
              <a:t>p</a:t>
            </a:r>
            <a:r>
              <a:rPr sz="1500" spc="-20" dirty="0">
                <a:latin typeface="Tahoma"/>
                <a:cs typeface="Tahoma"/>
              </a:rPr>
              <a:t>t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20" dirty="0">
                <a:latin typeface="Tahoma"/>
                <a:cs typeface="Tahoma"/>
              </a:rPr>
              <a:t>r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35" dirty="0">
                <a:latin typeface="Tahoma"/>
                <a:cs typeface="Tahoma"/>
              </a:rPr>
              <a:t>l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b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20" dirty="0">
                <a:latin typeface="Tahoma"/>
                <a:cs typeface="Tahoma"/>
              </a:rPr>
              <a:t>t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85" dirty="0">
                <a:latin typeface="Tahoma"/>
                <a:cs typeface="Tahoma"/>
              </a:rPr>
              <a:t>...</a:t>
            </a:r>
            <a:endParaRPr sz="1500">
              <a:latin typeface="Tahoma"/>
              <a:cs typeface="Tahoma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598E373D-3089-E6C4-AB7B-1D42E54760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0" y="317501"/>
            <a:ext cx="2499946" cy="683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79264" y="1873250"/>
            <a:ext cx="4811395" cy="1368425"/>
          </a:xfrm>
          <a:prstGeom prst="rect">
            <a:avLst/>
          </a:prstGeom>
        </p:spPr>
        <p:txBody>
          <a:bodyPr vert="horz" wrap="square" lIns="0" tIns="52704" rIns="0" bIns="0" rtlCol="0">
            <a:spAutoFit/>
          </a:bodyPr>
          <a:lstStyle/>
          <a:p>
            <a:pPr marL="12700" marR="5080">
              <a:lnSpc>
                <a:spcPts val="5180"/>
              </a:lnSpc>
              <a:spcBef>
                <a:spcPts val="414"/>
              </a:spcBef>
            </a:pPr>
            <a:r>
              <a:rPr sz="4500" b="1" spc="-840" dirty="0">
                <a:latin typeface="Verdana"/>
                <a:cs typeface="Verdana"/>
              </a:rPr>
              <a:t>M</a:t>
            </a:r>
            <a:r>
              <a:rPr sz="4500" b="1" spc="-635" dirty="0">
                <a:latin typeface="Verdana"/>
                <a:cs typeface="Verdana"/>
              </a:rPr>
              <a:t>a</a:t>
            </a:r>
            <a:r>
              <a:rPr sz="4500" b="1" spc="-300" dirty="0">
                <a:latin typeface="Verdana"/>
                <a:cs typeface="Verdana"/>
              </a:rPr>
              <a:t>i</a:t>
            </a:r>
            <a:r>
              <a:rPr sz="4500" b="1" spc="-680" dirty="0">
                <a:latin typeface="Verdana"/>
                <a:cs typeface="Verdana"/>
              </a:rPr>
              <a:t>s</a:t>
            </a:r>
            <a:r>
              <a:rPr sz="4500" b="1" spc="-640" dirty="0">
                <a:latin typeface="Verdana"/>
                <a:cs typeface="Verdana"/>
              </a:rPr>
              <a:t> </a:t>
            </a:r>
            <a:r>
              <a:rPr sz="4500" b="1" spc="-595" dirty="0">
                <a:latin typeface="Verdana"/>
                <a:cs typeface="Verdana"/>
              </a:rPr>
              <a:t>ç</a:t>
            </a:r>
            <a:r>
              <a:rPr sz="4500" b="1" spc="-635" dirty="0">
                <a:latin typeface="Verdana"/>
                <a:cs typeface="Verdana"/>
              </a:rPr>
              <a:t>a</a:t>
            </a:r>
            <a:r>
              <a:rPr sz="4500" b="1" spc="-280" dirty="0">
                <a:latin typeface="Verdana"/>
                <a:cs typeface="Verdana"/>
              </a:rPr>
              <a:t>,</a:t>
            </a:r>
            <a:r>
              <a:rPr sz="4500" b="1" spc="-640" dirty="0">
                <a:latin typeface="Verdana"/>
                <a:cs typeface="Verdana"/>
              </a:rPr>
              <a:t> </a:t>
            </a:r>
            <a:r>
              <a:rPr sz="4500" b="1" spc="-550" dirty="0">
                <a:latin typeface="Verdana"/>
                <a:cs typeface="Verdana"/>
              </a:rPr>
              <a:t>c</a:t>
            </a:r>
            <a:r>
              <a:rPr sz="4500" b="1" spc="-215" dirty="0">
                <a:latin typeface="Verdana"/>
                <a:cs typeface="Verdana"/>
              </a:rPr>
              <a:t>'</a:t>
            </a:r>
            <a:r>
              <a:rPr sz="4500" b="1" spc="-660" dirty="0">
                <a:latin typeface="Verdana"/>
                <a:cs typeface="Verdana"/>
              </a:rPr>
              <a:t>e</a:t>
            </a:r>
            <a:r>
              <a:rPr sz="4500" b="1" spc="-770" dirty="0">
                <a:latin typeface="Verdana"/>
                <a:cs typeface="Verdana"/>
              </a:rPr>
              <a:t>s</a:t>
            </a:r>
            <a:r>
              <a:rPr sz="4500" b="1" spc="-330" dirty="0">
                <a:latin typeface="Verdana"/>
                <a:cs typeface="Verdana"/>
              </a:rPr>
              <a:t>t</a:t>
            </a:r>
            <a:r>
              <a:rPr sz="4500" b="1" spc="-640" dirty="0">
                <a:latin typeface="Verdana"/>
                <a:cs typeface="Verdana"/>
              </a:rPr>
              <a:t> </a:t>
            </a:r>
            <a:r>
              <a:rPr sz="4500" b="1" spc="-635" dirty="0">
                <a:latin typeface="Verdana"/>
                <a:cs typeface="Verdana"/>
              </a:rPr>
              <a:t>a</a:t>
            </a:r>
            <a:r>
              <a:rPr sz="4500" b="1" spc="-425" dirty="0">
                <a:latin typeface="Verdana"/>
                <a:cs typeface="Verdana"/>
              </a:rPr>
              <a:t>u  </a:t>
            </a:r>
            <a:r>
              <a:rPr sz="4500" b="1" spc="-620" dirty="0">
                <a:latin typeface="Verdana"/>
                <a:cs typeface="Verdana"/>
              </a:rPr>
              <a:t>p</a:t>
            </a:r>
            <a:r>
              <a:rPr sz="4500" b="1" spc="-635" dirty="0">
                <a:latin typeface="Verdana"/>
                <a:cs typeface="Verdana"/>
              </a:rPr>
              <a:t>a</a:t>
            </a:r>
            <a:r>
              <a:rPr sz="4500" b="1" spc="-585" dirty="0">
                <a:latin typeface="Verdana"/>
                <a:cs typeface="Verdana"/>
              </a:rPr>
              <a:t>y</a:t>
            </a:r>
            <a:r>
              <a:rPr sz="4500" b="1" spc="-680" dirty="0">
                <a:latin typeface="Verdana"/>
                <a:cs typeface="Verdana"/>
              </a:rPr>
              <a:t>s</a:t>
            </a:r>
            <a:r>
              <a:rPr sz="4500" b="1" spc="-640" dirty="0">
                <a:latin typeface="Verdana"/>
                <a:cs typeface="Verdana"/>
              </a:rPr>
              <a:t> </a:t>
            </a:r>
            <a:r>
              <a:rPr sz="4500" b="1" spc="-570" dirty="0">
                <a:latin typeface="Verdana"/>
                <a:cs typeface="Verdana"/>
              </a:rPr>
              <a:t>d</a:t>
            </a:r>
            <a:r>
              <a:rPr sz="4500" b="1" spc="-660" dirty="0">
                <a:latin typeface="Verdana"/>
                <a:cs typeface="Verdana"/>
              </a:rPr>
              <a:t>e</a:t>
            </a:r>
            <a:r>
              <a:rPr sz="4500" b="1" spc="-680" dirty="0">
                <a:latin typeface="Verdana"/>
                <a:cs typeface="Verdana"/>
              </a:rPr>
              <a:t>s</a:t>
            </a:r>
            <a:r>
              <a:rPr sz="4500" b="1" spc="-640" dirty="0">
                <a:latin typeface="Verdana"/>
                <a:cs typeface="Verdana"/>
              </a:rPr>
              <a:t> </a:t>
            </a:r>
            <a:r>
              <a:rPr sz="4500" b="1" spc="-254" dirty="0">
                <a:latin typeface="Verdana"/>
                <a:cs typeface="Verdana"/>
              </a:rPr>
              <a:t>l</a:t>
            </a:r>
            <a:r>
              <a:rPr sz="4500" b="1" spc="-300" dirty="0">
                <a:latin typeface="Verdana"/>
                <a:cs typeface="Verdana"/>
              </a:rPr>
              <a:t>i</a:t>
            </a:r>
            <a:r>
              <a:rPr sz="4500" b="1" spc="-680" dirty="0">
                <a:latin typeface="Verdana"/>
                <a:cs typeface="Verdana"/>
              </a:rPr>
              <a:t>c</a:t>
            </a:r>
            <a:r>
              <a:rPr sz="4500" b="1" spc="-595" dirty="0">
                <a:latin typeface="Verdana"/>
                <a:cs typeface="Verdana"/>
              </a:rPr>
              <a:t>o</a:t>
            </a:r>
            <a:r>
              <a:rPr sz="4500" b="1" spc="-450" dirty="0">
                <a:latin typeface="Verdana"/>
                <a:cs typeface="Verdana"/>
              </a:rPr>
              <a:t>r</a:t>
            </a:r>
            <a:r>
              <a:rPr sz="4500" b="1" spc="-635" dirty="0">
                <a:latin typeface="Verdana"/>
                <a:cs typeface="Verdana"/>
              </a:rPr>
              <a:t>n</a:t>
            </a:r>
            <a:r>
              <a:rPr sz="4500" b="1" spc="-660" dirty="0">
                <a:latin typeface="Verdana"/>
                <a:cs typeface="Verdana"/>
              </a:rPr>
              <a:t>e</a:t>
            </a:r>
            <a:r>
              <a:rPr sz="4500" b="1" spc="-680" dirty="0">
                <a:latin typeface="Verdana"/>
                <a:cs typeface="Verdana"/>
              </a:rPr>
              <a:t>s</a:t>
            </a:r>
            <a:r>
              <a:rPr sz="4500" b="1" spc="-280" dirty="0">
                <a:latin typeface="Verdana"/>
                <a:cs typeface="Verdana"/>
              </a:rPr>
              <a:t>...</a:t>
            </a:r>
            <a:endParaRPr sz="4500">
              <a:latin typeface="Verdana"/>
              <a:cs typeface="Verdan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77025" y="1381125"/>
            <a:ext cx="1628774" cy="3362324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942DD5B6-B965-285E-F737-D9A3FF2AB3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0" y="317500"/>
            <a:ext cx="2784306" cy="73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9562" y="0"/>
            <a:ext cx="11120437" cy="641984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267971" y="1968500"/>
            <a:ext cx="2713990" cy="1254125"/>
          </a:xfrm>
          <a:prstGeom prst="rect">
            <a:avLst/>
          </a:prstGeom>
        </p:spPr>
        <p:txBody>
          <a:bodyPr vert="horz" wrap="square" lIns="0" tIns="52704" rIns="0" bIns="0" rtlCol="0">
            <a:spAutoFit/>
          </a:bodyPr>
          <a:lstStyle/>
          <a:p>
            <a:pPr marL="345440" marR="5080" indent="-333375">
              <a:lnSpc>
                <a:spcPts val="4730"/>
              </a:lnSpc>
              <a:spcBef>
                <a:spcPts val="414"/>
              </a:spcBef>
            </a:pPr>
            <a:r>
              <a:rPr sz="4100" b="1" spc="-595" dirty="0">
                <a:solidFill>
                  <a:srgbClr val="FFFFFF"/>
                </a:solidFill>
                <a:latin typeface="Verdana"/>
                <a:cs typeface="Verdana"/>
              </a:rPr>
              <a:t>F</a:t>
            </a:r>
            <a:r>
              <a:rPr sz="4100" b="1" spc="-52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4100" b="1" spc="-565" dirty="0">
                <a:solidFill>
                  <a:srgbClr val="FFFFFF"/>
                </a:solidFill>
                <a:latin typeface="Verdana"/>
                <a:cs typeface="Verdana"/>
              </a:rPr>
              <a:t>an</a:t>
            </a:r>
            <a:r>
              <a:rPr sz="4100" b="1" spc="-490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4100" b="1" spc="-570" dirty="0">
                <a:solidFill>
                  <a:srgbClr val="FFFFFF"/>
                </a:solidFill>
                <a:latin typeface="Verdana"/>
                <a:cs typeface="Verdana"/>
              </a:rPr>
              <a:t>h</a:t>
            </a:r>
            <a:r>
              <a:rPr sz="4100" b="1" spc="-26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4100" b="1" spc="-40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4100" b="1" spc="-5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100" b="1" spc="-225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4100" b="1" spc="-59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4100" b="1" spc="-434" dirty="0">
                <a:solidFill>
                  <a:srgbClr val="FFFFFF"/>
                </a:solidFill>
                <a:latin typeface="Verdana"/>
                <a:cs typeface="Verdana"/>
              </a:rPr>
              <a:t>s  </a:t>
            </a:r>
            <a:r>
              <a:rPr sz="4100" b="1" spc="-570" dirty="0">
                <a:solidFill>
                  <a:srgbClr val="FFFFFF"/>
                </a:solidFill>
                <a:latin typeface="Verdana"/>
                <a:cs typeface="Verdana"/>
              </a:rPr>
              <a:t>barrages</a:t>
            </a:r>
            <a:endParaRPr sz="4100">
              <a:latin typeface="Verdana"/>
              <a:cs typeface="Verdan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118475">
              <a:lnSpc>
                <a:spcPct val="100000"/>
              </a:lnSpc>
              <a:spcBef>
                <a:spcPts val="125"/>
              </a:spcBef>
            </a:pPr>
            <a:r>
              <a:rPr spc="-695" dirty="0"/>
              <a:t>G</a:t>
            </a:r>
            <a:r>
              <a:rPr spc="-590" dirty="0"/>
              <a:t>é</a:t>
            </a:r>
            <a:r>
              <a:rPr spc="-445" dirty="0"/>
              <a:t>r</a:t>
            </a:r>
            <a:r>
              <a:rPr spc="-590" dirty="0"/>
              <a:t>e</a:t>
            </a:r>
            <a:r>
              <a:rPr spc="-400" dirty="0"/>
              <a:t>r</a:t>
            </a:r>
            <a:r>
              <a:rPr spc="-580" dirty="0"/>
              <a:t> </a:t>
            </a:r>
            <a:r>
              <a:rPr spc="-225" dirty="0"/>
              <a:t>l</a:t>
            </a:r>
            <a:r>
              <a:rPr spc="-590" dirty="0"/>
              <a:t>e</a:t>
            </a:r>
            <a:r>
              <a:rPr spc="-605" dirty="0"/>
              <a:t>s</a:t>
            </a:r>
            <a:r>
              <a:rPr spc="-580" dirty="0"/>
              <a:t> </a:t>
            </a:r>
            <a:r>
              <a:rPr spc="-530" dirty="0"/>
              <a:t>o</a:t>
            </a:r>
            <a:r>
              <a:rPr spc="-505" dirty="0"/>
              <a:t>bj</a:t>
            </a:r>
            <a:r>
              <a:rPr spc="-590" dirty="0"/>
              <a:t>e</a:t>
            </a:r>
            <a:r>
              <a:rPr spc="-535" dirty="0"/>
              <a:t>c</a:t>
            </a:r>
            <a:r>
              <a:rPr spc="-290" dirty="0"/>
              <a:t>t</a:t>
            </a:r>
            <a:r>
              <a:rPr spc="-265" dirty="0"/>
              <a:t>i</a:t>
            </a:r>
            <a:r>
              <a:rPr spc="-530" dirty="0"/>
              <a:t>o</a:t>
            </a:r>
            <a:r>
              <a:rPr spc="-565" dirty="0"/>
              <a:t>n</a:t>
            </a:r>
            <a:r>
              <a:rPr spc="-605" dirty="0"/>
              <a:t>s</a:t>
            </a: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552575"/>
            <a:ext cx="5714999" cy="3324224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6D810D88-389C-B3E2-C9CA-2845466D94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84916" y="5282944"/>
            <a:ext cx="2784306" cy="73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2456" y="368300"/>
            <a:ext cx="2985770" cy="82740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 marR="5080">
              <a:lnSpc>
                <a:spcPts val="3080"/>
              </a:lnSpc>
              <a:spcBef>
                <a:spcPts val="335"/>
              </a:spcBef>
            </a:pPr>
            <a:r>
              <a:rPr spc="-130" dirty="0">
                <a:solidFill>
                  <a:srgbClr val="000000"/>
                </a:solidFill>
              </a:rPr>
              <a:t>F</a:t>
            </a:r>
            <a:r>
              <a:rPr spc="-105" dirty="0">
                <a:solidFill>
                  <a:srgbClr val="000000"/>
                </a:solidFill>
              </a:rPr>
              <a:t>r</a:t>
            </a:r>
            <a:r>
              <a:rPr spc="-60" dirty="0">
                <a:solidFill>
                  <a:srgbClr val="000000"/>
                </a:solidFill>
              </a:rPr>
              <a:t>a</a:t>
            </a:r>
            <a:r>
              <a:rPr spc="-30" dirty="0">
                <a:solidFill>
                  <a:srgbClr val="000000"/>
                </a:solidFill>
              </a:rPr>
              <a:t>n</a:t>
            </a:r>
            <a:r>
              <a:rPr spc="-15" dirty="0">
                <a:solidFill>
                  <a:srgbClr val="000000"/>
                </a:solidFill>
              </a:rPr>
              <a:t>c</a:t>
            </a:r>
            <a:r>
              <a:rPr spc="-40" dirty="0">
                <a:solidFill>
                  <a:srgbClr val="000000"/>
                </a:solidFill>
              </a:rPr>
              <a:t>h</a:t>
            </a:r>
            <a:r>
              <a:rPr spc="45" dirty="0">
                <a:solidFill>
                  <a:srgbClr val="000000"/>
                </a:solidFill>
              </a:rPr>
              <a:t>i</a:t>
            </a:r>
            <a:r>
              <a:rPr spc="-40" dirty="0">
                <a:solidFill>
                  <a:srgbClr val="000000"/>
                </a:solidFill>
              </a:rPr>
              <a:t>r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70" dirty="0">
                <a:solidFill>
                  <a:srgbClr val="000000"/>
                </a:solidFill>
              </a:rPr>
              <a:t>l</a:t>
            </a:r>
            <a:r>
              <a:rPr spc="-85" dirty="0">
                <a:solidFill>
                  <a:srgbClr val="000000"/>
                </a:solidFill>
              </a:rPr>
              <a:t>e</a:t>
            </a:r>
            <a:r>
              <a:rPr spc="-75" dirty="0">
                <a:solidFill>
                  <a:srgbClr val="000000"/>
                </a:solidFill>
              </a:rPr>
              <a:t>s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-40" dirty="0">
                <a:solidFill>
                  <a:srgbClr val="000000"/>
                </a:solidFill>
              </a:rPr>
              <a:t>b</a:t>
            </a:r>
            <a:r>
              <a:rPr spc="-60" dirty="0">
                <a:solidFill>
                  <a:srgbClr val="000000"/>
                </a:solidFill>
              </a:rPr>
              <a:t>a</a:t>
            </a:r>
            <a:r>
              <a:rPr spc="-40" dirty="0">
                <a:solidFill>
                  <a:srgbClr val="000000"/>
                </a:solidFill>
              </a:rPr>
              <a:t>r</a:t>
            </a:r>
            <a:r>
              <a:rPr spc="-105" dirty="0">
                <a:solidFill>
                  <a:srgbClr val="000000"/>
                </a:solidFill>
              </a:rPr>
              <a:t>r</a:t>
            </a:r>
            <a:r>
              <a:rPr spc="-60" dirty="0">
                <a:solidFill>
                  <a:srgbClr val="000000"/>
                </a:solidFill>
              </a:rPr>
              <a:t>a</a:t>
            </a:r>
            <a:r>
              <a:rPr spc="-175" dirty="0">
                <a:solidFill>
                  <a:srgbClr val="000000"/>
                </a:solidFill>
              </a:rPr>
              <a:t>g</a:t>
            </a:r>
            <a:r>
              <a:rPr spc="-85" dirty="0">
                <a:solidFill>
                  <a:srgbClr val="000000"/>
                </a:solidFill>
              </a:rPr>
              <a:t>e</a:t>
            </a:r>
            <a:r>
              <a:rPr spc="-60" dirty="0">
                <a:solidFill>
                  <a:srgbClr val="000000"/>
                </a:solidFill>
              </a:rPr>
              <a:t>s  </a:t>
            </a:r>
            <a:r>
              <a:rPr spc="-270" dirty="0">
                <a:solidFill>
                  <a:srgbClr val="000000"/>
                </a:solidFill>
              </a:rPr>
              <a:t>V</a:t>
            </a:r>
            <a:r>
              <a:rPr spc="-5" dirty="0">
                <a:solidFill>
                  <a:srgbClr val="000000"/>
                </a:solidFill>
              </a:rPr>
              <a:t>o</a:t>
            </a:r>
            <a:r>
              <a:rPr spc="-75" dirty="0">
                <a:solidFill>
                  <a:srgbClr val="000000"/>
                </a:solidFill>
              </a:rPr>
              <a:t>s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-70" dirty="0">
                <a:solidFill>
                  <a:srgbClr val="000000"/>
                </a:solidFill>
              </a:rPr>
              <a:t>r</a:t>
            </a:r>
            <a:r>
              <a:rPr spc="-85" dirty="0">
                <a:solidFill>
                  <a:srgbClr val="000000"/>
                </a:solidFill>
              </a:rPr>
              <a:t>é</a:t>
            </a:r>
            <a:r>
              <a:rPr spc="5" dirty="0">
                <a:solidFill>
                  <a:srgbClr val="000000"/>
                </a:solidFill>
              </a:rPr>
              <a:t>p</a:t>
            </a:r>
            <a:r>
              <a:rPr spc="-5" dirty="0">
                <a:solidFill>
                  <a:srgbClr val="000000"/>
                </a:solidFill>
              </a:rPr>
              <a:t>o</a:t>
            </a:r>
            <a:r>
              <a:rPr spc="-30" dirty="0">
                <a:solidFill>
                  <a:srgbClr val="000000"/>
                </a:solidFill>
              </a:rPr>
              <a:t>n</a:t>
            </a:r>
            <a:r>
              <a:rPr spc="-80" dirty="0">
                <a:solidFill>
                  <a:srgbClr val="000000"/>
                </a:solidFill>
              </a:rPr>
              <a:t>se</a:t>
            </a:r>
            <a:r>
              <a:rPr spc="-75" dirty="0">
                <a:solidFill>
                  <a:srgbClr val="000000"/>
                </a:solidFill>
              </a:rPr>
              <a:t>s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-60" dirty="0">
                <a:solidFill>
                  <a:srgbClr val="000000"/>
                </a:solidFill>
              </a:rPr>
              <a:t>à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-150" dirty="0">
                <a:solidFill>
                  <a:srgbClr val="000000"/>
                </a:solidFill>
              </a:rPr>
              <a:t>...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9249" y="1924050"/>
            <a:ext cx="85725" cy="857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9249" y="2209800"/>
            <a:ext cx="85725" cy="857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9249" y="2495550"/>
            <a:ext cx="85725" cy="8572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9249" y="2781300"/>
            <a:ext cx="85725" cy="8572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9249" y="3067049"/>
            <a:ext cx="85725" cy="85724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830833" y="1782572"/>
            <a:ext cx="4512310" cy="147193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2295"/>
              </a:lnSpc>
              <a:spcBef>
                <a:spcPts val="135"/>
              </a:spcBef>
            </a:pPr>
            <a:r>
              <a:rPr sz="1950" spc="35" dirty="0">
                <a:latin typeface="Tahoma"/>
                <a:cs typeface="Tahoma"/>
              </a:rPr>
              <a:t>i</a:t>
            </a:r>
            <a:r>
              <a:rPr sz="1950" spc="60" dirty="0">
                <a:latin typeface="Tahoma"/>
                <a:cs typeface="Tahoma"/>
              </a:rPr>
              <a:t>l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45" dirty="0">
                <a:latin typeface="Tahoma"/>
                <a:cs typeface="Tahoma"/>
              </a:rPr>
              <a:t>e</a:t>
            </a:r>
            <a:r>
              <a:rPr sz="1950" spc="-80" dirty="0">
                <a:latin typeface="Tahoma"/>
                <a:cs typeface="Tahoma"/>
              </a:rPr>
              <a:t>s</a:t>
            </a:r>
            <a:r>
              <a:rPr sz="1950" spc="20" dirty="0">
                <a:latin typeface="Tahoma"/>
                <a:cs typeface="Tahoma"/>
              </a:rPr>
              <a:t>t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25" dirty="0">
                <a:latin typeface="Tahoma"/>
                <a:cs typeface="Tahoma"/>
              </a:rPr>
              <a:t>à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55" dirty="0">
                <a:latin typeface="Tahoma"/>
                <a:cs typeface="Tahoma"/>
              </a:rPr>
              <a:t>l</a:t>
            </a:r>
            <a:r>
              <a:rPr sz="1950" spc="-40" dirty="0">
                <a:latin typeface="Tahoma"/>
                <a:cs typeface="Tahoma"/>
              </a:rPr>
              <a:t>ʼ</a:t>
            </a:r>
            <a:r>
              <a:rPr sz="1950" spc="-55" dirty="0">
                <a:latin typeface="Tahoma"/>
                <a:cs typeface="Tahoma"/>
              </a:rPr>
              <a:t>e</a:t>
            </a:r>
            <a:r>
              <a:rPr sz="1950" spc="-130" dirty="0">
                <a:latin typeface="Tahoma"/>
                <a:cs typeface="Tahoma"/>
              </a:rPr>
              <a:t>x</a:t>
            </a:r>
            <a:r>
              <a:rPr sz="1950" spc="-10" dirty="0">
                <a:latin typeface="Tahoma"/>
                <a:cs typeface="Tahoma"/>
              </a:rPr>
              <a:t>t</a:t>
            </a:r>
            <a:r>
              <a:rPr sz="1950" spc="-45" dirty="0">
                <a:latin typeface="Tahoma"/>
                <a:cs typeface="Tahoma"/>
              </a:rPr>
              <a:t>é</a:t>
            </a:r>
            <a:r>
              <a:rPr sz="1950" spc="-20" dirty="0">
                <a:latin typeface="Tahoma"/>
                <a:cs typeface="Tahoma"/>
              </a:rPr>
              <a:t>r</a:t>
            </a:r>
            <a:r>
              <a:rPr sz="1950" spc="35" dirty="0">
                <a:latin typeface="Tahoma"/>
                <a:cs typeface="Tahoma"/>
              </a:rPr>
              <a:t>i</a:t>
            </a:r>
            <a:r>
              <a:rPr sz="1950" spc="-45" dirty="0">
                <a:latin typeface="Tahoma"/>
                <a:cs typeface="Tahoma"/>
              </a:rPr>
              <a:t>e</a:t>
            </a:r>
            <a:r>
              <a:rPr sz="1950" spc="-15" dirty="0">
                <a:latin typeface="Tahoma"/>
                <a:cs typeface="Tahoma"/>
              </a:rPr>
              <a:t>ur</a:t>
            </a:r>
            <a:endParaRPr sz="1950">
              <a:latin typeface="Tahoma"/>
              <a:cs typeface="Tahoma"/>
            </a:endParaRPr>
          </a:p>
          <a:p>
            <a:pPr marL="12700" marR="2116455">
              <a:lnSpc>
                <a:spcPts val="2250"/>
              </a:lnSpc>
              <a:spcBef>
                <a:spcPts val="105"/>
              </a:spcBef>
            </a:pPr>
            <a:r>
              <a:rPr sz="1950" spc="35" dirty="0">
                <a:latin typeface="Tahoma"/>
                <a:cs typeface="Tahoma"/>
              </a:rPr>
              <a:t>i</a:t>
            </a:r>
            <a:r>
              <a:rPr sz="1950" spc="60" dirty="0">
                <a:latin typeface="Tahoma"/>
                <a:cs typeface="Tahoma"/>
              </a:rPr>
              <a:t>l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40" dirty="0">
                <a:latin typeface="Tahoma"/>
                <a:cs typeface="Tahoma"/>
              </a:rPr>
              <a:t>nʼ</a:t>
            </a:r>
            <a:r>
              <a:rPr sz="1950" spc="-45" dirty="0">
                <a:latin typeface="Tahoma"/>
                <a:cs typeface="Tahoma"/>
              </a:rPr>
              <a:t>e</a:t>
            </a:r>
            <a:r>
              <a:rPr sz="1950" spc="-80" dirty="0">
                <a:latin typeface="Tahoma"/>
                <a:cs typeface="Tahoma"/>
              </a:rPr>
              <a:t>s</a:t>
            </a:r>
            <a:r>
              <a:rPr sz="1950" spc="20" dirty="0">
                <a:latin typeface="Tahoma"/>
                <a:cs typeface="Tahoma"/>
              </a:rPr>
              <a:t>t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5" dirty="0">
                <a:latin typeface="Tahoma"/>
                <a:cs typeface="Tahoma"/>
              </a:rPr>
              <a:t>p</a:t>
            </a:r>
            <a:r>
              <a:rPr sz="1950" spc="-30" dirty="0">
                <a:latin typeface="Tahoma"/>
                <a:cs typeface="Tahoma"/>
              </a:rPr>
              <a:t>a</a:t>
            </a:r>
            <a:r>
              <a:rPr sz="1950" spc="-40" dirty="0">
                <a:latin typeface="Tahoma"/>
                <a:cs typeface="Tahoma"/>
              </a:rPr>
              <a:t>s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20" dirty="0">
                <a:latin typeface="Tahoma"/>
                <a:cs typeface="Tahoma"/>
              </a:rPr>
              <a:t>d</a:t>
            </a:r>
            <a:r>
              <a:rPr sz="1950" spc="35" dirty="0">
                <a:latin typeface="Tahoma"/>
                <a:cs typeface="Tahoma"/>
              </a:rPr>
              <a:t>i</a:t>
            </a:r>
            <a:r>
              <a:rPr sz="1950" spc="-45" dirty="0">
                <a:latin typeface="Tahoma"/>
                <a:cs typeface="Tahoma"/>
              </a:rPr>
              <a:t>s</a:t>
            </a:r>
            <a:r>
              <a:rPr sz="1950" spc="20" dirty="0">
                <a:latin typeface="Tahoma"/>
                <a:cs typeface="Tahoma"/>
              </a:rPr>
              <a:t>p</a:t>
            </a:r>
            <a:r>
              <a:rPr sz="1950" spc="10" dirty="0">
                <a:latin typeface="Tahoma"/>
                <a:cs typeface="Tahoma"/>
              </a:rPr>
              <a:t>o</a:t>
            </a:r>
            <a:r>
              <a:rPr sz="1950" spc="-5" dirty="0">
                <a:latin typeface="Tahoma"/>
                <a:cs typeface="Tahoma"/>
              </a:rPr>
              <a:t>n</a:t>
            </a:r>
            <a:r>
              <a:rPr sz="1950" spc="35" dirty="0">
                <a:latin typeface="Tahoma"/>
                <a:cs typeface="Tahoma"/>
              </a:rPr>
              <a:t>i</a:t>
            </a:r>
            <a:r>
              <a:rPr sz="1950" spc="15" dirty="0">
                <a:latin typeface="Tahoma"/>
                <a:cs typeface="Tahoma"/>
              </a:rPr>
              <a:t>b</a:t>
            </a:r>
            <a:r>
              <a:rPr sz="1950" spc="55" dirty="0">
                <a:latin typeface="Tahoma"/>
                <a:cs typeface="Tahoma"/>
              </a:rPr>
              <a:t>l</a:t>
            </a:r>
            <a:r>
              <a:rPr sz="1950" spc="-30" dirty="0">
                <a:latin typeface="Tahoma"/>
                <a:cs typeface="Tahoma"/>
              </a:rPr>
              <a:t>e  </a:t>
            </a:r>
            <a:r>
              <a:rPr sz="1950" spc="35" dirty="0">
                <a:latin typeface="Tahoma"/>
                <a:cs typeface="Tahoma"/>
              </a:rPr>
              <a:t>i</a:t>
            </a:r>
            <a:r>
              <a:rPr sz="1950" spc="60" dirty="0">
                <a:latin typeface="Tahoma"/>
                <a:cs typeface="Tahoma"/>
              </a:rPr>
              <a:t>l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5" dirty="0">
                <a:latin typeface="Tahoma"/>
                <a:cs typeface="Tahoma"/>
              </a:rPr>
              <a:t>n</a:t>
            </a:r>
            <a:r>
              <a:rPr sz="1950" spc="-40" dirty="0">
                <a:latin typeface="Tahoma"/>
                <a:cs typeface="Tahoma"/>
              </a:rPr>
              <a:t>e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20" dirty="0">
                <a:latin typeface="Tahoma"/>
                <a:cs typeface="Tahoma"/>
              </a:rPr>
              <a:t>p</a:t>
            </a:r>
            <a:r>
              <a:rPr sz="1950" spc="-35" dirty="0">
                <a:latin typeface="Tahoma"/>
                <a:cs typeface="Tahoma"/>
              </a:rPr>
              <a:t>r</a:t>
            </a:r>
            <a:r>
              <a:rPr sz="1950" spc="-45" dirty="0">
                <a:latin typeface="Tahoma"/>
                <a:cs typeface="Tahoma"/>
              </a:rPr>
              <a:t>e</a:t>
            </a:r>
            <a:r>
              <a:rPr sz="1950" spc="-5" dirty="0">
                <a:latin typeface="Tahoma"/>
                <a:cs typeface="Tahoma"/>
              </a:rPr>
              <a:t>n</a:t>
            </a:r>
            <a:r>
              <a:rPr sz="1950" spc="25" dirty="0">
                <a:latin typeface="Tahoma"/>
                <a:cs typeface="Tahoma"/>
              </a:rPr>
              <a:t>d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5" dirty="0">
                <a:latin typeface="Tahoma"/>
                <a:cs typeface="Tahoma"/>
              </a:rPr>
              <a:t>p</a:t>
            </a:r>
            <a:r>
              <a:rPr sz="1950" spc="-30" dirty="0">
                <a:latin typeface="Tahoma"/>
                <a:cs typeface="Tahoma"/>
              </a:rPr>
              <a:t>a</a:t>
            </a:r>
            <a:r>
              <a:rPr sz="1950" spc="-40" dirty="0">
                <a:latin typeface="Tahoma"/>
                <a:cs typeface="Tahoma"/>
              </a:rPr>
              <a:t>s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20" dirty="0">
                <a:latin typeface="Tahoma"/>
                <a:cs typeface="Tahoma"/>
              </a:rPr>
              <a:t>d</a:t>
            </a:r>
            <a:r>
              <a:rPr sz="1950" spc="-50" dirty="0">
                <a:latin typeface="Tahoma"/>
                <a:cs typeface="Tahoma"/>
              </a:rPr>
              <a:t>ʼ</a:t>
            </a:r>
            <a:r>
              <a:rPr sz="1950" spc="-30" dirty="0">
                <a:latin typeface="Tahoma"/>
                <a:cs typeface="Tahoma"/>
              </a:rPr>
              <a:t>a</a:t>
            </a:r>
            <a:r>
              <a:rPr sz="1950" spc="20" dirty="0">
                <a:latin typeface="Tahoma"/>
                <a:cs typeface="Tahoma"/>
              </a:rPr>
              <a:t>pp</a:t>
            </a:r>
            <a:r>
              <a:rPr sz="1950" spc="-45" dirty="0">
                <a:latin typeface="Tahoma"/>
                <a:cs typeface="Tahoma"/>
              </a:rPr>
              <a:t>e</a:t>
            </a:r>
            <a:r>
              <a:rPr sz="1950" spc="60" dirty="0">
                <a:latin typeface="Tahoma"/>
                <a:cs typeface="Tahoma"/>
              </a:rPr>
              <a:t>l</a:t>
            </a:r>
            <a:endParaRPr sz="1950">
              <a:latin typeface="Tahoma"/>
              <a:cs typeface="Tahoma"/>
            </a:endParaRPr>
          </a:p>
          <a:p>
            <a:pPr marL="12700">
              <a:lnSpc>
                <a:spcPts val="2145"/>
              </a:lnSpc>
            </a:pPr>
            <a:r>
              <a:rPr sz="1950" spc="35" dirty="0">
                <a:latin typeface="Tahoma"/>
                <a:cs typeface="Tahoma"/>
              </a:rPr>
              <a:t>i</a:t>
            </a:r>
            <a:r>
              <a:rPr sz="1950" spc="60" dirty="0">
                <a:latin typeface="Tahoma"/>
                <a:cs typeface="Tahoma"/>
              </a:rPr>
              <a:t>l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40" dirty="0">
                <a:latin typeface="Tahoma"/>
                <a:cs typeface="Tahoma"/>
              </a:rPr>
              <a:t>nʼ</a:t>
            </a:r>
            <a:r>
              <a:rPr sz="1950" spc="-45" dirty="0">
                <a:latin typeface="Tahoma"/>
                <a:cs typeface="Tahoma"/>
              </a:rPr>
              <a:t>e</a:t>
            </a:r>
            <a:r>
              <a:rPr sz="1950" spc="-80" dirty="0">
                <a:latin typeface="Tahoma"/>
                <a:cs typeface="Tahoma"/>
              </a:rPr>
              <a:t>s</a:t>
            </a:r>
            <a:r>
              <a:rPr sz="1950" spc="20" dirty="0">
                <a:latin typeface="Tahoma"/>
                <a:cs typeface="Tahoma"/>
              </a:rPr>
              <a:t>t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5" dirty="0">
                <a:latin typeface="Tahoma"/>
                <a:cs typeface="Tahoma"/>
              </a:rPr>
              <a:t>p</a:t>
            </a:r>
            <a:r>
              <a:rPr sz="1950" spc="-30" dirty="0">
                <a:latin typeface="Tahoma"/>
                <a:cs typeface="Tahoma"/>
              </a:rPr>
              <a:t>a</a:t>
            </a:r>
            <a:r>
              <a:rPr sz="1950" spc="-40" dirty="0">
                <a:latin typeface="Tahoma"/>
                <a:cs typeface="Tahoma"/>
              </a:rPr>
              <a:t>s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45" dirty="0">
                <a:latin typeface="Tahoma"/>
                <a:cs typeface="Tahoma"/>
              </a:rPr>
              <a:t>s</a:t>
            </a:r>
            <a:r>
              <a:rPr sz="1950" spc="-15" dirty="0">
                <a:latin typeface="Tahoma"/>
                <a:cs typeface="Tahoma"/>
              </a:rPr>
              <a:t>ur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55" dirty="0">
                <a:latin typeface="Tahoma"/>
                <a:cs typeface="Tahoma"/>
              </a:rPr>
              <a:t>l</a:t>
            </a:r>
            <a:r>
              <a:rPr sz="1950" spc="-40" dirty="0">
                <a:latin typeface="Tahoma"/>
                <a:cs typeface="Tahoma"/>
              </a:rPr>
              <a:t>e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45" dirty="0">
                <a:latin typeface="Tahoma"/>
                <a:cs typeface="Tahoma"/>
              </a:rPr>
              <a:t>s</a:t>
            </a:r>
            <a:r>
              <a:rPr sz="1950" spc="35" dirty="0">
                <a:latin typeface="Tahoma"/>
                <a:cs typeface="Tahoma"/>
              </a:rPr>
              <a:t>i</a:t>
            </a:r>
            <a:r>
              <a:rPr sz="1950" spc="-10" dirty="0">
                <a:latin typeface="Tahoma"/>
                <a:cs typeface="Tahoma"/>
              </a:rPr>
              <a:t>t</a:t>
            </a:r>
            <a:r>
              <a:rPr sz="1950" spc="-40" dirty="0">
                <a:latin typeface="Tahoma"/>
                <a:cs typeface="Tahoma"/>
              </a:rPr>
              <a:t>e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20" dirty="0">
                <a:latin typeface="Tahoma"/>
                <a:cs typeface="Tahoma"/>
              </a:rPr>
              <a:t>p</a:t>
            </a:r>
            <a:r>
              <a:rPr sz="1950" spc="-45" dirty="0">
                <a:latin typeface="Tahoma"/>
                <a:cs typeface="Tahoma"/>
              </a:rPr>
              <a:t>e</a:t>
            </a:r>
            <a:r>
              <a:rPr sz="1950" spc="-5" dirty="0">
                <a:latin typeface="Tahoma"/>
                <a:cs typeface="Tahoma"/>
              </a:rPr>
              <a:t>n</a:t>
            </a:r>
            <a:r>
              <a:rPr sz="1950" spc="20" dirty="0">
                <a:latin typeface="Tahoma"/>
                <a:cs typeface="Tahoma"/>
              </a:rPr>
              <a:t>d</a:t>
            </a:r>
            <a:r>
              <a:rPr sz="1950" spc="-30" dirty="0">
                <a:latin typeface="Tahoma"/>
                <a:cs typeface="Tahoma"/>
              </a:rPr>
              <a:t>a</a:t>
            </a:r>
            <a:r>
              <a:rPr sz="1950" spc="-5" dirty="0">
                <a:latin typeface="Tahoma"/>
                <a:cs typeface="Tahoma"/>
              </a:rPr>
              <a:t>n</a:t>
            </a:r>
            <a:r>
              <a:rPr sz="1950" spc="20" dirty="0">
                <a:latin typeface="Tahoma"/>
                <a:cs typeface="Tahoma"/>
              </a:rPr>
              <a:t>t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80" dirty="0">
                <a:latin typeface="Tahoma"/>
                <a:cs typeface="Tahoma"/>
              </a:rPr>
              <a:t>3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5" dirty="0">
                <a:latin typeface="Tahoma"/>
                <a:cs typeface="Tahoma"/>
              </a:rPr>
              <a:t>m</a:t>
            </a:r>
            <a:r>
              <a:rPr sz="1950" spc="10" dirty="0">
                <a:latin typeface="Tahoma"/>
                <a:cs typeface="Tahoma"/>
              </a:rPr>
              <a:t>o</a:t>
            </a:r>
            <a:r>
              <a:rPr sz="1950" spc="35" dirty="0">
                <a:latin typeface="Tahoma"/>
                <a:cs typeface="Tahoma"/>
              </a:rPr>
              <a:t>i</a:t>
            </a:r>
            <a:r>
              <a:rPr sz="1950" spc="-40" dirty="0">
                <a:latin typeface="Tahoma"/>
                <a:cs typeface="Tahoma"/>
              </a:rPr>
              <a:t>s</a:t>
            </a:r>
            <a:endParaRPr sz="1950">
              <a:latin typeface="Tahoma"/>
              <a:cs typeface="Tahoma"/>
            </a:endParaRPr>
          </a:p>
          <a:p>
            <a:pPr marL="12700">
              <a:lnSpc>
                <a:spcPts val="2295"/>
              </a:lnSpc>
            </a:pPr>
            <a:r>
              <a:rPr sz="1950" spc="-5" dirty="0">
                <a:latin typeface="Tahoma"/>
                <a:cs typeface="Tahoma"/>
              </a:rPr>
              <a:t>n</a:t>
            </a:r>
            <a:r>
              <a:rPr sz="1950" spc="10" dirty="0">
                <a:latin typeface="Tahoma"/>
                <a:cs typeface="Tahoma"/>
              </a:rPr>
              <a:t>o</a:t>
            </a:r>
            <a:r>
              <a:rPr sz="1950" spc="-15" dirty="0">
                <a:latin typeface="Tahoma"/>
                <a:cs typeface="Tahoma"/>
              </a:rPr>
              <a:t>u</a:t>
            </a:r>
            <a:r>
              <a:rPr sz="1950" spc="-40" dirty="0">
                <a:latin typeface="Tahoma"/>
                <a:cs typeface="Tahoma"/>
              </a:rPr>
              <a:t>s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15" dirty="0">
                <a:latin typeface="Tahoma"/>
                <a:cs typeface="Tahoma"/>
              </a:rPr>
              <a:t>t</a:t>
            </a:r>
            <a:r>
              <a:rPr sz="1950" spc="-65" dirty="0">
                <a:latin typeface="Tahoma"/>
                <a:cs typeface="Tahoma"/>
              </a:rPr>
              <a:t>r</a:t>
            </a:r>
            <a:r>
              <a:rPr sz="1950" spc="-30" dirty="0">
                <a:latin typeface="Tahoma"/>
                <a:cs typeface="Tahoma"/>
              </a:rPr>
              <a:t>a</a:t>
            </a:r>
            <a:r>
              <a:rPr sz="1950" spc="-85" dirty="0">
                <a:latin typeface="Tahoma"/>
                <a:cs typeface="Tahoma"/>
              </a:rPr>
              <a:t>v</a:t>
            </a:r>
            <a:r>
              <a:rPr sz="1950" spc="-30" dirty="0">
                <a:latin typeface="Tahoma"/>
                <a:cs typeface="Tahoma"/>
              </a:rPr>
              <a:t>a</a:t>
            </a:r>
            <a:r>
              <a:rPr sz="1950" spc="35" dirty="0">
                <a:latin typeface="Tahoma"/>
                <a:cs typeface="Tahoma"/>
              </a:rPr>
              <a:t>i</a:t>
            </a:r>
            <a:r>
              <a:rPr sz="1950" spc="55" dirty="0">
                <a:latin typeface="Tahoma"/>
                <a:cs typeface="Tahoma"/>
              </a:rPr>
              <a:t>ll</a:t>
            </a:r>
            <a:r>
              <a:rPr sz="1950" spc="10" dirty="0">
                <a:latin typeface="Tahoma"/>
                <a:cs typeface="Tahoma"/>
              </a:rPr>
              <a:t>o</a:t>
            </a:r>
            <a:r>
              <a:rPr sz="1950" spc="-5" dirty="0">
                <a:latin typeface="Tahoma"/>
                <a:cs typeface="Tahoma"/>
              </a:rPr>
              <a:t>n</a:t>
            </a:r>
            <a:r>
              <a:rPr sz="1950" spc="-40" dirty="0">
                <a:latin typeface="Tahoma"/>
                <a:cs typeface="Tahoma"/>
              </a:rPr>
              <a:t>s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20" dirty="0">
                <a:latin typeface="Tahoma"/>
                <a:cs typeface="Tahoma"/>
              </a:rPr>
              <a:t>d</a:t>
            </a:r>
            <a:r>
              <a:rPr sz="1950" spc="-45" dirty="0">
                <a:latin typeface="Tahoma"/>
                <a:cs typeface="Tahoma"/>
              </a:rPr>
              <a:t>é</a:t>
            </a:r>
            <a:r>
              <a:rPr sz="1950" spc="-65" dirty="0">
                <a:latin typeface="Tahoma"/>
                <a:cs typeface="Tahoma"/>
              </a:rPr>
              <a:t>j</a:t>
            </a:r>
            <a:r>
              <a:rPr sz="1950" spc="-25" dirty="0">
                <a:latin typeface="Tahoma"/>
                <a:cs typeface="Tahoma"/>
              </a:rPr>
              <a:t>à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30" dirty="0">
                <a:latin typeface="Tahoma"/>
                <a:cs typeface="Tahoma"/>
              </a:rPr>
              <a:t>a</a:t>
            </a:r>
            <a:r>
              <a:rPr sz="1950" spc="-55" dirty="0">
                <a:latin typeface="Tahoma"/>
                <a:cs typeface="Tahoma"/>
              </a:rPr>
              <a:t>v</a:t>
            </a:r>
            <a:r>
              <a:rPr sz="1950" spc="-45" dirty="0">
                <a:latin typeface="Tahoma"/>
                <a:cs typeface="Tahoma"/>
              </a:rPr>
              <a:t>e</a:t>
            </a:r>
            <a:r>
              <a:rPr sz="1950" spc="5" dirty="0">
                <a:latin typeface="Tahoma"/>
                <a:cs typeface="Tahoma"/>
              </a:rPr>
              <a:t>c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15" dirty="0">
                <a:latin typeface="Tahoma"/>
                <a:cs typeface="Tahoma"/>
              </a:rPr>
              <a:t>u</a:t>
            </a:r>
            <a:r>
              <a:rPr sz="1950" dirty="0">
                <a:latin typeface="Tahoma"/>
                <a:cs typeface="Tahoma"/>
              </a:rPr>
              <a:t>n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15" dirty="0">
                <a:latin typeface="Tahoma"/>
                <a:cs typeface="Tahoma"/>
              </a:rPr>
              <a:t>c</a:t>
            </a:r>
            <a:r>
              <a:rPr sz="1950" spc="-30" dirty="0">
                <a:latin typeface="Tahoma"/>
                <a:cs typeface="Tahoma"/>
              </a:rPr>
              <a:t>a</a:t>
            </a:r>
            <a:r>
              <a:rPr sz="1950" spc="15" dirty="0">
                <a:latin typeface="Tahoma"/>
                <a:cs typeface="Tahoma"/>
              </a:rPr>
              <a:t>b</a:t>
            </a:r>
            <a:r>
              <a:rPr sz="1950" spc="35" dirty="0">
                <a:latin typeface="Tahoma"/>
                <a:cs typeface="Tahoma"/>
              </a:rPr>
              <a:t>i</a:t>
            </a:r>
            <a:r>
              <a:rPr sz="1950" spc="-5" dirty="0">
                <a:latin typeface="Tahoma"/>
                <a:cs typeface="Tahoma"/>
              </a:rPr>
              <a:t>n</a:t>
            </a:r>
            <a:r>
              <a:rPr sz="1950" spc="-60" dirty="0">
                <a:latin typeface="Tahoma"/>
                <a:cs typeface="Tahoma"/>
              </a:rPr>
              <a:t>e</a:t>
            </a:r>
            <a:r>
              <a:rPr sz="1950" spc="20" dirty="0">
                <a:latin typeface="Tahoma"/>
                <a:cs typeface="Tahoma"/>
              </a:rPr>
              <a:t>t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20" dirty="0">
                <a:latin typeface="Tahoma"/>
                <a:cs typeface="Tahoma"/>
              </a:rPr>
              <a:t>d</a:t>
            </a:r>
            <a:r>
              <a:rPr sz="1950" spc="-40" dirty="0">
                <a:latin typeface="Tahoma"/>
                <a:cs typeface="Tahoma"/>
              </a:rPr>
              <a:t>e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290" dirty="0">
                <a:latin typeface="Tahoma"/>
                <a:cs typeface="Tahoma"/>
              </a:rPr>
              <a:t>…</a:t>
            </a:r>
            <a:endParaRPr sz="1950">
              <a:latin typeface="Tahoma"/>
              <a:cs typeface="Tahoma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0CFCA78B-8E72-ACF2-25D2-29E2A5B86A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0" y="346856"/>
            <a:ext cx="2672456" cy="701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2456" y="368300"/>
            <a:ext cx="2985770" cy="82740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 marR="5080">
              <a:lnSpc>
                <a:spcPts val="3080"/>
              </a:lnSpc>
              <a:spcBef>
                <a:spcPts val="335"/>
              </a:spcBef>
            </a:pPr>
            <a:r>
              <a:rPr spc="-130" dirty="0">
                <a:solidFill>
                  <a:srgbClr val="000000"/>
                </a:solidFill>
              </a:rPr>
              <a:t>F</a:t>
            </a:r>
            <a:r>
              <a:rPr spc="-105" dirty="0">
                <a:solidFill>
                  <a:srgbClr val="000000"/>
                </a:solidFill>
              </a:rPr>
              <a:t>r</a:t>
            </a:r>
            <a:r>
              <a:rPr spc="-60" dirty="0">
                <a:solidFill>
                  <a:srgbClr val="000000"/>
                </a:solidFill>
              </a:rPr>
              <a:t>a</a:t>
            </a:r>
            <a:r>
              <a:rPr spc="-30" dirty="0">
                <a:solidFill>
                  <a:srgbClr val="000000"/>
                </a:solidFill>
              </a:rPr>
              <a:t>n</a:t>
            </a:r>
            <a:r>
              <a:rPr spc="-15" dirty="0">
                <a:solidFill>
                  <a:srgbClr val="000000"/>
                </a:solidFill>
              </a:rPr>
              <a:t>c</a:t>
            </a:r>
            <a:r>
              <a:rPr spc="-40" dirty="0">
                <a:solidFill>
                  <a:srgbClr val="000000"/>
                </a:solidFill>
              </a:rPr>
              <a:t>h</a:t>
            </a:r>
            <a:r>
              <a:rPr spc="45" dirty="0">
                <a:solidFill>
                  <a:srgbClr val="000000"/>
                </a:solidFill>
              </a:rPr>
              <a:t>i</a:t>
            </a:r>
            <a:r>
              <a:rPr spc="-40" dirty="0">
                <a:solidFill>
                  <a:srgbClr val="000000"/>
                </a:solidFill>
              </a:rPr>
              <a:t>r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70" dirty="0">
                <a:solidFill>
                  <a:srgbClr val="000000"/>
                </a:solidFill>
              </a:rPr>
              <a:t>l</a:t>
            </a:r>
            <a:r>
              <a:rPr spc="-85" dirty="0">
                <a:solidFill>
                  <a:srgbClr val="000000"/>
                </a:solidFill>
              </a:rPr>
              <a:t>e</a:t>
            </a:r>
            <a:r>
              <a:rPr spc="-75" dirty="0">
                <a:solidFill>
                  <a:srgbClr val="000000"/>
                </a:solidFill>
              </a:rPr>
              <a:t>s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-40" dirty="0">
                <a:solidFill>
                  <a:srgbClr val="000000"/>
                </a:solidFill>
              </a:rPr>
              <a:t>b</a:t>
            </a:r>
            <a:r>
              <a:rPr spc="-60" dirty="0">
                <a:solidFill>
                  <a:srgbClr val="000000"/>
                </a:solidFill>
              </a:rPr>
              <a:t>a</a:t>
            </a:r>
            <a:r>
              <a:rPr spc="-40" dirty="0">
                <a:solidFill>
                  <a:srgbClr val="000000"/>
                </a:solidFill>
              </a:rPr>
              <a:t>r</a:t>
            </a:r>
            <a:r>
              <a:rPr spc="-105" dirty="0">
                <a:solidFill>
                  <a:srgbClr val="000000"/>
                </a:solidFill>
              </a:rPr>
              <a:t>r</a:t>
            </a:r>
            <a:r>
              <a:rPr spc="-60" dirty="0">
                <a:solidFill>
                  <a:srgbClr val="000000"/>
                </a:solidFill>
              </a:rPr>
              <a:t>a</a:t>
            </a:r>
            <a:r>
              <a:rPr spc="-175" dirty="0">
                <a:solidFill>
                  <a:srgbClr val="000000"/>
                </a:solidFill>
              </a:rPr>
              <a:t>g</a:t>
            </a:r>
            <a:r>
              <a:rPr spc="-85" dirty="0">
                <a:solidFill>
                  <a:srgbClr val="000000"/>
                </a:solidFill>
              </a:rPr>
              <a:t>e</a:t>
            </a:r>
            <a:r>
              <a:rPr spc="-60" dirty="0">
                <a:solidFill>
                  <a:srgbClr val="000000"/>
                </a:solidFill>
              </a:rPr>
              <a:t>s  </a:t>
            </a:r>
            <a:r>
              <a:rPr spc="-270" dirty="0">
                <a:solidFill>
                  <a:srgbClr val="000000"/>
                </a:solidFill>
              </a:rPr>
              <a:t>V</a:t>
            </a:r>
            <a:r>
              <a:rPr spc="-5" dirty="0">
                <a:solidFill>
                  <a:srgbClr val="000000"/>
                </a:solidFill>
              </a:rPr>
              <a:t>o</a:t>
            </a:r>
            <a:r>
              <a:rPr spc="-75" dirty="0">
                <a:solidFill>
                  <a:srgbClr val="000000"/>
                </a:solidFill>
              </a:rPr>
              <a:t>s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-70" dirty="0">
                <a:solidFill>
                  <a:srgbClr val="000000"/>
                </a:solidFill>
              </a:rPr>
              <a:t>r</a:t>
            </a:r>
            <a:r>
              <a:rPr spc="-85" dirty="0">
                <a:solidFill>
                  <a:srgbClr val="000000"/>
                </a:solidFill>
              </a:rPr>
              <a:t>é</a:t>
            </a:r>
            <a:r>
              <a:rPr spc="5" dirty="0">
                <a:solidFill>
                  <a:srgbClr val="000000"/>
                </a:solidFill>
              </a:rPr>
              <a:t>p</a:t>
            </a:r>
            <a:r>
              <a:rPr spc="-5" dirty="0">
                <a:solidFill>
                  <a:srgbClr val="000000"/>
                </a:solidFill>
              </a:rPr>
              <a:t>o</a:t>
            </a:r>
            <a:r>
              <a:rPr spc="-30" dirty="0">
                <a:solidFill>
                  <a:srgbClr val="000000"/>
                </a:solidFill>
              </a:rPr>
              <a:t>n</a:t>
            </a:r>
            <a:r>
              <a:rPr spc="-80" dirty="0">
                <a:solidFill>
                  <a:srgbClr val="000000"/>
                </a:solidFill>
              </a:rPr>
              <a:t>se</a:t>
            </a:r>
            <a:r>
              <a:rPr spc="-75" dirty="0">
                <a:solidFill>
                  <a:srgbClr val="000000"/>
                </a:solidFill>
              </a:rPr>
              <a:t>s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-60" dirty="0">
                <a:solidFill>
                  <a:srgbClr val="000000"/>
                </a:solidFill>
              </a:rPr>
              <a:t>à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-150" dirty="0">
                <a:solidFill>
                  <a:srgbClr val="000000"/>
                </a:solidFill>
              </a:rPr>
              <a:t>...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1624" y="2676525"/>
            <a:ext cx="85725" cy="857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1624" y="2962275"/>
            <a:ext cx="85725" cy="857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1624" y="3248024"/>
            <a:ext cx="85725" cy="8572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1624" y="3819525"/>
            <a:ext cx="85725" cy="8572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369341" y="1577975"/>
            <a:ext cx="7267575" cy="2714625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 marR="2656840">
              <a:lnSpc>
                <a:spcPts val="2030"/>
              </a:lnSpc>
              <a:spcBef>
                <a:spcPts val="275"/>
              </a:spcBef>
            </a:pPr>
            <a:r>
              <a:rPr sz="1800" spc="-50" dirty="0">
                <a:solidFill>
                  <a:srgbClr val="E6AF49"/>
                </a:solidFill>
                <a:latin typeface="Tahoma"/>
                <a:cs typeface="Tahoma"/>
              </a:rPr>
              <a:t>Après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20" dirty="0">
                <a:solidFill>
                  <a:srgbClr val="E6AF49"/>
                </a:solidFill>
                <a:latin typeface="Tahoma"/>
                <a:cs typeface="Tahoma"/>
              </a:rPr>
              <a:t>avoir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30" dirty="0">
                <a:solidFill>
                  <a:srgbClr val="E6AF49"/>
                </a:solidFill>
                <a:latin typeface="Tahoma"/>
                <a:cs typeface="Tahoma"/>
              </a:rPr>
              <a:t>précisé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25" dirty="0">
                <a:solidFill>
                  <a:srgbClr val="E6AF49"/>
                </a:solidFill>
                <a:latin typeface="Tahoma"/>
                <a:cs typeface="Tahoma"/>
              </a:rPr>
              <a:t>que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40" dirty="0">
                <a:solidFill>
                  <a:srgbClr val="E6AF49"/>
                </a:solidFill>
                <a:latin typeface="Tahoma"/>
                <a:cs typeface="Tahoma"/>
              </a:rPr>
              <a:t>vous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50" dirty="0">
                <a:solidFill>
                  <a:srgbClr val="E6AF49"/>
                </a:solidFill>
                <a:latin typeface="Tahoma"/>
                <a:cs typeface="Tahoma"/>
              </a:rPr>
              <a:t>avez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35" dirty="0">
                <a:solidFill>
                  <a:srgbClr val="E6AF49"/>
                </a:solidFill>
                <a:latin typeface="Tahoma"/>
                <a:cs typeface="Tahoma"/>
              </a:rPr>
              <a:t>contacté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40" dirty="0">
                <a:solidFill>
                  <a:srgbClr val="E6AF49"/>
                </a:solidFill>
                <a:latin typeface="Tahoma"/>
                <a:cs typeface="Tahoma"/>
              </a:rPr>
              <a:t>votre </a:t>
            </a:r>
            <a:r>
              <a:rPr sz="1800" spc="-550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30" dirty="0">
                <a:solidFill>
                  <a:srgbClr val="E6AF49"/>
                </a:solidFill>
                <a:latin typeface="Tahoma"/>
                <a:cs typeface="Tahoma"/>
              </a:rPr>
              <a:t>i</a:t>
            </a:r>
            <a:r>
              <a:rPr sz="1800" spc="-20" dirty="0">
                <a:solidFill>
                  <a:srgbClr val="E6AF49"/>
                </a:solidFill>
                <a:latin typeface="Tahoma"/>
                <a:cs typeface="Tahoma"/>
              </a:rPr>
              <a:t>n</a:t>
            </a:r>
            <a:r>
              <a:rPr sz="1800" spc="-25" dirty="0">
                <a:solidFill>
                  <a:srgbClr val="E6AF49"/>
                </a:solidFill>
                <a:latin typeface="Tahoma"/>
                <a:cs typeface="Tahoma"/>
              </a:rPr>
              <a:t>t</a:t>
            </a:r>
            <a:r>
              <a:rPr sz="1800" spc="-55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spc="-25" dirty="0">
                <a:solidFill>
                  <a:srgbClr val="E6AF49"/>
                </a:solidFill>
                <a:latin typeface="Tahoma"/>
                <a:cs typeface="Tahoma"/>
              </a:rPr>
              <a:t>r</a:t>
            </a:r>
            <a:r>
              <a:rPr sz="1800" spc="45" dirty="0">
                <a:solidFill>
                  <a:srgbClr val="E6AF49"/>
                </a:solidFill>
                <a:latin typeface="Tahoma"/>
                <a:cs typeface="Tahoma"/>
              </a:rPr>
              <a:t>l</a:t>
            </a:r>
            <a:r>
              <a:rPr sz="1800" spc="-5" dirty="0">
                <a:solidFill>
                  <a:srgbClr val="E6AF49"/>
                </a:solidFill>
                <a:latin typeface="Tahoma"/>
                <a:cs typeface="Tahoma"/>
              </a:rPr>
              <a:t>o</a:t>
            </a:r>
            <a:r>
              <a:rPr sz="1800" spc="-10" dirty="0">
                <a:solidFill>
                  <a:srgbClr val="E6AF49"/>
                </a:solidFill>
                <a:latin typeface="Tahoma"/>
                <a:cs typeface="Tahoma"/>
              </a:rPr>
              <a:t>c</a:t>
            </a:r>
            <a:r>
              <a:rPr sz="1800" spc="-25" dirty="0">
                <a:solidFill>
                  <a:srgbClr val="E6AF49"/>
                </a:solidFill>
                <a:latin typeface="Tahoma"/>
                <a:cs typeface="Tahoma"/>
              </a:rPr>
              <a:t>ut</a:t>
            </a:r>
            <a:r>
              <a:rPr sz="1800" spc="-55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spc="-25" dirty="0">
                <a:solidFill>
                  <a:srgbClr val="E6AF49"/>
                </a:solidFill>
                <a:latin typeface="Tahoma"/>
                <a:cs typeface="Tahoma"/>
              </a:rPr>
              <a:t>ur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30" dirty="0">
                <a:solidFill>
                  <a:srgbClr val="E6AF49"/>
                </a:solidFill>
                <a:latin typeface="Tahoma"/>
                <a:cs typeface="Tahoma"/>
              </a:rPr>
              <a:t>p</a:t>
            </a:r>
            <a:r>
              <a:rPr sz="1800" spc="-40" dirty="0">
                <a:solidFill>
                  <a:srgbClr val="E6AF49"/>
                </a:solidFill>
                <a:latin typeface="Tahoma"/>
                <a:cs typeface="Tahoma"/>
              </a:rPr>
              <a:t>a</a:t>
            </a:r>
            <a:r>
              <a:rPr sz="1800" spc="-25" dirty="0">
                <a:solidFill>
                  <a:srgbClr val="E6AF49"/>
                </a:solidFill>
                <a:latin typeface="Tahoma"/>
                <a:cs typeface="Tahoma"/>
              </a:rPr>
              <a:t>r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20" dirty="0">
                <a:solidFill>
                  <a:srgbClr val="E6AF49"/>
                </a:solidFill>
                <a:latin typeface="Tahoma"/>
                <a:cs typeface="Tahoma"/>
              </a:rPr>
              <a:t>m</a:t>
            </a:r>
            <a:r>
              <a:rPr sz="1800" spc="-40" dirty="0">
                <a:solidFill>
                  <a:srgbClr val="E6AF49"/>
                </a:solidFill>
                <a:latin typeface="Tahoma"/>
                <a:cs typeface="Tahoma"/>
              </a:rPr>
              <a:t>a</a:t>
            </a:r>
            <a:r>
              <a:rPr sz="1800" spc="30" dirty="0">
                <a:solidFill>
                  <a:srgbClr val="E6AF49"/>
                </a:solidFill>
                <a:latin typeface="Tahoma"/>
                <a:cs typeface="Tahoma"/>
              </a:rPr>
              <a:t>i</a:t>
            </a:r>
            <a:r>
              <a:rPr sz="1800" spc="45" dirty="0">
                <a:solidFill>
                  <a:srgbClr val="E6AF49"/>
                </a:solidFill>
                <a:latin typeface="Tahoma"/>
                <a:cs typeface="Tahoma"/>
              </a:rPr>
              <a:t>l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750">
              <a:latin typeface="Tahoma"/>
              <a:cs typeface="Tahoma"/>
            </a:endParaRPr>
          </a:p>
          <a:p>
            <a:pPr marL="1434465">
              <a:lnSpc>
                <a:spcPts val="2295"/>
              </a:lnSpc>
            </a:pPr>
            <a:r>
              <a:rPr sz="1950" dirty="0">
                <a:latin typeface="Tahoma"/>
                <a:cs typeface="Tahoma"/>
              </a:rPr>
              <a:t>c</a:t>
            </a:r>
            <a:r>
              <a:rPr sz="1950" spc="-40" dirty="0">
                <a:latin typeface="Tahoma"/>
                <a:cs typeface="Tahoma"/>
              </a:rPr>
              <a:t>ʼ</a:t>
            </a:r>
            <a:r>
              <a:rPr sz="1950" spc="-45" dirty="0">
                <a:latin typeface="Tahoma"/>
                <a:cs typeface="Tahoma"/>
              </a:rPr>
              <a:t>e</a:t>
            </a:r>
            <a:r>
              <a:rPr sz="1950" spc="-80" dirty="0">
                <a:latin typeface="Tahoma"/>
                <a:cs typeface="Tahoma"/>
              </a:rPr>
              <a:t>s</a:t>
            </a:r>
            <a:r>
              <a:rPr sz="1950" spc="20" dirty="0">
                <a:latin typeface="Tahoma"/>
                <a:cs typeface="Tahoma"/>
              </a:rPr>
              <a:t>t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25" dirty="0">
                <a:latin typeface="Tahoma"/>
                <a:cs typeface="Tahoma"/>
              </a:rPr>
              <a:t>à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20" dirty="0">
                <a:latin typeface="Tahoma"/>
                <a:cs typeface="Tahoma"/>
              </a:rPr>
              <a:t>q</a:t>
            </a:r>
            <a:r>
              <a:rPr sz="1950" spc="-15" dirty="0">
                <a:latin typeface="Tahoma"/>
                <a:cs typeface="Tahoma"/>
              </a:rPr>
              <a:t>u</a:t>
            </a:r>
            <a:r>
              <a:rPr sz="1950" spc="-45" dirty="0">
                <a:latin typeface="Tahoma"/>
                <a:cs typeface="Tahoma"/>
              </a:rPr>
              <a:t>e</a:t>
            </a:r>
            <a:r>
              <a:rPr sz="1950" spc="60" dirty="0">
                <a:latin typeface="Tahoma"/>
                <a:cs typeface="Tahoma"/>
              </a:rPr>
              <a:t>l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45" dirty="0">
                <a:latin typeface="Tahoma"/>
                <a:cs typeface="Tahoma"/>
              </a:rPr>
              <a:t>s</a:t>
            </a:r>
            <a:r>
              <a:rPr sz="1950" spc="-15" dirty="0">
                <a:latin typeface="Tahoma"/>
                <a:cs typeface="Tahoma"/>
              </a:rPr>
              <a:t>u</a:t>
            </a:r>
            <a:r>
              <a:rPr sz="1950" spc="-65" dirty="0">
                <a:latin typeface="Tahoma"/>
                <a:cs typeface="Tahoma"/>
              </a:rPr>
              <a:t>je</a:t>
            </a:r>
            <a:r>
              <a:rPr sz="1950" spc="-35" dirty="0">
                <a:latin typeface="Tahoma"/>
                <a:cs typeface="Tahoma"/>
              </a:rPr>
              <a:t>t</a:t>
            </a:r>
            <a:r>
              <a:rPr sz="1950" spc="-80" dirty="0">
                <a:latin typeface="Tahoma"/>
                <a:cs typeface="Tahoma"/>
              </a:rPr>
              <a:t>?</a:t>
            </a:r>
            <a:endParaRPr sz="1950">
              <a:latin typeface="Tahoma"/>
              <a:cs typeface="Tahoma"/>
            </a:endParaRPr>
          </a:p>
          <a:p>
            <a:pPr marL="1434465">
              <a:lnSpc>
                <a:spcPts val="2250"/>
              </a:lnSpc>
            </a:pPr>
            <a:r>
              <a:rPr sz="1950" spc="-35" dirty="0">
                <a:latin typeface="Tahoma"/>
                <a:cs typeface="Tahoma"/>
              </a:rPr>
              <a:t>envoyez-nous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30" dirty="0">
                <a:latin typeface="Tahoma"/>
                <a:cs typeface="Tahoma"/>
              </a:rPr>
              <a:t>votre</a:t>
            </a:r>
            <a:r>
              <a:rPr sz="1950" spc="-210" dirty="0">
                <a:latin typeface="Tahoma"/>
                <a:cs typeface="Tahoma"/>
              </a:rPr>
              <a:t> </a:t>
            </a:r>
            <a:r>
              <a:rPr sz="1950" spc="-10" dirty="0">
                <a:latin typeface="Tahoma"/>
                <a:cs typeface="Tahoma"/>
              </a:rPr>
              <a:t>plaquette</a:t>
            </a:r>
            <a:r>
              <a:rPr sz="1950" spc="-210" dirty="0">
                <a:latin typeface="Tahoma"/>
                <a:cs typeface="Tahoma"/>
              </a:rPr>
              <a:t> </a:t>
            </a:r>
            <a:r>
              <a:rPr sz="1950" spc="-15" dirty="0">
                <a:latin typeface="Tahoma"/>
                <a:cs typeface="Tahoma"/>
              </a:rPr>
              <a:t>par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15" dirty="0">
                <a:latin typeface="Tahoma"/>
                <a:cs typeface="Tahoma"/>
              </a:rPr>
              <a:t>courrier</a:t>
            </a:r>
            <a:endParaRPr sz="1950">
              <a:latin typeface="Tahoma"/>
              <a:cs typeface="Tahoma"/>
            </a:endParaRPr>
          </a:p>
          <a:p>
            <a:pPr marL="1434465" marR="5080">
              <a:lnSpc>
                <a:spcPts val="2250"/>
              </a:lnSpc>
              <a:spcBef>
                <a:spcPts val="105"/>
              </a:spcBef>
            </a:pPr>
            <a:r>
              <a:rPr sz="1950" spc="-25" dirty="0">
                <a:latin typeface="Tahoma"/>
                <a:cs typeface="Tahoma"/>
              </a:rPr>
              <a:t>ne</a:t>
            </a:r>
            <a:r>
              <a:rPr sz="1950" spc="-210" dirty="0">
                <a:latin typeface="Tahoma"/>
                <a:cs typeface="Tahoma"/>
              </a:rPr>
              <a:t> </a:t>
            </a:r>
            <a:r>
              <a:rPr sz="1950" spc="-10" dirty="0">
                <a:latin typeface="Tahoma"/>
                <a:cs typeface="Tahoma"/>
              </a:rPr>
              <a:t>quittez</a:t>
            </a:r>
            <a:r>
              <a:rPr sz="1950" spc="-210" dirty="0">
                <a:latin typeface="Tahoma"/>
                <a:cs typeface="Tahoma"/>
              </a:rPr>
              <a:t> </a:t>
            </a:r>
            <a:r>
              <a:rPr sz="1950" spc="50" dirty="0">
                <a:latin typeface="Tahoma"/>
                <a:cs typeface="Tahoma"/>
              </a:rPr>
              <a:t>pas…il</a:t>
            </a:r>
            <a:r>
              <a:rPr sz="1950" spc="-210" dirty="0">
                <a:latin typeface="Tahoma"/>
                <a:cs typeface="Tahoma"/>
              </a:rPr>
              <a:t> </a:t>
            </a:r>
            <a:r>
              <a:rPr sz="1950" spc="-10" dirty="0">
                <a:latin typeface="Tahoma"/>
                <a:cs typeface="Tahoma"/>
              </a:rPr>
              <a:t>semblerait</a:t>
            </a:r>
            <a:r>
              <a:rPr sz="1950" spc="-210" dirty="0">
                <a:latin typeface="Tahoma"/>
                <a:cs typeface="Tahoma"/>
              </a:rPr>
              <a:t> </a:t>
            </a:r>
            <a:r>
              <a:rPr sz="1950" spc="35" dirty="0">
                <a:latin typeface="Tahoma"/>
                <a:cs typeface="Tahoma"/>
              </a:rPr>
              <a:t>quʼil</a:t>
            </a:r>
            <a:r>
              <a:rPr sz="1950" spc="-204" dirty="0">
                <a:latin typeface="Tahoma"/>
                <a:cs typeface="Tahoma"/>
              </a:rPr>
              <a:t> </a:t>
            </a:r>
            <a:r>
              <a:rPr sz="1950" spc="-15" dirty="0">
                <a:latin typeface="Tahoma"/>
                <a:cs typeface="Tahoma"/>
              </a:rPr>
              <a:t>nʼait</a:t>
            </a:r>
            <a:r>
              <a:rPr sz="1950" spc="-210" dirty="0">
                <a:latin typeface="Tahoma"/>
                <a:cs typeface="Tahoma"/>
              </a:rPr>
              <a:t> </a:t>
            </a:r>
            <a:r>
              <a:rPr sz="1950" spc="-25" dirty="0">
                <a:latin typeface="Tahoma"/>
                <a:cs typeface="Tahoma"/>
              </a:rPr>
              <a:t>pas</a:t>
            </a:r>
            <a:r>
              <a:rPr sz="1950" spc="-210" dirty="0">
                <a:latin typeface="Tahoma"/>
                <a:cs typeface="Tahoma"/>
              </a:rPr>
              <a:t> </a:t>
            </a:r>
            <a:r>
              <a:rPr sz="1950" spc="-25" dirty="0">
                <a:latin typeface="Tahoma"/>
                <a:cs typeface="Tahoma"/>
              </a:rPr>
              <a:t>reçu</a:t>
            </a:r>
            <a:r>
              <a:rPr sz="1950" spc="-210" dirty="0">
                <a:latin typeface="Tahoma"/>
                <a:cs typeface="Tahoma"/>
              </a:rPr>
              <a:t> </a:t>
            </a:r>
            <a:r>
              <a:rPr sz="1950" spc="-30" dirty="0">
                <a:latin typeface="Tahoma"/>
                <a:cs typeface="Tahoma"/>
              </a:rPr>
              <a:t>votre</a:t>
            </a:r>
            <a:r>
              <a:rPr sz="1950" spc="-210" dirty="0">
                <a:latin typeface="Tahoma"/>
                <a:cs typeface="Tahoma"/>
              </a:rPr>
              <a:t> </a:t>
            </a:r>
            <a:r>
              <a:rPr sz="1950" spc="-60" dirty="0">
                <a:latin typeface="Tahoma"/>
                <a:cs typeface="Tahoma"/>
              </a:rPr>
              <a:t>e- </a:t>
            </a:r>
            <a:r>
              <a:rPr sz="1950" spc="-590" dirty="0">
                <a:latin typeface="Tahoma"/>
                <a:cs typeface="Tahoma"/>
              </a:rPr>
              <a:t> </a:t>
            </a:r>
            <a:r>
              <a:rPr sz="1950" spc="20" dirty="0">
                <a:latin typeface="Tahoma"/>
                <a:cs typeface="Tahoma"/>
              </a:rPr>
              <a:t>mail</a:t>
            </a:r>
            <a:endParaRPr sz="1950">
              <a:latin typeface="Tahoma"/>
              <a:cs typeface="Tahoma"/>
            </a:endParaRPr>
          </a:p>
          <a:p>
            <a:pPr marL="1434465" marR="534670">
              <a:lnSpc>
                <a:spcPts val="2250"/>
              </a:lnSpc>
            </a:pPr>
            <a:r>
              <a:rPr sz="1950" spc="-10" dirty="0">
                <a:latin typeface="Tahoma"/>
                <a:cs typeface="Tahoma"/>
              </a:rPr>
              <a:t>nous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25" dirty="0">
                <a:latin typeface="Tahoma"/>
                <a:cs typeface="Tahoma"/>
              </a:rPr>
              <a:t>avons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30" dirty="0">
                <a:latin typeface="Tahoma"/>
                <a:cs typeface="Tahoma"/>
              </a:rPr>
              <a:t>eu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20" dirty="0">
                <a:latin typeface="Tahoma"/>
                <a:cs typeface="Tahoma"/>
              </a:rPr>
              <a:t>une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20" dirty="0">
                <a:latin typeface="Tahoma"/>
                <a:cs typeface="Tahoma"/>
              </a:rPr>
              <a:t>panne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5" dirty="0">
                <a:latin typeface="Tahoma"/>
                <a:cs typeface="Tahoma"/>
              </a:rPr>
              <a:t>informatique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15" dirty="0">
                <a:latin typeface="Tahoma"/>
                <a:cs typeface="Tahoma"/>
              </a:rPr>
              <a:t>la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20" dirty="0">
                <a:latin typeface="Tahoma"/>
                <a:cs typeface="Tahoma"/>
              </a:rPr>
              <a:t>semaine </a:t>
            </a:r>
            <a:r>
              <a:rPr sz="1950" spc="-595" dirty="0">
                <a:latin typeface="Tahoma"/>
                <a:cs typeface="Tahoma"/>
              </a:rPr>
              <a:t> </a:t>
            </a:r>
            <a:r>
              <a:rPr sz="1950" spc="20" dirty="0">
                <a:latin typeface="Tahoma"/>
                <a:cs typeface="Tahoma"/>
              </a:rPr>
              <a:t>d</a:t>
            </a:r>
            <a:r>
              <a:rPr sz="1950" spc="-45" dirty="0">
                <a:latin typeface="Tahoma"/>
                <a:cs typeface="Tahoma"/>
              </a:rPr>
              <a:t>e</a:t>
            </a:r>
            <a:r>
              <a:rPr sz="1950" spc="-20" dirty="0">
                <a:latin typeface="Tahoma"/>
                <a:cs typeface="Tahoma"/>
              </a:rPr>
              <a:t>r</a:t>
            </a:r>
            <a:r>
              <a:rPr sz="1950" spc="-5" dirty="0">
                <a:latin typeface="Tahoma"/>
                <a:cs typeface="Tahoma"/>
              </a:rPr>
              <a:t>n</a:t>
            </a:r>
            <a:r>
              <a:rPr sz="1950" spc="35" dirty="0">
                <a:latin typeface="Tahoma"/>
                <a:cs typeface="Tahoma"/>
              </a:rPr>
              <a:t>i</a:t>
            </a:r>
            <a:r>
              <a:rPr sz="1950" spc="-45" dirty="0">
                <a:latin typeface="Tahoma"/>
                <a:cs typeface="Tahoma"/>
              </a:rPr>
              <a:t>è</a:t>
            </a:r>
            <a:r>
              <a:rPr sz="1950" spc="-35" dirty="0">
                <a:latin typeface="Tahoma"/>
                <a:cs typeface="Tahoma"/>
              </a:rPr>
              <a:t>r</a:t>
            </a:r>
            <a:r>
              <a:rPr sz="1950" spc="-45" dirty="0">
                <a:latin typeface="Tahoma"/>
                <a:cs typeface="Tahoma"/>
              </a:rPr>
              <a:t>e</a:t>
            </a:r>
            <a:r>
              <a:rPr sz="1950" spc="-100" dirty="0">
                <a:latin typeface="Tahoma"/>
                <a:cs typeface="Tahoma"/>
              </a:rPr>
              <a:t>,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35" dirty="0">
                <a:latin typeface="Tahoma"/>
                <a:cs typeface="Tahoma"/>
              </a:rPr>
              <a:t>i</a:t>
            </a:r>
            <a:r>
              <a:rPr sz="1950" spc="60" dirty="0">
                <a:latin typeface="Tahoma"/>
                <a:cs typeface="Tahoma"/>
              </a:rPr>
              <a:t>l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40" dirty="0">
                <a:latin typeface="Tahoma"/>
                <a:cs typeface="Tahoma"/>
              </a:rPr>
              <a:t>n</a:t>
            </a:r>
            <a:r>
              <a:rPr sz="1950" spc="-50" dirty="0">
                <a:latin typeface="Tahoma"/>
                <a:cs typeface="Tahoma"/>
              </a:rPr>
              <a:t>ʼ</a:t>
            </a:r>
            <a:r>
              <a:rPr sz="1950" spc="-25" dirty="0">
                <a:latin typeface="Tahoma"/>
                <a:cs typeface="Tahoma"/>
              </a:rPr>
              <a:t>a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45" dirty="0">
                <a:latin typeface="Tahoma"/>
                <a:cs typeface="Tahoma"/>
              </a:rPr>
              <a:t>s</a:t>
            </a:r>
            <a:r>
              <a:rPr sz="1950" spc="-15" dirty="0">
                <a:latin typeface="Tahoma"/>
                <a:cs typeface="Tahoma"/>
              </a:rPr>
              <a:t>û</a:t>
            </a:r>
            <a:r>
              <a:rPr sz="1950" spc="-35" dirty="0">
                <a:latin typeface="Tahoma"/>
                <a:cs typeface="Tahoma"/>
              </a:rPr>
              <a:t>r</a:t>
            </a:r>
            <a:r>
              <a:rPr sz="1950" spc="-45" dirty="0">
                <a:latin typeface="Tahoma"/>
                <a:cs typeface="Tahoma"/>
              </a:rPr>
              <a:t>e</a:t>
            </a:r>
            <a:r>
              <a:rPr sz="1950" spc="5" dirty="0">
                <a:latin typeface="Tahoma"/>
                <a:cs typeface="Tahoma"/>
              </a:rPr>
              <a:t>m</a:t>
            </a:r>
            <a:r>
              <a:rPr sz="1950" spc="-45" dirty="0">
                <a:latin typeface="Tahoma"/>
                <a:cs typeface="Tahoma"/>
              </a:rPr>
              <a:t>e</a:t>
            </a:r>
            <a:r>
              <a:rPr sz="1950" spc="-5" dirty="0">
                <a:latin typeface="Tahoma"/>
                <a:cs typeface="Tahoma"/>
              </a:rPr>
              <a:t>n</a:t>
            </a:r>
            <a:r>
              <a:rPr sz="1950" spc="20" dirty="0">
                <a:latin typeface="Tahoma"/>
                <a:cs typeface="Tahoma"/>
              </a:rPr>
              <a:t>t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5" dirty="0">
                <a:latin typeface="Tahoma"/>
                <a:cs typeface="Tahoma"/>
              </a:rPr>
              <a:t>p</a:t>
            </a:r>
            <a:r>
              <a:rPr sz="1950" spc="-30" dirty="0">
                <a:latin typeface="Tahoma"/>
                <a:cs typeface="Tahoma"/>
              </a:rPr>
              <a:t>a</a:t>
            </a:r>
            <a:r>
              <a:rPr sz="1950" spc="-40" dirty="0">
                <a:latin typeface="Tahoma"/>
                <a:cs typeface="Tahoma"/>
              </a:rPr>
              <a:t>s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35" dirty="0">
                <a:latin typeface="Tahoma"/>
                <a:cs typeface="Tahoma"/>
              </a:rPr>
              <a:t>r</a:t>
            </a:r>
            <a:r>
              <a:rPr sz="1950" spc="-45" dirty="0">
                <a:latin typeface="Tahoma"/>
                <a:cs typeface="Tahoma"/>
              </a:rPr>
              <a:t>e</a:t>
            </a:r>
            <a:r>
              <a:rPr sz="1950" dirty="0">
                <a:latin typeface="Tahoma"/>
                <a:cs typeface="Tahoma"/>
              </a:rPr>
              <a:t>ç</a:t>
            </a:r>
            <a:r>
              <a:rPr sz="1950" spc="-10" dirty="0">
                <a:latin typeface="Tahoma"/>
                <a:cs typeface="Tahoma"/>
              </a:rPr>
              <a:t>u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55" dirty="0">
                <a:latin typeface="Tahoma"/>
                <a:cs typeface="Tahoma"/>
              </a:rPr>
              <a:t>v</a:t>
            </a:r>
            <a:r>
              <a:rPr sz="1950" spc="-20" dirty="0">
                <a:latin typeface="Tahoma"/>
                <a:cs typeface="Tahoma"/>
              </a:rPr>
              <a:t>o</a:t>
            </a:r>
            <a:r>
              <a:rPr sz="1950" spc="15" dirty="0">
                <a:latin typeface="Tahoma"/>
                <a:cs typeface="Tahoma"/>
              </a:rPr>
              <a:t>t</a:t>
            </a:r>
            <a:r>
              <a:rPr sz="1950" spc="-35" dirty="0">
                <a:latin typeface="Tahoma"/>
                <a:cs typeface="Tahoma"/>
              </a:rPr>
              <a:t>r</a:t>
            </a:r>
            <a:r>
              <a:rPr sz="1950" spc="-40" dirty="0">
                <a:latin typeface="Tahoma"/>
                <a:cs typeface="Tahoma"/>
              </a:rPr>
              <a:t>e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45" dirty="0">
                <a:latin typeface="Tahoma"/>
                <a:cs typeface="Tahoma"/>
              </a:rPr>
              <a:t>e</a:t>
            </a:r>
            <a:r>
              <a:rPr sz="1950" spc="5" dirty="0">
                <a:latin typeface="Tahoma"/>
                <a:cs typeface="Tahoma"/>
              </a:rPr>
              <a:t>m</a:t>
            </a:r>
            <a:r>
              <a:rPr sz="1950" spc="-30" dirty="0">
                <a:latin typeface="Tahoma"/>
                <a:cs typeface="Tahoma"/>
              </a:rPr>
              <a:t>a</a:t>
            </a:r>
            <a:r>
              <a:rPr sz="1950" spc="35" dirty="0">
                <a:latin typeface="Tahoma"/>
                <a:cs typeface="Tahoma"/>
              </a:rPr>
              <a:t>i</a:t>
            </a:r>
            <a:r>
              <a:rPr sz="1950" spc="60" dirty="0">
                <a:latin typeface="Tahoma"/>
                <a:cs typeface="Tahoma"/>
              </a:rPr>
              <a:t>l</a:t>
            </a:r>
            <a:endParaRPr sz="1950">
              <a:latin typeface="Tahoma"/>
              <a:cs typeface="Tahoma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32AF89A7-09FB-8072-5B2E-958170E179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-14654" y="298590"/>
            <a:ext cx="2672456" cy="701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2456" y="368300"/>
            <a:ext cx="2985770" cy="82740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 marR="5080">
              <a:lnSpc>
                <a:spcPts val="3080"/>
              </a:lnSpc>
              <a:spcBef>
                <a:spcPts val="335"/>
              </a:spcBef>
            </a:pPr>
            <a:r>
              <a:rPr spc="-130" dirty="0">
                <a:solidFill>
                  <a:srgbClr val="000000"/>
                </a:solidFill>
              </a:rPr>
              <a:t>F</a:t>
            </a:r>
            <a:r>
              <a:rPr spc="-105" dirty="0">
                <a:solidFill>
                  <a:srgbClr val="000000"/>
                </a:solidFill>
              </a:rPr>
              <a:t>r</a:t>
            </a:r>
            <a:r>
              <a:rPr spc="-60" dirty="0">
                <a:solidFill>
                  <a:srgbClr val="000000"/>
                </a:solidFill>
              </a:rPr>
              <a:t>a</a:t>
            </a:r>
            <a:r>
              <a:rPr spc="-30" dirty="0">
                <a:solidFill>
                  <a:srgbClr val="000000"/>
                </a:solidFill>
              </a:rPr>
              <a:t>n</a:t>
            </a:r>
            <a:r>
              <a:rPr spc="-15" dirty="0">
                <a:solidFill>
                  <a:srgbClr val="000000"/>
                </a:solidFill>
              </a:rPr>
              <a:t>c</a:t>
            </a:r>
            <a:r>
              <a:rPr spc="-40" dirty="0">
                <a:solidFill>
                  <a:srgbClr val="000000"/>
                </a:solidFill>
              </a:rPr>
              <a:t>h</a:t>
            </a:r>
            <a:r>
              <a:rPr spc="45" dirty="0">
                <a:solidFill>
                  <a:srgbClr val="000000"/>
                </a:solidFill>
              </a:rPr>
              <a:t>i</a:t>
            </a:r>
            <a:r>
              <a:rPr spc="-40" dirty="0">
                <a:solidFill>
                  <a:srgbClr val="000000"/>
                </a:solidFill>
              </a:rPr>
              <a:t>r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70" dirty="0">
                <a:solidFill>
                  <a:srgbClr val="000000"/>
                </a:solidFill>
              </a:rPr>
              <a:t>l</a:t>
            </a:r>
            <a:r>
              <a:rPr spc="-85" dirty="0">
                <a:solidFill>
                  <a:srgbClr val="000000"/>
                </a:solidFill>
              </a:rPr>
              <a:t>e</a:t>
            </a:r>
            <a:r>
              <a:rPr spc="-75" dirty="0">
                <a:solidFill>
                  <a:srgbClr val="000000"/>
                </a:solidFill>
              </a:rPr>
              <a:t>s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-40" dirty="0">
                <a:solidFill>
                  <a:srgbClr val="000000"/>
                </a:solidFill>
              </a:rPr>
              <a:t>b</a:t>
            </a:r>
            <a:r>
              <a:rPr spc="-60" dirty="0">
                <a:solidFill>
                  <a:srgbClr val="000000"/>
                </a:solidFill>
              </a:rPr>
              <a:t>a</a:t>
            </a:r>
            <a:r>
              <a:rPr spc="-40" dirty="0">
                <a:solidFill>
                  <a:srgbClr val="000000"/>
                </a:solidFill>
              </a:rPr>
              <a:t>r</a:t>
            </a:r>
            <a:r>
              <a:rPr spc="-105" dirty="0">
                <a:solidFill>
                  <a:srgbClr val="000000"/>
                </a:solidFill>
              </a:rPr>
              <a:t>r</a:t>
            </a:r>
            <a:r>
              <a:rPr spc="-60" dirty="0">
                <a:solidFill>
                  <a:srgbClr val="000000"/>
                </a:solidFill>
              </a:rPr>
              <a:t>a</a:t>
            </a:r>
            <a:r>
              <a:rPr spc="-175" dirty="0">
                <a:solidFill>
                  <a:srgbClr val="000000"/>
                </a:solidFill>
              </a:rPr>
              <a:t>g</a:t>
            </a:r>
            <a:r>
              <a:rPr spc="-85" dirty="0">
                <a:solidFill>
                  <a:srgbClr val="000000"/>
                </a:solidFill>
              </a:rPr>
              <a:t>e</a:t>
            </a:r>
            <a:r>
              <a:rPr spc="-60" dirty="0">
                <a:solidFill>
                  <a:srgbClr val="000000"/>
                </a:solidFill>
              </a:rPr>
              <a:t>s  </a:t>
            </a:r>
            <a:r>
              <a:rPr spc="-270" dirty="0">
                <a:solidFill>
                  <a:srgbClr val="000000"/>
                </a:solidFill>
              </a:rPr>
              <a:t>V</a:t>
            </a:r>
            <a:r>
              <a:rPr spc="-5" dirty="0">
                <a:solidFill>
                  <a:srgbClr val="000000"/>
                </a:solidFill>
              </a:rPr>
              <a:t>o</a:t>
            </a:r>
            <a:r>
              <a:rPr spc="-75" dirty="0">
                <a:solidFill>
                  <a:srgbClr val="000000"/>
                </a:solidFill>
              </a:rPr>
              <a:t>s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-70" dirty="0">
                <a:solidFill>
                  <a:srgbClr val="000000"/>
                </a:solidFill>
              </a:rPr>
              <a:t>r</a:t>
            </a:r>
            <a:r>
              <a:rPr spc="-85" dirty="0">
                <a:solidFill>
                  <a:srgbClr val="000000"/>
                </a:solidFill>
              </a:rPr>
              <a:t>é</a:t>
            </a:r>
            <a:r>
              <a:rPr spc="5" dirty="0">
                <a:solidFill>
                  <a:srgbClr val="000000"/>
                </a:solidFill>
              </a:rPr>
              <a:t>p</a:t>
            </a:r>
            <a:r>
              <a:rPr spc="-5" dirty="0">
                <a:solidFill>
                  <a:srgbClr val="000000"/>
                </a:solidFill>
              </a:rPr>
              <a:t>o</a:t>
            </a:r>
            <a:r>
              <a:rPr spc="-30" dirty="0">
                <a:solidFill>
                  <a:srgbClr val="000000"/>
                </a:solidFill>
              </a:rPr>
              <a:t>n</a:t>
            </a:r>
            <a:r>
              <a:rPr spc="-80" dirty="0">
                <a:solidFill>
                  <a:srgbClr val="000000"/>
                </a:solidFill>
              </a:rPr>
              <a:t>se</a:t>
            </a:r>
            <a:r>
              <a:rPr spc="-75" dirty="0">
                <a:solidFill>
                  <a:srgbClr val="000000"/>
                </a:solidFill>
              </a:rPr>
              <a:t>s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-60" dirty="0">
                <a:solidFill>
                  <a:srgbClr val="000000"/>
                </a:solidFill>
              </a:rPr>
              <a:t>à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-150" dirty="0">
                <a:solidFill>
                  <a:srgbClr val="000000"/>
                </a:solidFill>
              </a:rPr>
              <a:t>...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1624" y="2676525"/>
            <a:ext cx="85725" cy="857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1624" y="2962275"/>
            <a:ext cx="85725" cy="857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1624" y="3533775"/>
            <a:ext cx="85725" cy="8572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1624" y="3819525"/>
            <a:ext cx="85725" cy="8572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1624" y="4105275"/>
            <a:ext cx="85725" cy="85724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369341" y="1577975"/>
            <a:ext cx="7077709" cy="2714625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 marR="1217295">
              <a:lnSpc>
                <a:spcPts val="2030"/>
              </a:lnSpc>
              <a:spcBef>
                <a:spcPts val="275"/>
              </a:spcBef>
            </a:pPr>
            <a:r>
              <a:rPr sz="1800" spc="-30" dirty="0">
                <a:solidFill>
                  <a:srgbClr val="E6AF49"/>
                </a:solidFill>
                <a:latin typeface="Tahoma"/>
                <a:cs typeface="Tahoma"/>
              </a:rPr>
              <a:t>Lorsque</a:t>
            </a:r>
            <a:r>
              <a:rPr sz="1800" spc="-200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40" dirty="0">
                <a:solidFill>
                  <a:srgbClr val="E6AF49"/>
                </a:solidFill>
                <a:latin typeface="Tahoma"/>
                <a:cs typeface="Tahoma"/>
              </a:rPr>
              <a:t>vous</a:t>
            </a:r>
            <a:r>
              <a:rPr sz="1800" spc="-200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55" dirty="0">
                <a:solidFill>
                  <a:srgbClr val="E6AF49"/>
                </a:solidFill>
                <a:latin typeface="Tahoma"/>
                <a:cs typeface="Tahoma"/>
              </a:rPr>
              <a:t>êtes</a:t>
            </a:r>
            <a:r>
              <a:rPr sz="1800" spc="-200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45" dirty="0">
                <a:solidFill>
                  <a:srgbClr val="E6AF49"/>
                </a:solidFill>
                <a:latin typeface="Tahoma"/>
                <a:cs typeface="Tahoma"/>
              </a:rPr>
              <a:t>(enfin</a:t>
            </a:r>
            <a:r>
              <a:rPr sz="1800" spc="-200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114" dirty="0">
                <a:solidFill>
                  <a:srgbClr val="E6AF49"/>
                </a:solidFill>
                <a:latin typeface="Tahoma"/>
                <a:cs typeface="Tahoma"/>
              </a:rPr>
              <a:t>!)</a:t>
            </a:r>
            <a:r>
              <a:rPr sz="1800" spc="-195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40" dirty="0">
                <a:solidFill>
                  <a:srgbClr val="E6AF49"/>
                </a:solidFill>
                <a:latin typeface="Tahoma"/>
                <a:cs typeface="Tahoma"/>
              </a:rPr>
              <a:t>en</a:t>
            </a:r>
            <a:r>
              <a:rPr sz="1800" spc="-200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25" dirty="0">
                <a:solidFill>
                  <a:srgbClr val="E6AF49"/>
                </a:solidFill>
                <a:latin typeface="Tahoma"/>
                <a:cs typeface="Tahoma"/>
              </a:rPr>
              <a:t>contact</a:t>
            </a:r>
            <a:r>
              <a:rPr sz="1800" spc="-200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45" dirty="0">
                <a:solidFill>
                  <a:srgbClr val="E6AF49"/>
                </a:solidFill>
                <a:latin typeface="Tahoma"/>
                <a:cs typeface="Tahoma"/>
              </a:rPr>
              <a:t>avec</a:t>
            </a:r>
            <a:r>
              <a:rPr sz="1800" spc="-200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E6AF49"/>
                </a:solidFill>
                <a:latin typeface="Tahoma"/>
                <a:cs typeface="Tahoma"/>
              </a:rPr>
              <a:t>l'interlocuteur</a:t>
            </a:r>
            <a:r>
              <a:rPr sz="1800" spc="-195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25" dirty="0">
                <a:solidFill>
                  <a:srgbClr val="E6AF49"/>
                </a:solidFill>
                <a:latin typeface="Tahoma"/>
                <a:cs typeface="Tahoma"/>
              </a:rPr>
              <a:t>que </a:t>
            </a:r>
            <a:r>
              <a:rPr sz="1800" spc="-550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70" dirty="0">
                <a:solidFill>
                  <a:srgbClr val="E6AF49"/>
                </a:solidFill>
                <a:latin typeface="Tahoma"/>
                <a:cs typeface="Tahoma"/>
              </a:rPr>
              <a:t>v</a:t>
            </a:r>
            <a:r>
              <a:rPr sz="1800" spc="-5" dirty="0">
                <a:solidFill>
                  <a:srgbClr val="E6AF49"/>
                </a:solidFill>
                <a:latin typeface="Tahoma"/>
                <a:cs typeface="Tahoma"/>
              </a:rPr>
              <a:t>o</a:t>
            </a:r>
            <a:r>
              <a:rPr sz="1800" spc="-25" dirty="0">
                <a:solidFill>
                  <a:srgbClr val="E6AF49"/>
                </a:solidFill>
                <a:latin typeface="Tahoma"/>
                <a:cs typeface="Tahoma"/>
              </a:rPr>
              <a:t>u</a:t>
            </a:r>
            <a:r>
              <a:rPr sz="1800" spc="-50" dirty="0">
                <a:solidFill>
                  <a:srgbClr val="E6AF49"/>
                </a:solidFill>
                <a:latin typeface="Tahoma"/>
                <a:cs typeface="Tahoma"/>
              </a:rPr>
              <a:t>s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50" dirty="0">
                <a:solidFill>
                  <a:srgbClr val="E6AF49"/>
                </a:solidFill>
                <a:latin typeface="Tahoma"/>
                <a:cs typeface="Tahoma"/>
              </a:rPr>
              <a:t>s</a:t>
            </a:r>
            <a:r>
              <a:rPr sz="1800" spc="-5" dirty="0">
                <a:solidFill>
                  <a:srgbClr val="E6AF49"/>
                </a:solidFill>
                <a:latin typeface="Tahoma"/>
                <a:cs typeface="Tahoma"/>
              </a:rPr>
              <a:t>o</a:t>
            </a:r>
            <a:r>
              <a:rPr sz="1800" spc="-25" dirty="0">
                <a:solidFill>
                  <a:srgbClr val="E6AF49"/>
                </a:solidFill>
                <a:latin typeface="Tahoma"/>
                <a:cs typeface="Tahoma"/>
              </a:rPr>
              <a:t>uh</a:t>
            </a:r>
            <a:r>
              <a:rPr sz="1800" spc="-40" dirty="0">
                <a:solidFill>
                  <a:srgbClr val="E6AF49"/>
                </a:solidFill>
                <a:latin typeface="Tahoma"/>
                <a:cs typeface="Tahoma"/>
              </a:rPr>
              <a:t>a</a:t>
            </a:r>
            <a:r>
              <a:rPr sz="1800" spc="30" dirty="0">
                <a:solidFill>
                  <a:srgbClr val="E6AF49"/>
                </a:solidFill>
                <a:latin typeface="Tahoma"/>
                <a:cs typeface="Tahoma"/>
              </a:rPr>
              <a:t>i</a:t>
            </a:r>
            <a:r>
              <a:rPr sz="1800" spc="5" dirty="0">
                <a:solidFill>
                  <a:srgbClr val="E6AF49"/>
                </a:solidFill>
                <a:latin typeface="Tahoma"/>
                <a:cs typeface="Tahoma"/>
              </a:rPr>
              <a:t>t</a:t>
            </a:r>
            <a:r>
              <a:rPr sz="1800" spc="30" dirty="0">
                <a:solidFill>
                  <a:srgbClr val="E6AF49"/>
                </a:solidFill>
                <a:latin typeface="Tahoma"/>
                <a:cs typeface="Tahoma"/>
              </a:rPr>
              <a:t>i</a:t>
            </a:r>
            <a:r>
              <a:rPr sz="1800" spc="-55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spc="-35" dirty="0">
                <a:solidFill>
                  <a:srgbClr val="E6AF49"/>
                </a:solidFill>
                <a:latin typeface="Tahoma"/>
                <a:cs typeface="Tahoma"/>
              </a:rPr>
              <a:t>z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750">
              <a:latin typeface="Tahoma"/>
              <a:cs typeface="Tahoma"/>
            </a:endParaRPr>
          </a:p>
          <a:p>
            <a:pPr marL="1434465">
              <a:lnSpc>
                <a:spcPts val="2295"/>
              </a:lnSpc>
            </a:pPr>
            <a:r>
              <a:rPr sz="1950" spc="-65" dirty="0">
                <a:latin typeface="Tahoma"/>
                <a:cs typeface="Tahoma"/>
              </a:rPr>
              <a:t>j</a:t>
            </a:r>
            <a:r>
              <a:rPr sz="1950" spc="-40" dirty="0">
                <a:latin typeface="Tahoma"/>
                <a:cs typeface="Tahoma"/>
              </a:rPr>
              <a:t>e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5" dirty="0">
                <a:latin typeface="Tahoma"/>
                <a:cs typeface="Tahoma"/>
              </a:rPr>
              <a:t>n</a:t>
            </a:r>
            <a:r>
              <a:rPr sz="1950" spc="-40" dirty="0">
                <a:latin typeface="Tahoma"/>
                <a:cs typeface="Tahoma"/>
              </a:rPr>
              <a:t>e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45" dirty="0">
                <a:latin typeface="Tahoma"/>
                <a:cs typeface="Tahoma"/>
              </a:rPr>
              <a:t>s</a:t>
            </a:r>
            <a:r>
              <a:rPr sz="1950" spc="-15" dirty="0">
                <a:latin typeface="Tahoma"/>
                <a:cs typeface="Tahoma"/>
              </a:rPr>
              <a:t>u</a:t>
            </a:r>
            <a:r>
              <a:rPr sz="1950" spc="35" dirty="0">
                <a:latin typeface="Tahoma"/>
                <a:cs typeface="Tahoma"/>
              </a:rPr>
              <a:t>i</a:t>
            </a:r>
            <a:r>
              <a:rPr sz="1950" spc="-40" dirty="0">
                <a:latin typeface="Tahoma"/>
                <a:cs typeface="Tahoma"/>
              </a:rPr>
              <a:t>s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5" dirty="0">
                <a:latin typeface="Tahoma"/>
                <a:cs typeface="Tahoma"/>
              </a:rPr>
              <a:t>p</a:t>
            </a:r>
            <a:r>
              <a:rPr sz="1950" spc="-30" dirty="0">
                <a:latin typeface="Tahoma"/>
                <a:cs typeface="Tahoma"/>
              </a:rPr>
              <a:t>a</a:t>
            </a:r>
            <a:r>
              <a:rPr sz="1950" spc="-40" dirty="0">
                <a:latin typeface="Tahoma"/>
                <a:cs typeface="Tahoma"/>
              </a:rPr>
              <a:t>s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55" dirty="0">
                <a:latin typeface="Tahoma"/>
                <a:cs typeface="Tahoma"/>
              </a:rPr>
              <a:t>l</a:t>
            </a:r>
            <a:r>
              <a:rPr sz="1950" spc="-25" dirty="0">
                <a:latin typeface="Tahoma"/>
                <a:cs typeface="Tahoma"/>
              </a:rPr>
              <a:t>a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15" dirty="0">
                <a:latin typeface="Tahoma"/>
                <a:cs typeface="Tahoma"/>
              </a:rPr>
              <a:t>b</a:t>
            </a:r>
            <a:r>
              <a:rPr sz="1950" spc="10" dirty="0">
                <a:latin typeface="Tahoma"/>
                <a:cs typeface="Tahoma"/>
              </a:rPr>
              <a:t>o</a:t>
            </a:r>
            <a:r>
              <a:rPr sz="1950" spc="-5" dirty="0">
                <a:latin typeface="Tahoma"/>
                <a:cs typeface="Tahoma"/>
              </a:rPr>
              <a:t>nn</a:t>
            </a:r>
            <a:r>
              <a:rPr sz="1950" spc="-40" dirty="0">
                <a:latin typeface="Tahoma"/>
                <a:cs typeface="Tahoma"/>
              </a:rPr>
              <a:t>e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20" dirty="0">
                <a:latin typeface="Tahoma"/>
                <a:cs typeface="Tahoma"/>
              </a:rPr>
              <a:t>p</a:t>
            </a:r>
            <a:r>
              <a:rPr sz="1950" spc="-45" dirty="0">
                <a:latin typeface="Tahoma"/>
                <a:cs typeface="Tahoma"/>
              </a:rPr>
              <a:t>e</a:t>
            </a:r>
            <a:r>
              <a:rPr sz="1950" spc="-25" dirty="0">
                <a:latin typeface="Tahoma"/>
                <a:cs typeface="Tahoma"/>
              </a:rPr>
              <a:t>r</a:t>
            </a:r>
            <a:r>
              <a:rPr sz="1950" spc="-45" dirty="0">
                <a:latin typeface="Tahoma"/>
                <a:cs typeface="Tahoma"/>
              </a:rPr>
              <a:t>s</a:t>
            </a:r>
            <a:r>
              <a:rPr sz="1950" spc="10" dirty="0">
                <a:latin typeface="Tahoma"/>
                <a:cs typeface="Tahoma"/>
              </a:rPr>
              <a:t>o</a:t>
            </a:r>
            <a:r>
              <a:rPr sz="1950" spc="-5" dirty="0">
                <a:latin typeface="Tahoma"/>
                <a:cs typeface="Tahoma"/>
              </a:rPr>
              <a:t>nn</a:t>
            </a:r>
            <a:r>
              <a:rPr sz="1950" spc="-40" dirty="0">
                <a:latin typeface="Tahoma"/>
                <a:cs typeface="Tahoma"/>
              </a:rPr>
              <a:t>e</a:t>
            </a:r>
            <a:endParaRPr sz="1950">
              <a:latin typeface="Tahoma"/>
              <a:cs typeface="Tahoma"/>
            </a:endParaRPr>
          </a:p>
          <a:p>
            <a:pPr marL="1434465" marR="160655">
              <a:lnSpc>
                <a:spcPts val="2250"/>
              </a:lnSpc>
              <a:spcBef>
                <a:spcPts val="105"/>
              </a:spcBef>
            </a:pPr>
            <a:r>
              <a:rPr sz="1950" spc="-5" dirty="0">
                <a:latin typeface="Tahoma"/>
                <a:cs typeface="Tahoma"/>
              </a:rPr>
              <a:t>n</a:t>
            </a:r>
            <a:r>
              <a:rPr sz="1950" spc="10" dirty="0">
                <a:latin typeface="Tahoma"/>
                <a:cs typeface="Tahoma"/>
              </a:rPr>
              <a:t>o</a:t>
            </a:r>
            <a:r>
              <a:rPr sz="1950" spc="-15" dirty="0">
                <a:latin typeface="Tahoma"/>
                <a:cs typeface="Tahoma"/>
              </a:rPr>
              <a:t>u</a:t>
            </a:r>
            <a:r>
              <a:rPr sz="1950" spc="-40" dirty="0">
                <a:latin typeface="Tahoma"/>
                <a:cs typeface="Tahoma"/>
              </a:rPr>
              <a:t>s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40" dirty="0">
                <a:latin typeface="Tahoma"/>
                <a:cs typeface="Tahoma"/>
              </a:rPr>
              <a:t>n</a:t>
            </a:r>
            <a:r>
              <a:rPr sz="1950" spc="-50" dirty="0">
                <a:latin typeface="Tahoma"/>
                <a:cs typeface="Tahoma"/>
              </a:rPr>
              <a:t>ʼ</a:t>
            </a:r>
            <a:r>
              <a:rPr sz="1950" spc="-30" dirty="0">
                <a:latin typeface="Tahoma"/>
                <a:cs typeface="Tahoma"/>
              </a:rPr>
              <a:t>a</a:t>
            </a:r>
            <a:r>
              <a:rPr sz="1950" spc="-55" dirty="0">
                <a:latin typeface="Tahoma"/>
                <a:cs typeface="Tahoma"/>
              </a:rPr>
              <a:t>v</a:t>
            </a:r>
            <a:r>
              <a:rPr sz="1950" spc="10" dirty="0">
                <a:latin typeface="Tahoma"/>
                <a:cs typeface="Tahoma"/>
              </a:rPr>
              <a:t>o</a:t>
            </a:r>
            <a:r>
              <a:rPr sz="1950" spc="-5" dirty="0">
                <a:latin typeface="Tahoma"/>
                <a:cs typeface="Tahoma"/>
              </a:rPr>
              <a:t>n</a:t>
            </a:r>
            <a:r>
              <a:rPr sz="1950" spc="-40" dirty="0">
                <a:latin typeface="Tahoma"/>
                <a:cs typeface="Tahoma"/>
              </a:rPr>
              <a:t>s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5" dirty="0">
                <a:latin typeface="Tahoma"/>
                <a:cs typeface="Tahoma"/>
              </a:rPr>
              <a:t>p</a:t>
            </a:r>
            <a:r>
              <a:rPr sz="1950" spc="-30" dirty="0">
                <a:latin typeface="Tahoma"/>
                <a:cs typeface="Tahoma"/>
              </a:rPr>
              <a:t>a</a:t>
            </a:r>
            <a:r>
              <a:rPr sz="1950" spc="-40" dirty="0">
                <a:latin typeface="Tahoma"/>
                <a:cs typeface="Tahoma"/>
              </a:rPr>
              <a:t>s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20" dirty="0">
                <a:latin typeface="Tahoma"/>
                <a:cs typeface="Tahoma"/>
              </a:rPr>
              <a:t>d</a:t>
            </a:r>
            <a:r>
              <a:rPr sz="1950" spc="-40" dirty="0">
                <a:latin typeface="Tahoma"/>
                <a:cs typeface="Tahoma"/>
              </a:rPr>
              <a:t>e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15" dirty="0">
                <a:latin typeface="Tahoma"/>
                <a:cs typeface="Tahoma"/>
              </a:rPr>
              <a:t>b</a:t>
            </a:r>
            <a:r>
              <a:rPr sz="1950" spc="-45" dirty="0">
                <a:latin typeface="Tahoma"/>
                <a:cs typeface="Tahoma"/>
              </a:rPr>
              <a:t>es</a:t>
            </a:r>
            <a:r>
              <a:rPr sz="1950" spc="10" dirty="0">
                <a:latin typeface="Tahoma"/>
                <a:cs typeface="Tahoma"/>
              </a:rPr>
              <a:t>o</a:t>
            </a:r>
            <a:r>
              <a:rPr sz="1950" spc="35" dirty="0">
                <a:latin typeface="Tahoma"/>
                <a:cs typeface="Tahoma"/>
              </a:rPr>
              <a:t>i</a:t>
            </a:r>
            <a:r>
              <a:rPr sz="1950" dirty="0">
                <a:latin typeface="Tahoma"/>
                <a:cs typeface="Tahoma"/>
              </a:rPr>
              <a:t>n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50" dirty="0">
                <a:latin typeface="Tahoma"/>
                <a:cs typeface="Tahoma"/>
              </a:rPr>
              <a:t>/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5" dirty="0">
                <a:latin typeface="Tahoma"/>
                <a:cs typeface="Tahoma"/>
              </a:rPr>
              <a:t>p</a:t>
            </a:r>
            <a:r>
              <a:rPr sz="1950" spc="-30" dirty="0">
                <a:latin typeface="Tahoma"/>
                <a:cs typeface="Tahoma"/>
              </a:rPr>
              <a:t>a</a:t>
            </a:r>
            <a:r>
              <a:rPr sz="1950" spc="-40" dirty="0">
                <a:latin typeface="Tahoma"/>
                <a:cs typeface="Tahoma"/>
              </a:rPr>
              <a:t>s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20" dirty="0">
                <a:latin typeface="Tahoma"/>
                <a:cs typeface="Tahoma"/>
              </a:rPr>
              <a:t>d</a:t>
            </a:r>
            <a:r>
              <a:rPr sz="1950" spc="-40" dirty="0">
                <a:latin typeface="Tahoma"/>
                <a:cs typeface="Tahoma"/>
              </a:rPr>
              <a:t>e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20" dirty="0">
                <a:latin typeface="Tahoma"/>
                <a:cs typeface="Tahoma"/>
              </a:rPr>
              <a:t>p</a:t>
            </a:r>
            <a:r>
              <a:rPr sz="1950" spc="-35" dirty="0">
                <a:latin typeface="Tahoma"/>
                <a:cs typeface="Tahoma"/>
              </a:rPr>
              <a:t>r</a:t>
            </a:r>
            <a:r>
              <a:rPr sz="1950" spc="10" dirty="0">
                <a:latin typeface="Tahoma"/>
                <a:cs typeface="Tahoma"/>
              </a:rPr>
              <a:t>o</a:t>
            </a:r>
            <a:r>
              <a:rPr sz="1950" spc="15" dirty="0">
                <a:latin typeface="Tahoma"/>
                <a:cs typeface="Tahoma"/>
              </a:rPr>
              <a:t>b</a:t>
            </a:r>
            <a:r>
              <a:rPr sz="1950" spc="55" dirty="0">
                <a:latin typeface="Tahoma"/>
                <a:cs typeface="Tahoma"/>
              </a:rPr>
              <a:t>l</a:t>
            </a:r>
            <a:r>
              <a:rPr sz="1950" spc="-45" dirty="0">
                <a:latin typeface="Tahoma"/>
                <a:cs typeface="Tahoma"/>
              </a:rPr>
              <a:t>é</a:t>
            </a:r>
            <a:r>
              <a:rPr sz="1950" spc="5" dirty="0">
                <a:latin typeface="Tahoma"/>
                <a:cs typeface="Tahoma"/>
              </a:rPr>
              <a:t>m</a:t>
            </a:r>
            <a:r>
              <a:rPr sz="1950" spc="-55" dirty="0">
                <a:latin typeface="Tahoma"/>
                <a:cs typeface="Tahoma"/>
              </a:rPr>
              <a:t>a</a:t>
            </a:r>
            <a:r>
              <a:rPr sz="1950" spc="15" dirty="0">
                <a:latin typeface="Tahoma"/>
                <a:cs typeface="Tahoma"/>
              </a:rPr>
              <a:t>t</a:t>
            </a:r>
            <a:r>
              <a:rPr sz="1950" spc="35" dirty="0">
                <a:latin typeface="Tahoma"/>
                <a:cs typeface="Tahoma"/>
              </a:rPr>
              <a:t>i</a:t>
            </a:r>
            <a:r>
              <a:rPr sz="1950" spc="20" dirty="0">
                <a:latin typeface="Tahoma"/>
                <a:cs typeface="Tahoma"/>
              </a:rPr>
              <a:t>q</a:t>
            </a:r>
            <a:r>
              <a:rPr sz="1950" spc="-15" dirty="0">
                <a:latin typeface="Tahoma"/>
                <a:cs typeface="Tahoma"/>
              </a:rPr>
              <a:t>u</a:t>
            </a:r>
            <a:r>
              <a:rPr sz="1950" spc="-45" dirty="0">
                <a:latin typeface="Tahoma"/>
                <a:cs typeface="Tahoma"/>
              </a:rPr>
              <a:t>e</a:t>
            </a:r>
            <a:r>
              <a:rPr sz="1950" spc="-30" dirty="0">
                <a:latin typeface="Tahoma"/>
                <a:cs typeface="Tahoma"/>
              </a:rPr>
              <a:t>s  </a:t>
            </a:r>
            <a:r>
              <a:rPr sz="1950" spc="-10" dirty="0">
                <a:latin typeface="Tahoma"/>
                <a:cs typeface="Tahoma"/>
              </a:rPr>
              <a:t>particulières</a:t>
            </a:r>
            <a:endParaRPr sz="1950">
              <a:latin typeface="Tahoma"/>
              <a:cs typeface="Tahoma"/>
            </a:endParaRPr>
          </a:p>
          <a:p>
            <a:pPr marL="1434465">
              <a:lnSpc>
                <a:spcPts val="2145"/>
              </a:lnSpc>
            </a:pPr>
            <a:r>
              <a:rPr sz="1950" spc="-5" dirty="0">
                <a:latin typeface="Tahoma"/>
                <a:cs typeface="Tahoma"/>
              </a:rPr>
              <a:t>n</a:t>
            </a:r>
            <a:r>
              <a:rPr sz="1950" spc="10" dirty="0">
                <a:latin typeface="Tahoma"/>
                <a:cs typeface="Tahoma"/>
              </a:rPr>
              <a:t>o</a:t>
            </a:r>
            <a:r>
              <a:rPr sz="1950" spc="-15" dirty="0">
                <a:latin typeface="Tahoma"/>
                <a:cs typeface="Tahoma"/>
              </a:rPr>
              <a:t>u</a:t>
            </a:r>
            <a:r>
              <a:rPr sz="1950" spc="-40" dirty="0">
                <a:latin typeface="Tahoma"/>
                <a:cs typeface="Tahoma"/>
              </a:rPr>
              <a:t>s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30" dirty="0">
                <a:latin typeface="Tahoma"/>
                <a:cs typeface="Tahoma"/>
              </a:rPr>
              <a:t>a</a:t>
            </a:r>
            <a:r>
              <a:rPr sz="1950" spc="-55" dirty="0">
                <a:latin typeface="Tahoma"/>
                <a:cs typeface="Tahoma"/>
              </a:rPr>
              <a:t>v</a:t>
            </a:r>
            <a:r>
              <a:rPr sz="1950" spc="10" dirty="0">
                <a:latin typeface="Tahoma"/>
                <a:cs typeface="Tahoma"/>
              </a:rPr>
              <a:t>o</a:t>
            </a:r>
            <a:r>
              <a:rPr sz="1950" spc="-5" dirty="0">
                <a:latin typeface="Tahoma"/>
                <a:cs typeface="Tahoma"/>
              </a:rPr>
              <a:t>n</a:t>
            </a:r>
            <a:r>
              <a:rPr sz="1950" spc="-40" dirty="0">
                <a:latin typeface="Tahoma"/>
                <a:cs typeface="Tahoma"/>
              </a:rPr>
              <a:t>s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20" dirty="0">
                <a:latin typeface="Tahoma"/>
                <a:cs typeface="Tahoma"/>
              </a:rPr>
              <a:t>d</a:t>
            </a:r>
            <a:r>
              <a:rPr sz="1950" spc="-45" dirty="0">
                <a:latin typeface="Tahoma"/>
                <a:cs typeface="Tahoma"/>
              </a:rPr>
              <a:t>é</a:t>
            </a:r>
            <a:r>
              <a:rPr sz="1950" spc="-65" dirty="0">
                <a:latin typeface="Tahoma"/>
                <a:cs typeface="Tahoma"/>
              </a:rPr>
              <a:t>j</a:t>
            </a:r>
            <a:r>
              <a:rPr sz="1950" spc="-25" dirty="0">
                <a:latin typeface="Tahoma"/>
                <a:cs typeface="Tahoma"/>
              </a:rPr>
              <a:t>à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15" dirty="0">
                <a:latin typeface="Tahoma"/>
                <a:cs typeface="Tahoma"/>
              </a:rPr>
              <a:t>u</a:t>
            </a:r>
            <a:r>
              <a:rPr sz="1950" dirty="0">
                <a:latin typeface="Tahoma"/>
                <a:cs typeface="Tahoma"/>
              </a:rPr>
              <a:t>n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20" dirty="0">
                <a:latin typeface="Tahoma"/>
                <a:cs typeface="Tahoma"/>
              </a:rPr>
              <a:t>p</a:t>
            </a:r>
            <a:r>
              <a:rPr sz="1950" spc="-35" dirty="0">
                <a:latin typeface="Tahoma"/>
                <a:cs typeface="Tahoma"/>
              </a:rPr>
              <a:t>r</a:t>
            </a:r>
            <a:r>
              <a:rPr sz="1950" spc="-45" dirty="0">
                <a:latin typeface="Tahoma"/>
                <a:cs typeface="Tahoma"/>
              </a:rPr>
              <a:t>e</a:t>
            </a:r>
            <a:r>
              <a:rPr sz="1950" spc="-80" dirty="0">
                <a:latin typeface="Tahoma"/>
                <a:cs typeface="Tahoma"/>
              </a:rPr>
              <a:t>s</a:t>
            </a:r>
            <a:r>
              <a:rPr sz="1950" spc="-25" dirty="0">
                <a:latin typeface="Tahoma"/>
                <a:cs typeface="Tahoma"/>
              </a:rPr>
              <a:t>t</a:t>
            </a:r>
            <a:r>
              <a:rPr sz="1950" spc="-55" dirty="0">
                <a:latin typeface="Tahoma"/>
                <a:cs typeface="Tahoma"/>
              </a:rPr>
              <a:t>a</a:t>
            </a:r>
            <a:r>
              <a:rPr sz="1950" spc="-25" dirty="0">
                <a:latin typeface="Tahoma"/>
                <a:cs typeface="Tahoma"/>
              </a:rPr>
              <a:t>t</a:t>
            </a:r>
            <a:r>
              <a:rPr sz="1950" spc="-30" dirty="0">
                <a:latin typeface="Tahoma"/>
                <a:cs typeface="Tahoma"/>
              </a:rPr>
              <a:t>a</a:t>
            </a:r>
            <a:r>
              <a:rPr sz="1950" spc="35" dirty="0">
                <a:latin typeface="Tahoma"/>
                <a:cs typeface="Tahoma"/>
              </a:rPr>
              <a:t>i</a:t>
            </a:r>
            <a:r>
              <a:rPr sz="1950" spc="-35" dirty="0">
                <a:latin typeface="Tahoma"/>
                <a:cs typeface="Tahoma"/>
              </a:rPr>
              <a:t>r</a:t>
            </a:r>
            <a:r>
              <a:rPr sz="1950" spc="-40" dirty="0">
                <a:latin typeface="Tahoma"/>
                <a:cs typeface="Tahoma"/>
              </a:rPr>
              <a:t>e</a:t>
            </a:r>
            <a:endParaRPr sz="1950">
              <a:latin typeface="Tahoma"/>
              <a:cs typeface="Tahoma"/>
            </a:endParaRPr>
          </a:p>
          <a:p>
            <a:pPr marL="1434465" marR="5080">
              <a:lnSpc>
                <a:spcPts val="2250"/>
              </a:lnSpc>
              <a:spcBef>
                <a:spcPts val="105"/>
              </a:spcBef>
            </a:pPr>
            <a:r>
              <a:rPr sz="1950" spc="-5" dirty="0">
                <a:latin typeface="Tahoma"/>
                <a:cs typeface="Tahoma"/>
              </a:rPr>
              <a:t>n</a:t>
            </a:r>
            <a:r>
              <a:rPr sz="1950" spc="10" dirty="0">
                <a:latin typeface="Tahoma"/>
                <a:cs typeface="Tahoma"/>
              </a:rPr>
              <a:t>o</a:t>
            </a:r>
            <a:r>
              <a:rPr sz="1950" spc="-15" dirty="0">
                <a:latin typeface="Tahoma"/>
                <a:cs typeface="Tahoma"/>
              </a:rPr>
              <a:t>u</a:t>
            </a:r>
            <a:r>
              <a:rPr sz="1950" spc="-40" dirty="0">
                <a:latin typeface="Tahoma"/>
                <a:cs typeface="Tahoma"/>
              </a:rPr>
              <a:t>s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40" dirty="0">
                <a:latin typeface="Tahoma"/>
                <a:cs typeface="Tahoma"/>
              </a:rPr>
              <a:t>n</a:t>
            </a:r>
            <a:r>
              <a:rPr sz="1950" spc="-50" dirty="0">
                <a:latin typeface="Tahoma"/>
                <a:cs typeface="Tahoma"/>
              </a:rPr>
              <a:t>ʼ</a:t>
            </a:r>
            <a:r>
              <a:rPr sz="1950" spc="-30" dirty="0">
                <a:latin typeface="Tahoma"/>
                <a:cs typeface="Tahoma"/>
              </a:rPr>
              <a:t>a</a:t>
            </a:r>
            <a:r>
              <a:rPr sz="1950" spc="-55" dirty="0">
                <a:latin typeface="Tahoma"/>
                <a:cs typeface="Tahoma"/>
              </a:rPr>
              <a:t>v</a:t>
            </a:r>
            <a:r>
              <a:rPr sz="1950" spc="10" dirty="0">
                <a:latin typeface="Tahoma"/>
                <a:cs typeface="Tahoma"/>
              </a:rPr>
              <a:t>o</a:t>
            </a:r>
            <a:r>
              <a:rPr sz="1950" spc="-5" dirty="0">
                <a:latin typeface="Tahoma"/>
                <a:cs typeface="Tahoma"/>
              </a:rPr>
              <a:t>n</a:t>
            </a:r>
            <a:r>
              <a:rPr sz="1950" spc="-40" dirty="0">
                <a:latin typeface="Tahoma"/>
                <a:cs typeface="Tahoma"/>
              </a:rPr>
              <a:t>s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5" dirty="0">
                <a:latin typeface="Tahoma"/>
                <a:cs typeface="Tahoma"/>
              </a:rPr>
              <a:t>p</a:t>
            </a:r>
            <a:r>
              <a:rPr sz="1950" spc="-30" dirty="0">
                <a:latin typeface="Tahoma"/>
                <a:cs typeface="Tahoma"/>
              </a:rPr>
              <a:t>a</a:t>
            </a:r>
            <a:r>
              <a:rPr sz="1950" spc="-40" dirty="0">
                <a:latin typeface="Tahoma"/>
                <a:cs typeface="Tahoma"/>
              </a:rPr>
              <a:t>s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20" dirty="0">
                <a:latin typeface="Tahoma"/>
                <a:cs typeface="Tahoma"/>
              </a:rPr>
              <a:t>d</a:t>
            </a:r>
            <a:r>
              <a:rPr sz="1950" spc="-40" dirty="0">
                <a:latin typeface="Tahoma"/>
                <a:cs typeface="Tahoma"/>
              </a:rPr>
              <a:t>e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55" dirty="0">
                <a:latin typeface="Tahoma"/>
                <a:cs typeface="Tahoma"/>
              </a:rPr>
              <a:t>l</a:t>
            </a:r>
            <a:r>
              <a:rPr sz="1950" spc="35" dirty="0">
                <a:latin typeface="Tahoma"/>
                <a:cs typeface="Tahoma"/>
              </a:rPr>
              <a:t>i</a:t>
            </a:r>
            <a:r>
              <a:rPr sz="1950" spc="-85" dirty="0">
                <a:latin typeface="Tahoma"/>
                <a:cs typeface="Tahoma"/>
              </a:rPr>
              <a:t>g</a:t>
            </a:r>
            <a:r>
              <a:rPr sz="1950" spc="-5" dirty="0">
                <a:latin typeface="Tahoma"/>
                <a:cs typeface="Tahoma"/>
              </a:rPr>
              <a:t>n</a:t>
            </a:r>
            <a:r>
              <a:rPr sz="1950" spc="-40" dirty="0">
                <a:latin typeface="Tahoma"/>
                <a:cs typeface="Tahoma"/>
              </a:rPr>
              <a:t>e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15" dirty="0">
                <a:latin typeface="Tahoma"/>
                <a:cs typeface="Tahoma"/>
              </a:rPr>
              <a:t>b</a:t>
            </a:r>
            <a:r>
              <a:rPr sz="1950" spc="-15" dirty="0">
                <a:latin typeface="Tahoma"/>
                <a:cs typeface="Tahoma"/>
              </a:rPr>
              <a:t>u</a:t>
            </a:r>
            <a:r>
              <a:rPr sz="1950" spc="20" dirty="0">
                <a:latin typeface="Tahoma"/>
                <a:cs typeface="Tahoma"/>
              </a:rPr>
              <a:t>d</a:t>
            </a:r>
            <a:r>
              <a:rPr sz="1950" spc="-110" dirty="0">
                <a:latin typeface="Tahoma"/>
                <a:cs typeface="Tahoma"/>
              </a:rPr>
              <a:t>g</a:t>
            </a:r>
            <a:r>
              <a:rPr sz="1950" spc="-60" dirty="0">
                <a:latin typeface="Tahoma"/>
                <a:cs typeface="Tahoma"/>
              </a:rPr>
              <a:t>é</a:t>
            </a:r>
            <a:r>
              <a:rPr sz="1950" spc="-25" dirty="0">
                <a:latin typeface="Tahoma"/>
                <a:cs typeface="Tahoma"/>
              </a:rPr>
              <a:t>t</a:t>
            </a:r>
            <a:r>
              <a:rPr sz="1950" spc="-30" dirty="0">
                <a:latin typeface="Tahoma"/>
                <a:cs typeface="Tahoma"/>
              </a:rPr>
              <a:t>a</a:t>
            </a:r>
            <a:r>
              <a:rPr sz="1950" spc="35" dirty="0">
                <a:latin typeface="Tahoma"/>
                <a:cs typeface="Tahoma"/>
              </a:rPr>
              <a:t>i</a:t>
            </a:r>
            <a:r>
              <a:rPr sz="1950" spc="-35" dirty="0">
                <a:latin typeface="Tahoma"/>
                <a:cs typeface="Tahoma"/>
              </a:rPr>
              <a:t>r</a:t>
            </a:r>
            <a:r>
              <a:rPr sz="1950" spc="-40" dirty="0">
                <a:latin typeface="Tahoma"/>
                <a:cs typeface="Tahoma"/>
              </a:rPr>
              <a:t>e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40" dirty="0">
                <a:latin typeface="Tahoma"/>
                <a:cs typeface="Tahoma"/>
              </a:rPr>
              <a:t>c</a:t>
            </a:r>
            <a:r>
              <a:rPr sz="1950" spc="10" dirty="0">
                <a:latin typeface="Tahoma"/>
                <a:cs typeface="Tahoma"/>
              </a:rPr>
              <a:t>o</a:t>
            </a:r>
            <a:r>
              <a:rPr sz="1950" spc="-5" dirty="0">
                <a:latin typeface="Tahoma"/>
                <a:cs typeface="Tahoma"/>
              </a:rPr>
              <a:t>n</a:t>
            </a:r>
            <a:r>
              <a:rPr sz="1950" spc="-40" dirty="0">
                <a:latin typeface="Tahoma"/>
                <a:cs typeface="Tahoma"/>
              </a:rPr>
              <a:t>c</a:t>
            </a:r>
            <a:r>
              <a:rPr sz="1950" spc="-45" dirty="0">
                <a:latin typeface="Tahoma"/>
                <a:cs typeface="Tahoma"/>
              </a:rPr>
              <a:t>e</a:t>
            </a:r>
            <a:r>
              <a:rPr sz="1950" spc="-20" dirty="0">
                <a:latin typeface="Tahoma"/>
                <a:cs typeface="Tahoma"/>
              </a:rPr>
              <a:t>r</a:t>
            </a:r>
            <a:r>
              <a:rPr sz="1950" spc="-5" dirty="0">
                <a:latin typeface="Tahoma"/>
                <a:cs typeface="Tahoma"/>
              </a:rPr>
              <a:t>n</a:t>
            </a:r>
            <a:r>
              <a:rPr sz="1950" spc="-30" dirty="0">
                <a:latin typeface="Tahoma"/>
                <a:cs typeface="Tahoma"/>
              </a:rPr>
              <a:t>a</a:t>
            </a:r>
            <a:r>
              <a:rPr sz="1950" spc="-5" dirty="0">
                <a:latin typeface="Tahoma"/>
                <a:cs typeface="Tahoma"/>
              </a:rPr>
              <a:t>n</a:t>
            </a:r>
            <a:r>
              <a:rPr sz="1950" spc="20" dirty="0">
                <a:latin typeface="Tahoma"/>
                <a:cs typeface="Tahoma"/>
              </a:rPr>
              <a:t>t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45" dirty="0">
                <a:latin typeface="Tahoma"/>
                <a:cs typeface="Tahoma"/>
              </a:rPr>
              <a:t>Ce</a:t>
            </a:r>
            <a:r>
              <a:rPr sz="1950" spc="55" dirty="0">
                <a:latin typeface="Tahoma"/>
                <a:cs typeface="Tahoma"/>
              </a:rPr>
              <a:t>l</a:t>
            </a:r>
            <a:r>
              <a:rPr sz="1950" spc="-20" dirty="0">
                <a:latin typeface="Tahoma"/>
                <a:cs typeface="Tahoma"/>
              </a:rPr>
              <a:t>a  </a:t>
            </a:r>
            <a:r>
              <a:rPr sz="1950" spc="55" dirty="0">
                <a:latin typeface="Tahoma"/>
                <a:cs typeface="Tahoma"/>
              </a:rPr>
              <a:t>l</a:t>
            </a:r>
            <a:r>
              <a:rPr sz="1950" spc="-40" dirty="0">
                <a:latin typeface="Tahoma"/>
                <a:cs typeface="Tahoma"/>
              </a:rPr>
              <a:t>e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15" dirty="0">
                <a:latin typeface="Tahoma"/>
                <a:cs typeface="Tahoma"/>
              </a:rPr>
              <a:t>b</a:t>
            </a:r>
            <a:r>
              <a:rPr sz="1950" spc="-15" dirty="0">
                <a:latin typeface="Tahoma"/>
                <a:cs typeface="Tahoma"/>
              </a:rPr>
              <a:t>u</a:t>
            </a:r>
            <a:r>
              <a:rPr sz="1950" spc="20" dirty="0">
                <a:latin typeface="Tahoma"/>
                <a:cs typeface="Tahoma"/>
              </a:rPr>
              <a:t>d</a:t>
            </a:r>
            <a:r>
              <a:rPr sz="1950" spc="-110" dirty="0">
                <a:latin typeface="Tahoma"/>
                <a:cs typeface="Tahoma"/>
              </a:rPr>
              <a:t>g</a:t>
            </a:r>
            <a:r>
              <a:rPr sz="1950" spc="-65" dirty="0">
                <a:latin typeface="Tahoma"/>
                <a:cs typeface="Tahoma"/>
              </a:rPr>
              <a:t>e</a:t>
            </a:r>
            <a:r>
              <a:rPr sz="1950" spc="20" dirty="0">
                <a:latin typeface="Tahoma"/>
                <a:cs typeface="Tahoma"/>
              </a:rPr>
              <a:t>t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45" dirty="0">
                <a:latin typeface="Tahoma"/>
                <a:cs typeface="Tahoma"/>
              </a:rPr>
              <a:t>e</a:t>
            </a:r>
            <a:r>
              <a:rPr sz="1950" spc="-80" dirty="0">
                <a:latin typeface="Tahoma"/>
                <a:cs typeface="Tahoma"/>
              </a:rPr>
              <a:t>s</a:t>
            </a:r>
            <a:r>
              <a:rPr sz="1950" spc="20" dirty="0">
                <a:latin typeface="Tahoma"/>
                <a:cs typeface="Tahoma"/>
              </a:rPr>
              <a:t>t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dirty="0">
                <a:latin typeface="Tahoma"/>
                <a:cs typeface="Tahoma"/>
              </a:rPr>
              <a:t>c</a:t>
            </a:r>
            <a:r>
              <a:rPr sz="1950" spc="55" dirty="0">
                <a:latin typeface="Tahoma"/>
                <a:cs typeface="Tahoma"/>
              </a:rPr>
              <a:t>l</a:t>
            </a:r>
            <a:r>
              <a:rPr sz="1950" spc="-20" dirty="0">
                <a:latin typeface="Tahoma"/>
                <a:cs typeface="Tahoma"/>
              </a:rPr>
              <a:t>ô</a:t>
            </a:r>
            <a:r>
              <a:rPr sz="1950" spc="15" dirty="0">
                <a:latin typeface="Tahoma"/>
                <a:cs typeface="Tahoma"/>
              </a:rPr>
              <a:t>t</a:t>
            </a:r>
            <a:r>
              <a:rPr sz="1950" spc="-15" dirty="0">
                <a:latin typeface="Tahoma"/>
                <a:cs typeface="Tahoma"/>
              </a:rPr>
              <a:t>u</a:t>
            </a:r>
            <a:r>
              <a:rPr sz="1950" spc="-35" dirty="0">
                <a:latin typeface="Tahoma"/>
                <a:cs typeface="Tahoma"/>
              </a:rPr>
              <a:t>r</a:t>
            </a:r>
            <a:r>
              <a:rPr sz="1950" spc="-40" dirty="0">
                <a:latin typeface="Tahoma"/>
                <a:cs typeface="Tahoma"/>
              </a:rPr>
              <a:t>é</a:t>
            </a:r>
            <a:endParaRPr sz="1950">
              <a:latin typeface="Tahoma"/>
              <a:cs typeface="Tahoma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BB6F1CC7-07A3-AB9E-831D-ECEEF5096D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75794" y="266699"/>
            <a:ext cx="2590800" cy="762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2456" y="368300"/>
            <a:ext cx="2985770" cy="82740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 marR="5080">
              <a:lnSpc>
                <a:spcPts val="3080"/>
              </a:lnSpc>
              <a:spcBef>
                <a:spcPts val="335"/>
              </a:spcBef>
            </a:pPr>
            <a:r>
              <a:rPr spc="-130" dirty="0">
                <a:solidFill>
                  <a:srgbClr val="000000"/>
                </a:solidFill>
              </a:rPr>
              <a:t>F</a:t>
            </a:r>
            <a:r>
              <a:rPr spc="-105" dirty="0">
                <a:solidFill>
                  <a:srgbClr val="000000"/>
                </a:solidFill>
              </a:rPr>
              <a:t>r</a:t>
            </a:r>
            <a:r>
              <a:rPr spc="-60" dirty="0">
                <a:solidFill>
                  <a:srgbClr val="000000"/>
                </a:solidFill>
              </a:rPr>
              <a:t>a</a:t>
            </a:r>
            <a:r>
              <a:rPr spc="-30" dirty="0">
                <a:solidFill>
                  <a:srgbClr val="000000"/>
                </a:solidFill>
              </a:rPr>
              <a:t>n</a:t>
            </a:r>
            <a:r>
              <a:rPr spc="-15" dirty="0">
                <a:solidFill>
                  <a:srgbClr val="000000"/>
                </a:solidFill>
              </a:rPr>
              <a:t>c</a:t>
            </a:r>
            <a:r>
              <a:rPr spc="-40" dirty="0">
                <a:solidFill>
                  <a:srgbClr val="000000"/>
                </a:solidFill>
              </a:rPr>
              <a:t>h</a:t>
            </a:r>
            <a:r>
              <a:rPr spc="45" dirty="0">
                <a:solidFill>
                  <a:srgbClr val="000000"/>
                </a:solidFill>
              </a:rPr>
              <a:t>i</a:t>
            </a:r>
            <a:r>
              <a:rPr spc="-40" dirty="0">
                <a:solidFill>
                  <a:srgbClr val="000000"/>
                </a:solidFill>
              </a:rPr>
              <a:t>r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70" dirty="0">
                <a:solidFill>
                  <a:srgbClr val="000000"/>
                </a:solidFill>
              </a:rPr>
              <a:t>l</a:t>
            </a:r>
            <a:r>
              <a:rPr spc="-85" dirty="0">
                <a:solidFill>
                  <a:srgbClr val="000000"/>
                </a:solidFill>
              </a:rPr>
              <a:t>e</a:t>
            </a:r>
            <a:r>
              <a:rPr spc="-75" dirty="0">
                <a:solidFill>
                  <a:srgbClr val="000000"/>
                </a:solidFill>
              </a:rPr>
              <a:t>s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-40" dirty="0">
                <a:solidFill>
                  <a:srgbClr val="000000"/>
                </a:solidFill>
              </a:rPr>
              <a:t>b</a:t>
            </a:r>
            <a:r>
              <a:rPr spc="-60" dirty="0">
                <a:solidFill>
                  <a:srgbClr val="000000"/>
                </a:solidFill>
              </a:rPr>
              <a:t>a</a:t>
            </a:r>
            <a:r>
              <a:rPr spc="-40" dirty="0">
                <a:solidFill>
                  <a:srgbClr val="000000"/>
                </a:solidFill>
              </a:rPr>
              <a:t>r</a:t>
            </a:r>
            <a:r>
              <a:rPr spc="-105" dirty="0">
                <a:solidFill>
                  <a:srgbClr val="000000"/>
                </a:solidFill>
              </a:rPr>
              <a:t>r</a:t>
            </a:r>
            <a:r>
              <a:rPr spc="-60" dirty="0">
                <a:solidFill>
                  <a:srgbClr val="000000"/>
                </a:solidFill>
              </a:rPr>
              <a:t>a</a:t>
            </a:r>
            <a:r>
              <a:rPr spc="-175" dirty="0">
                <a:solidFill>
                  <a:srgbClr val="000000"/>
                </a:solidFill>
              </a:rPr>
              <a:t>g</a:t>
            </a:r>
            <a:r>
              <a:rPr spc="-85" dirty="0">
                <a:solidFill>
                  <a:srgbClr val="000000"/>
                </a:solidFill>
              </a:rPr>
              <a:t>e</a:t>
            </a:r>
            <a:r>
              <a:rPr spc="-60" dirty="0">
                <a:solidFill>
                  <a:srgbClr val="000000"/>
                </a:solidFill>
              </a:rPr>
              <a:t>s  </a:t>
            </a:r>
            <a:r>
              <a:rPr spc="-270" dirty="0">
                <a:solidFill>
                  <a:srgbClr val="000000"/>
                </a:solidFill>
              </a:rPr>
              <a:t>V</a:t>
            </a:r>
            <a:r>
              <a:rPr spc="-5" dirty="0">
                <a:solidFill>
                  <a:srgbClr val="000000"/>
                </a:solidFill>
              </a:rPr>
              <a:t>o</a:t>
            </a:r>
            <a:r>
              <a:rPr spc="-75" dirty="0">
                <a:solidFill>
                  <a:srgbClr val="000000"/>
                </a:solidFill>
              </a:rPr>
              <a:t>s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-70" dirty="0">
                <a:solidFill>
                  <a:srgbClr val="000000"/>
                </a:solidFill>
              </a:rPr>
              <a:t>r</a:t>
            </a:r>
            <a:r>
              <a:rPr spc="-85" dirty="0">
                <a:solidFill>
                  <a:srgbClr val="000000"/>
                </a:solidFill>
              </a:rPr>
              <a:t>é</a:t>
            </a:r>
            <a:r>
              <a:rPr spc="5" dirty="0">
                <a:solidFill>
                  <a:srgbClr val="000000"/>
                </a:solidFill>
              </a:rPr>
              <a:t>p</a:t>
            </a:r>
            <a:r>
              <a:rPr spc="-5" dirty="0">
                <a:solidFill>
                  <a:srgbClr val="000000"/>
                </a:solidFill>
              </a:rPr>
              <a:t>o</a:t>
            </a:r>
            <a:r>
              <a:rPr spc="-30" dirty="0">
                <a:solidFill>
                  <a:srgbClr val="000000"/>
                </a:solidFill>
              </a:rPr>
              <a:t>n</a:t>
            </a:r>
            <a:r>
              <a:rPr spc="-80" dirty="0">
                <a:solidFill>
                  <a:srgbClr val="000000"/>
                </a:solidFill>
              </a:rPr>
              <a:t>se</a:t>
            </a:r>
            <a:r>
              <a:rPr spc="-75" dirty="0">
                <a:solidFill>
                  <a:srgbClr val="000000"/>
                </a:solidFill>
              </a:rPr>
              <a:t>s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-60" dirty="0">
                <a:solidFill>
                  <a:srgbClr val="000000"/>
                </a:solidFill>
              </a:rPr>
              <a:t>à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-150" dirty="0">
                <a:solidFill>
                  <a:srgbClr val="000000"/>
                </a:solidFill>
              </a:rPr>
              <a:t>...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1624" y="2676525"/>
            <a:ext cx="85725" cy="857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1624" y="2962275"/>
            <a:ext cx="85725" cy="857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1624" y="3248024"/>
            <a:ext cx="85725" cy="8572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369341" y="1577975"/>
            <a:ext cx="7194550" cy="1857375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 marR="1333500">
              <a:lnSpc>
                <a:spcPts val="2030"/>
              </a:lnSpc>
              <a:spcBef>
                <a:spcPts val="275"/>
              </a:spcBef>
            </a:pPr>
            <a:r>
              <a:rPr sz="1800" spc="-30" dirty="0">
                <a:solidFill>
                  <a:srgbClr val="E6AF49"/>
                </a:solidFill>
                <a:latin typeface="Tahoma"/>
                <a:cs typeface="Tahoma"/>
              </a:rPr>
              <a:t>Lorsque</a:t>
            </a:r>
            <a:r>
              <a:rPr sz="1800" spc="-200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40" dirty="0">
                <a:solidFill>
                  <a:srgbClr val="E6AF49"/>
                </a:solidFill>
                <a:latin typeface="Tahoma"/>
                <a:cs typeface="Tahoma"/>
              </a:rPr>
              <a:t>vous</a:t>
            </a:r>
            <a:r>
              <a:rPr sz="1800" spc="-200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55" dirty="0">
                <a:solidFill>
                  <a:srgbClr val="E6AF49"/>
                </a:solidFill>
                <a:latin typeface="Tahoma"/>
                <a:cs typeface="Tahoma"/>
              </a:rPr>
              <a:t>êtes</a:t>
            </a:r>
            <a:r>
              <a:rPr sz="1800" spc="-200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45" dirty="0">
                <a:solidFill>
                  <a:srgbClr val="E6AF49"/>
                </a:solidFill>
                <a:latin typeface="Tahoma"/>
                <a:cs typeface="Tahoma"/>
              </a:rPr>
              <a:t>(enfin</a:t>
            </a:r>
            <a:r>
              <a:rPr sz="1800" spc="-200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114" dirty="0">
                <a:solidFill>
                  <a:srgbClr val="E6AF49"/>
                </a:solidFill>
                <a:latin typeface="Tahoma"/>
                <a:cs typeface="Tahoma"/>
              </a:rPr>
              <a:t>!)</a:t>
            </a:r>
            <a:r>
              <a:rPr sz="1800" spc="-195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40" dirty="0">
                <a:solidFill>
                  <a:srgbClr val="E6AF49"/>
                </a:solidFill>
                <a:latin typeface="Tahoma"/>
                <a:cs typeface="Tahoma"/>
              </a:rPr>
              <a:t>en</a:t>
            </a:r>
            <a:r>
              <a:rPr sz="1800" spc="-200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25" dirty="0">
                <a:solidFill>
                  <a:srgbClr val="E6AF49"/>
                </a:solidFill>
                <a:latin typeface="Tahoma"/>
                <a:cs typeface="Tahoma"/>
              </a:rPr>
              <a:t>contact</a:t>
            </a:r>
            <a:r>
              <a:rPr sz="1800" spc="-200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45" dirty="0">
                <a:solidFill>
                  <a:srgbClr val="E6AF49"/>
                </a:solidFill>
                <a:latin typeface="Tahoma"/>
                <a:cs typeface="Tahoma"/>
              </a:rPr>
              <a:t>avec</a:t>
            </a:r>
            <a:r>
              <a:rPr sz="1800" spc="-200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E6AF49"/>
                </a:solidFill>
                <a:latin typeface="Tahoma"/>
                <a:cs typeface="Tahoma"/>
              </a:rPr>
              <a:t>l'interlocuteur</a:t>
            </a:r>
            <a:r>
              <a:rPr sz="1800" spc="-200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25" dirty="0">
                <a:solidFill>
                  <a:srgbClr val="E6AF49"/>
                </a:solidFill>
                <a:latin typeface="Tahoma"/>
                <a:cs typeface="Tahoma"/>
              </a:rPr>
              <a:t>que </a:t>
            </a:r>
            <a:r>
              <a:rPr sz="1800" spc="-545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70" dirty="0">
                <a:solidFill>
                  <a:srgbClr val="E6AF49"/>
                </a:solidFill>
                <a:latin typeface="Tahoma"/>
                <a:cs typeface="Tahoma"/>
              </a:rPr>
              <a:t>v</a:t>
            </a:r>
            <a:r>
              <a:rPr sz="1800" spc="-5" dirty="0">
                <a:solidFill>
                  <a:srgbClr val="E6AF49"/>
                </a:solidFill>
                <a:latin typeface="Tahoma"/>
                <a:cs typeface="Tahoma"/>
              </a:rPr>
              <a:t>o</a:t>
            </a:r>
            <a:r>
              <a:rPr sz="1800" spc="-25" dirty="0">
                <a:solidFill>
                  <a:srgbClr val="E6AF49"/>
                </a:solidFill>
                <a:latin typeface="Tahoma"/>
                <a:cs typeface="Tahoma"/>
              </a:rPr>
              <a:t>u</a:t>
            </a:r>
            <a:r>
              <a:rPr sz="1800" spc="-50" dirty="0">
                <a:solidFill>
                  <a:srgbClr val="E6AF49"/>
                </a:solidFill>
                <a:latin typeface="Tahoma"/>
                <a:cs typeface="Tahoma"/>
              </a:rPr>
              <a:t>s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50" dirty="0">
                <a:solidFill>
                  <a:srgbClr val="E6AF49"/>
                </a:solidFill>
                <a:latin typeface="Tahoma"/>
                <a:cs typeface="Tahoma"/>
              </a:rPr>
              <a:t>s</a:t>
            </a:r>
            <a:r>
              <a:rPr sz="1800" spc="-5" dirty="0">
                <a:solidFill>
                  <a:srgbClr val="E6AF49"/>
                </a:solidFill>
                <a:latin typeface="Tahoma"/>
                <a:cs typeface="Tahoma"/>
              </a:rPr>
              <a:t>o</a:t>
            </a:r>
            <a:r>
              <a:rPr sz="1800" spc="-25" dirty="0">
                <a:solidFill>
                  <a:srgbClr val="E6AF49"/>
                </a:solidFill>
                <a:latin typeface="Tahoma"/>
                <a:cs typeface="Tahoma"/>
              </a:rPr>
              <a:t>uh</a:t>
            </a:r>
            <a:r>
              <a:rPr sz="1800" spc="-40" dirty="0">
                <a:solidFill>
                  <a:srgbClr val="E6AF49"/>
                </a:solidFill>
                <a:latin typeface="Tahoma"/>
                <a:cs typeface="Tahoma"/>
              </a:rPr>
              <a:t>a</a:t>
            </a:r>
            <a:r>
              <a:rPr sz="1800" spc="30" dirty="0">
                <a:solidFill>
                  <a:srgbClr val="E6AF49"/>
                </a:solidFill>
                <a:latin typeface="Tahoma"/>
                <a:cs typeface="Tahoma"/>
              </a:rPr>
              <a:t>i</a:t>
            </a:r>
            <a:r>
              <a:rPr sz="1800" spc="5" dirty="0">
                <a:solidFill>
                  <a:srgbClr val="E6AF49"/>
                </a:solidFill>
                <a:latin typeface="Tahoma"/>
                <a:cs typeface="Tahoma"/>
              </a:rPr>
              <a:t>t</a:t>
            </a:r>
            <a:r>
              <a:rPr sz="1800" spc="30" dirty="0">
                <a:solidFill>
                  <a:srgbClr val="E6AF49"/>
                </a:solidFill>
                <a:latin typeface="Tahoma"/>
                <a:cs typeface="Tahoma"/>
              </a:rPr>
              <a:t>i</a:t>
            </a:r>
            <a:r>
              <a:rPr sz="1800" spc="-55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spc="-35" dirty="0">
                <a:solidFill>
                  <a:srgbClr val="E6AF49"/>
                </a:solidFill>
                <a:latin typeface="Tahoma"/>
                <a:cs typeface="Tahoma"/>
              </a:rPr>
              <a:t>z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850">
              <a:latin typeface="Tahoma"/>
              <a:cs typeface="Tahoma"/>
            </a:endParaRPr>
          </a:p>
          <a:p>
            <a:pPr marL="1434465" marR="5080">
              <a:lnSpc>
                <a:spcPts val="2250"/>
              </a:lnSpc>
            </a:pPr>
            <a:r>
              <a:rPr sz="1950" spc="-55" dirty="0">
                <a:latin typeface="Tahoma"/>
                <a:cs typeface="Tahoma"/>
              </a:rPr>
              <a:t>je</a:t>
            </a:r>
            <a:r>
              <a:rPr sz="1950" spc="-210" dirty="0">
                <a:latin typeface="Tahoma"/>
                <a:cs typeface="Tahoma"/>
              </a:rPr>
              <a:t> </a:t>
            </a:r>
            <a:r>
              <a:rPr sz="1950" spc="-25" dirty="0">
                <a:latin typeface="Tahoma"/>
                <a:cs typeface="Tahoma"/>
              </a:rPr>
              <a:t>ne</a:t>
            </a:r>
            <a:r>
              <a:rPr sz="1950" spc="-210" dirty="0">
                <a:latin typeface="Tahoma"/>
                <a:cs typeface="Tahoma"/>
              </a:rPr>
              <a:t> </a:t>
            </a:r>
            <a:r>
              <a:rPr sz="1950" spc="-10" dirty="0">
                <a:latin typeface="Tahoma"/>
                <a:cs typeface="Tahoma"/>
              </a:rPr>
              <a:t>pourrai</a:t>
            </a:r>
            <a:r>
              <a:rPr sz="1950" spc="-204" dirty="0">
                <a:latin typeface="Tahoma"/>
                <a:cs typeface="Tahoma"/>
              </a:rPr>
              <a:t> </a:t>
            </a:r>
            <a:r>
              <a:rPr sz="1950" spc="-25" dirty="0">
                <a:latin typeface="Tahoma"/>
                <a:cs typeface="Tahoma"/>
              </a:rPr>
              <a:t>pas</a:t>
            </a:r>
            <a:r>
              <a:rPr sz="1950" spc="-210" dirty="0">
                <a:latin typeface="Tahoma"/>
                <a:cs typeface="Tahoma"/>
              </a:rPr>
              <a:t> </a:t>
            </a:r>
            <a:r>
              <a:rPr sz="1950" spc="-25" dirty="0">
                <a:latin typeface="Tahoma"/>
                <a:cs typeface="Tahoma"/>
              </a:rPr>
              <a:t>vous</a:t>
            </a:r>
            <a:r>
              <a:rPr sz="1950" spc="-204" dirty="0">
                <a:latin typeface="Tahoma"/>
                <a:cs typeface="Tahoma"/>
              </a:rPr>
              <a:t> </a:t>
            </a:r>
            <a:r>
              <a:rPr sz="1950" spc="-25" dirty="0">
                <a:latin typeface="Tahoma"/>
                <a:cs typeface="Tahoma"/>
              </a:rPr>
              <a:t>recevoir</a:t>
            </a:r>
            <a:r>
              <a:rPr sz="1950" spc="-210" dirty="0">
                <a:latin typeface="Tahoma"/>
                <a:cs typeface="Tahoma"/>
              </a:rPr>
              <a:t> </a:t>
            </a:r>
            <a:r>
              <a:rPr sz="1950" spc="-25" dirty="0">
                <a:latin typeface="Tahoma"/>
                <a:cs typeface="Tahoma"/>
              </a:rPr>
              <a:t>avant</a:t>
            </a:r>
            <a:r>
              <a:rPr sz="1950" spc="-204" dirty="0">
                <a:latin typeface="Tahoma"/>
                <a:cs typeface="Tahoma"/>
              </a:rPr>
              <a:t> </a:t>
            </a:r>
            <a:r>
              <a:rPr sz="1950" spc="15" dirty="0">
                <a:latin typeface="Tahoma"/>
                <a:cs typeface="Tahoma"/>
              </a:rPr>
              <a:t>la</a:t>
            </a:r>
            <a:r>
              <a:rPr sz="1950" spc="-210" dirty="0">
                <a:latin typeface="Tahoma"/>
                <a:cs typeface="Tahoma"/>
              </a:rPr>
              <a:t> </a:t>
            </a:r>
            <a:r>
              <a:rPr sz="1950" spc="-5" dirty="0">
                <a:latin typeface="Tahoma"/>
                <a:cs typeface="Tahoma"/>
              </a:rPr>
              <a:t>fin</a:t>
            </a:r>
            <a:r>
              <a:rPr sz="1950" spc="-204" dirty="0">
                <a:latin typeface="Tahoma"/>
                <a:cs typeface="Tahoma"/>
              </a:rPr>
              <a:t> </a:t>
            </a:r>
            <a:r>
              <a:rPr sz="1950" spc="5" dirty="0">
                <a:latin typeface="Tahoma"/>
                <a:cs typeface="Tahoma"/>
              </a:rPr>
              <a:t>du</a:t>
            </a:r>
            <a:r>
              <a:rPr sz="1950" spc="-210" dirty="0">
                <a:latin typeface="Tahoma"/>
                <a:cs typeface="Tahoma"/>
              </a:rPr>
              <a:t> </a:t>
            </a:r>
            <a:r>
              <a:rPr sz="1950" spc="-20" dirty="0">
                <a:latin typeface="Tahoma"/>
                <a:cs typeface="Tahoma"/>
              </a:rPr>
              <a:t>trimestre </a:t>
            </a:r>
            <a:r>
              <a:rPr sz="1950" spc="-595" dirty="0">
                <a:latin typeface="Tahoma"/>
                <a:cs typeface="Tahoma"/>
              </a:rPr>
              <a:t> </a:t>
            </a:r>
            <a:r>
              <a:rPr sz="1950" spc="35" dirty="0">
                <a:latin typeface="Tahoma"/>
                <a:cs typeface="Tahoma"/>
              </a:rPr>
              <a:t>i</a:t>
            </a:r>
            <a:r>
              <a:rPr sz="1950" spc="60" dirty="0">
                <a:latin typeface="Tahoma"/>
                <a:cs typeface="Tahoma"/>
              </a:rPr>
              <a:t>l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80" dirty="0">
                <a:latin typeface="Tahoma"/>
                <a:cs typeface="Tahoma"/>
              </a:rPr>
              <a:t>f</a:t>
            </a:r>
            <a:r>
              <a:rPr sz="1950" spc="-30" dirty="0">
                <a:latin typeface="Tahoma"/>
                <a:cs typeface="Tahoma"/>
              </a:rPr>
              <a:t>a</a:t>
            </a:r>
            <a:r>
              <a:rPr sz="1950" spc="-15" dirty="0">
                <a:latin typeface="Tahoma"/>
                <a:cs typeface="Tahoma"/>
              </a:rPr>
              <a:t>u</a:t>
            </a:r>
            <a:r>
              <a:rPr sz="1950" spc="20" dirty="0">
                <a:latin typeface="Tahoma"/>
                <a:cs typeface="Tahoma"/>
              </a:rPr>
              <a:t>t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20" dirty="0">
                <a:latin typeface="Tahoma"/>
                <a:cs typeface="Tahoma"/>
              </a:rPr>
              <a:t>q</a:t>
            </a:r>
            <a:r>
              <a:rPr sz="1950" spc="-15" dirty="0">
                <a:latin typeface="Tahoma"/>
                <a:cs typeface="Tahoma"/>
              </a:rPr>
              <a:t>u</a:t>
            </a:r>
            <a:r>
              <a:rPr sz="1950" spc="-40" dirty="0">
                <a:latin typeface="Tahoma"/>
                <a:cs typeface="Tahoma"/>
              </a:rPr>
              <a:t>e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65" dirty="0">
                <a:latin typeface="Tahoma"/>
                <a:cs typeface="Tahoma"/>
              </a:rPr>
              <a:t>j</a:t>
            </a:r>
            <a:r>
              <a:rPr sz="1950" spc="75" dirty="0">
                <a:latin typeface="Tahoma"/>
                <a:cs typeface="Tahoma"/>
              </a:rPr>
              <a:t>ʼ</a:t>
            </a:r>
            <a:r>
              <a:rPr sz="1950" spc="-45" dirty="0">
                <a:latin typeface="Tahoma"/>
                <a:cs typeface="Tahoma"/>
              </a:rPr>
              <a:t>y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35" dirty="0">
                <a:latin typeface="Tahoma"/>
                <a:cs typeface="Tahoma"/>
              </a:rPr>
              <a:t>r</a:t>
            </a:r>
            <a:r>
              <a:rPr sz="1950" spc="-45" dirty="0">
                <a:latin typeface="Tahoma"/>
                <a:cs typeface="Tahoma"/>
              </a:rPr>
              <a:t>éf</a:t>
            </a:r>
            <a:r>
              <a:rPr sz="1950" spc="55" dirty="0">
                <a:latin typeface="Tahoma"/>
                <a:cs typeface="Tahoma"/>
              </a:rPr>
              <a:t>l</a:t>
            </a:r>
            <a:r>
              <a:rPr sz="1950" spc="-45" dirty="0">
                <a:latin typeface="Tahoma"/>
                <a:cs typeface="Tahoma"/>
              </a:rPr>
              <a:t>é</a:t>
            </a:r>
            <a:r>
              <a:rPr sz="1950" dirty="0">
                <a:latin typeface="Tahoma"/>
                <a:cs typeface="Tahoma"/>
              </a:rPr>
              <a:t>c</a:t>
            </a:r>
            <a:r>
              <a:rPr sz="1950" spc="-15" dirty="0">
                <a:latin typeface="Tahoma"/>
                <a:cs typeface="Tahoma"/>
              </a:rPr>
              <a:t>h</a:t>
            </a:r>
            <a:r>
              <a:rPr sz="1950" spc="35" dirty="0">
                <a:latin typeface="Tahoma"/>
                <a:cs typeface="Tahoma"/>
              </a:rPr>
              <a:t>i</a:t>
            </a:r>
            <a:r>
              <a:rPr sz="1950" spc="-45" dirty="0">
                <a:latin typeface="Tahoma"/>
                <a:cs typeface="Tahoma"/>
              </a:rPr>
              <a:t>ss</a:t>
            </a:r>
            <a:r>
              <a:rPr sz="1950" spc="-40" dirty="0">
                <a:latin typeface="Tahoma"/>
                <a:cs typeface="Tahoma"/>
              </a:rPr>
              <a:t>e</a:t>
            </a:r>
            <a:endParaRPr sz="1950">
              <a:latin typeface="Tahoma"/>
              <a:cs typeface="Tahoma"/>
            </a:endParaRPr>
          </a:p>
          <a:p>
            <a:pPr marL="1434465">
              <a:lnSpc>
                <a:spcPts val="2190"/>
              </a:lnSpc>
            </a:pPr>
            <a:r>
              <a:rPr sz="1950" spc="-65" dirty="0">
                <a:latin typeface="Tahoma"/>
                <a:cs typeface="Tahoma"/>
              </a:rPr>
              <a:t>j</a:t>
            </a:r>
            <a:r>
              <a:rPr sz="1950" spc="-40" dirty="0">
                <a:latin typeface="Tahoma"/>
                <a:cs typeface="Tahoma"/>
              </a:rPr>
              <a:t>ʼ</a:t>
            </a:r>
            <a:r>
              <a:rPr sz="1950" spc="-45" dirty="0">
                <a:latin typeface="Tahoma"/>
                <a:cs typeface="Tahoma"/>
              </a:rPr>
              <a:t>e</a:t>
            </a:r>
            <a:r>
              <a:rPr sz="1950" dirty="0">
                <a:latin typeface="Tahoma"/>
                <a:cs typeface="Tahoma"/>
              </a:rPr>
              <a:t>n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5" dirty="0">
                <a:latin typeface="Tahoma"/>
                <a:cs typeface="Tahoma"/>
              </a:rPr>
              <a:t>p</a:t>
            </a:r>
            <a:r>
              <a:rPr sz="1950" spc="-30" dirty="0">
                <a:latin typeface="Tahoma"/>
                <a:cs typeface="Tahoma"/>
              </a:rPr>
              <a:t>a</a:t>
            </a:r>
            <a:r>
              <a:rPr sz="1950" spc="-20" dirty="0">
                <a:latin typeface="Tahoma"/>
                <a:cs typeface="Tahoma"/>
              </a:rPr>
              <a:t>r</a:t>
            </a:r>
            <a:r>
              <a:rPr sz="1950" spc="55" dirty="0">
                <a:latin typeface="Tahoma"/>
                <a:cs typeface="Tahoma"/>
              </a:rPr>
              <a:t>l</a:t>
            </a:r>
            <a:r>
              <a:rPr sz="1950" spc="-40" dirty="0">
                <a:latin typeface="Tahoma"/>
                <a:cs typeface="Tahoma"/>
              </a:rPr>
              <a:t>e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25" dirty="0">
                <a:latin typeface="Tahoma"/>
                <a:cs typeface="Tahoma"/>
              </a:rPr>
              <a:t>à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5" dirty="0">
                <a:latin typeface="Tahoma"/>
                <a:cs typeface="Tahoma"/>
              </a:rPr>
              <a:t>m</a:t>
            </a:r>
            <a:r>
              <a:rPr sz="1950" spc="10" dirty="0">
                <a:latin typeface="Tahoma"/>
                <a:cs typeface="Tahoma"/>
              </a:rPr>
              <a:t>o</a:t>
            </a:r>
            <a:r>
              <a:rPr sz="1950" dirty="0">
                <a:latin typeface="Tahoma"/>
                <a:cs typeface="Tahoma"/>
              </a:rPr>
              <a:t>n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30" dirty="0">
                <a:latin typeface="Tahoma"/>
                <a:cs typeface="Tahoma"/>
              </a:rPr>
              <a:t>a</a:t>
            </a:r>
            <a:r>
              <a:rPr sz="1950" spc="-45" dirty="0">
                <a:latin typeface="Tahoma"/>
                <a:cs typeface="Tahoma"/>
              </a:rPr>
              <a:t>ss</a:t>
            </a:r>
            <a:r>
              <a:rPr sz="1950" spc="10" dirty="0">
                <a:latin typeface="Tahoma"/>
                <a:cs typeface="Tahoma"/>
              </a:rPr>
              <a:t>o</a:t>
            </a:r>
            <a:r>
              <a:rPr sz="1950" dirty="0">
                <a:latin typeface="Tahoma"/>
                <a:cs typeface="Tahoma"/>
              </a:rPr>
              <a:t>c</a:t>
            </a:r>
            <a:r>
              <a:rPr sz="1950" spc="35" dirty="0">
                <a:latin typeface="Tahoma"/>
                <a:cs typeface="Tahoma"/>
              </a:rPr>
              <a:t>i</a:t>
            </a:r>
            <a:r>
              <a:rPr sz="1950" spc="-40" dirty="0">
                <a:latin typeface="Tahoma"/>
                <a:cs typeface="Tahoma"/>
              </a:rPr>
              <a:t>é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60" dirty="0">
                <a:latin typeface="Tahoma"/>
                <a:cs typeface="Tahoma"/>
              </a:rPr>
              <a:t>e</a:t>
            </a:r>
            <a:r>
              <a:rPr sz="1950" spc="20" dirty="0">
                <a:latin typeface="Tahoma"/>
                <a:cs typeface="Tahoma"/>
              </a:rPr>
              <a:t>t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65" dirty="0">
                <a:latin typeface="Tahoma"/>
                <a:cs typeface="Tahoma"/>
              </a:rPr>
              <a:t>j</a:t>
            </a:r>
            <a:r>
              <a:rPr sz="1950" spc="-40" dirty="0">
                <a:latin typeface="Tahoma"/>
                <a:cs typeface="Tahoma"/>
              </a:rPr>
              <a:t>e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55" dirty="0">
                <a:latin typeface="Tahoma"/>
                <a:cs typeface="Tahoma"/>
              </a:rPr>
              <a:t>v</a:t>
            </a:r>
            <a:r>
              <a:rPr sz="1950" spc="10" dirty="0">
                <a:latin typeface="Tahoma"/>
                <a:cs typeface="Tahoma"/>
              </a:rPr>
              <a:t>o</a:t>
            </a:r>
            <a:r>
              <a:rPr sz="1950" spc="-15" dirty="0">
                <a:latin typeface="Tahoma"/>
                <a:cs typeface="Tahoma"/>
              </a:rPr>
              <a:t>u</a:t>
            </a:r>
            <a:r>
              <a:rPr sz="1950" spc="-40" dirty="0">
                <a:latin typeface="Tahoma"/>
                <a:cs typeface="Tahoma"/>
              </a:rPr>
              <a:t>s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65" dirty="0">
                <a:latin typeface="Tahoma"/>
                <a:cs typeface="Tahoma"/>
              </a:rPr>
              <a:t>r</a:t>
            </a:r>
            <a:r>
              <a:rPr sz="1950" spc="-30" dirty="0">
                <a:latin typeface="Tahoma"/>
                <a:cs typeface="Tahoma"/>
              </a:rPr>
              <a:t>a</a:t>
            </a:r>
            <a:r>
              <a:rPr sz="1950" spc="20" dirty="0">
                <a:latin typeface="Tahoma"/>
                <a:cs typeface="Tahoma"/>
              </a:rPr>
              <a:t>pp</a:t>
            </a:r>
            <a:r>
              <a:rPr sz="1950" spc="-45" dirty="0">
                <a:latin typeface="Tahoma"/>
                <a:cs typeface="Tahoma"/>
              </a:rPr>
              <a:t>e</a:t>
            </a:r>
            <a:r>
              <a:rPr sz="1950" spc="55" dirty="0">
                <a:latin typeface="Tahoma"/>
                <a:cs typeface="Tahoma"/>
              </a:rPr>
              <a:t>ll</a:t>
            </a:r>
            <a:r>
              <a:rPr sz="1950" spc="-40" dirty="0">
                <a:latin typeface="Tahoma"/>
                <a:cs typeface="Tahoma"/>
              </a:rPr>
              <a:t>e</a:t>
            </a:r>
            <a:endParaRPr sz="1950">
              <a:latin typeface="Tahoma"/>
              <a:cs typeface="Tahoma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9A28E65-C356-AC36-58B7-290EAD37CE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0" y="346856"/>
            <a:ext cx="2672456" cy="701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49425" y="301625"/>
            <a:ext cx="285115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40" dirty="0">
                <a:solidFill>
                  <a:srgbClr val="000000"/>
                </a:solidFill>
              </a:rPr>
              <a:t>G</a:t>
            </a:r>
            <a:r>
              <a:rPr spc="-85" dirty="0">
                <a:solidFill>
                  <a:srgbClr val="000000"/>
                </a:solidFill>
              </a:rPr>
              <a:t>é</a:t>
            </a:r>
            <a:r>
              <a:rPr spc="-70" dirty="0">
                <a:solidFill>
                  <a:srgbClr val="000000"/>
                </a:solidFill>
              </a:rPr>
              <a:t>r</a:t>
            </a:r>
            <a:r>
              <a:rPr spc="-85" dirty="0">
                <a:solidFill>
                  <a:srgbClr val="000000"/>
                </a:solidFill>
              </a:rPr>
              <a:t>e</a:t>
            </a:r>
            <a:r>
              <a:rPr spc="-40" dirty="0">
                <a:solidFill>
                  <a:srgbClr val="000000"/>
                </a:solidFill>
              </a:rPr>
              <a:t>r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70" dirty="0">
                <a:solidFill>
                  <a:srgbClr val="000000"/>
                </a:solidFill>
              </a:rPr>
              <a:t>l</a:t>
            </a:r>
            <a:r>
              <a:rPr spc="-85" dirty="0">
                <a:solidFill>
                  <a:srgbClr val="000000"/>
                </a:solidFill>
              </a:rPr>
              <a:t>e</a:t>
            </a:r>
            <a:r>
              <a:rPr spc="-75" dirty="0">
                <a:solidFill>
                  <a:srgbClr val="000000"/>
                </a:solidFill>
              </a:rPr>
              <a:t>s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o</a:t>
            </a:r>
            <a:r>
              <a:rPr dirty="0">
                <a:solidFill>
                  <a:srgbClr val="000000"/>
                </a:solidFill>
              </a:rPr>
              <a:t>b</a:t>
            </a:r>
            <a:r>
              <a:rPr spc="-95" dirty="0">
                <a:solidFill>
                  <a:srgbClr val="000000"/>
                </a:solidFill>
              </a:rPr>
              <a:t>j</a:t>
            </a:r>
            <a:r>
              <a:rPr spc="-85" dirty="0">
                <a:solidFill>
                  <a:srgbClr val="000000"/>
                </a:solidFill>
              </a:rPr>
              <a:t>e</a:t>
            </a:r>
            <a:r>
              <a:rPr spc="-45" dirty="0">
                <a:solidFill>
                  <a:srgbClr val="000000"/>
                </a:solidFill>
              </a:rPr>
              <a:t>c</a:t>
            </a:r>
            <a:r>
              <a:rPr spc="25" dirty="0">
                <a:solidFill>
                  <a:srgbClr val="000000"/>
                </a:solidFill>
              </a:rPr>
              <a:t>ti</a:t>
            </a:r>
            <a:r>
              <a:rPr spc="-5" dirty="0">
                <a:solidFill>
                  <a:srgbClr val="000000"/>
                </a:solidFill>
              </a:rPr>
              <a:t>o</a:t>
            </a:r>
            <a:r>
              <a:rPr spc="-30" dirty="0">
                <a:solidFill>
                  <a:srgbClr val="000000"/>
                </a:solidFill>
              </a:rPr>
              <a:t>n</a:t>
            </a:r>
            <a:r>
              <a:rPr spc="-75" dirty="0">
                <a:solidFill>
                  <a:srgbClr val="000000"/>
                </a:solidFill>
              </a:rPr>
              <a:t>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1624" y="2676525"/>
            <a:ext cx="85725" cy="857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1624" y="2962275"/>
            <a:ext cx="85725" cy="857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1624" y="3248024"/>
            <a:ext cx="85725" cy="8572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1624" y="3533775"/>
            <a:ext cx="85725" cy="8572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1624" y="3819525"/>
            <a:ext cx="85725" cy="85724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369341" y="1577975"/>
            <a:ext cx="5994400" cy="2428875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 marR="5080">
              <a:lnSpc>
                <a:spcPts val="2030"/>
              </a:lnSpc>
              <a:spcBef>
                <a:spcPts val="275"/>
              </a:spcBef>
            </a:pPr>
            <a:r>
              <a:rPr sz="1800" b="1" spc="-114" dirty="0">
                <a:solidFill>
                  <a:srgbClr val="E6AF49"/>
                </a:solidFill>
                <a:latin typeface="Tahoma"/>
                <a:cs typeface="Tahoma"/>
              </a:rPr>
              <a:t>Contrairement </a:t>
            </a:r>
            <a:r>
              <a:rPr sz="1800" b="1" spc="-130" dirty="0">
                <a:solidFill>
                  <a:srgbClr val="E6AF49"/>
                </a:solidFill>
                <a:latin typeface="Tahoma"/>
                <a:cs typeface="Tahoma"/>
              </a:rPr>
              <a:t>au </a:t>
            </a:r>
            <a:r>
              <a:rPr sz="1800" b="1" spc="-120" dirty="0">
                <a:solidFill>
                  <a:srgbClr val="E6AF49"/>
                </a:solidFill>
                <a:latin typeface="Tahoma"/>
                <a:cs typeface="Tahoma"/>
              </a:rPr>
              <a:t>barrage, </a:t>
            </a:r>
            <a:r>
              <a:rPr sz="1800" b="1" spc="-90" dirty="0">
                <a:solidFill>
                  <a:srgbClr val="E6AF49"/>
                </a:solidFill>
                <a:latin typeface="Tahoma"/>
                <a:cs typeface="Tahoma"/>
              </a:rPr>
              <a:t>l'objection </a:t>
            </a:r>
            <a:r>
              <a:rPr sz="1800" b="1" spc="-114" dirty="0">
                <a:solidFill>
                  <a:srgbClr val="E6AF49"/>
                </a:solidFill>
                <a:latin typeface="Tahoma"/>
                <a:cs typeface="Tahoma"/>
              </a:rPr>
              <a:t>montre </a:t>
            </a:r>
            <a:r>
              <a:rPr sz="1800" b="1" spc="-125" dirty="0">
                <a:solidFill>
                  <a:srgbClr val="E6AF49"/>
                </a:solidFill>
                <a:latin typeface="Tahoma"/>
                <a:cs typeface="Tahoma"/>
              </a:rPr>
              <a:t>que </a:t>
            </a:r>
            <a:r>
              <a:rPr sz="1800" b="1" spc="-114" dirty="0">
                <a:solidFill>
                  <a:srgbClr val="E6AF49"/>
                </a:solidFill>
                <a:latin typeface="Tahoma"/>
                <a:cs typeface="Tahoma"/>
              </a:rPr>
              <a:t>votre </a:t>
            </a:r>
            <a:r>
              <a:rPr sz="1800" b="1" spc="-110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b="1" spc="-50" dirty="0">
                <a:solidFill>
                  <a:srgbClr val="E6AF49"/>
                </a:solidFill>
                <a:latin typeface="Tahoma"/>
                <a:cs typeface="Tahoma"/>
              </a:rPr>
              <a:t>i</a:t>
            </a:r>
            <a:r>
              <a:rPr sz="1800" b="1" spc="-125" dirty="0">
                <a:solidFill>
                  <a:srgbClr val="E6AF49"/>
                </a:solidFill>
                <a:latin typeface="Tahoma"/>
                <a:cs typeface="Tahoma"/>
              </a:rPr>
              <a:t>n</a:t>
            </a:r>
            <a:r>
              <a:rPr sz="1800" b="1" spc="-95" dirty="0">
                <a:solidFill>
                  <a:srgbClr val="E6AF49"/>
                </a:solidFill>
                <a:latin typeface="Tahoma"/>
                <a:cs typeface="Tahoma"/>
              </a:rPr>
              <a:t>t</a:t>
            </a:r>
            <a:r>
              <a:rPr sz="1800" b="1" spc="-140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b="1" spc="-65" dirty="0">
                <a:solidFill>
                  <a:srgbClr val="E6AF49"/>
                </a:solidFill>
                <a:latin typeface="Tahoma"/>
                <a:cs typeface="Tahoma"/>
              </a:rPr>
              <a:t>r</a:t>
            </a:r>
            <a:r>
              <a:rPr sz="1800" b="1" spc="-30" dirty="0">
                <a:solidFill>
                  <a:srgbClr val="E6AF49"/>
                </a:solidFill>
                <a:latin typeface="Tahoma"/>
                <a:cs typeface="Tahoma"/>
              </a:rPr>
              <a:t>l</a:t>
            </a:r>
            <a:r>
              <a:rPr sz="1800" b="1" spc="-114" dirty="0">
                <a:solidFill>
                  <a:srgbClr val="E6AF49"/>
                </a:solidFill>
                <a:latin typeface="Tahoma"/>
                <a:cs typeface="Tahoma"/>
              </a:rPr>
              <a:t>o</a:t>
            </a:r>
            <a:r>
              <a:rPr sz="1800" b="1" spc="-110" dirty="0">
                <a:solidFill>
                  <a:srgbClr val="E6AF49"/>
                </a:solidFill>
                <a:latin typeface="Tahoma"/>
                <a:cs typeface="Tahoma"/>
              </a:rPr>
              <a:t>c</a:t>
            </a:r>
            <a:r>
              <a:rPr sz="1800" b="1" spc="-130" dirty="0">
                <a:solidFill>
                  <a:srgbClr val="E6AF49"/>
                </a:solidFill>
                <a:latin typeface="Tahoma"/>
                <a:cs typeface="Tahoma"/>
              </a:rPr>
              <a:t>u</a:t>
            </a:r>
            <a:r>
              <a:rPr sz="1800" b="1" spc="-95" dirty="0">
                <a:solidFill>
                  <a:srgbClr val="E6AF49"/>
                </a:solidFill>
                <a:latin typeface="Tahoma"/>
                <a:cs typeface="Tahoma"/>
              </a:rPr>
              <a:t>t</a:t>
            </a:r>
            <a:r>
              <a:rPr sz="1800" b="1" spc="-140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b="1" spc="-130" dirty="0">
                <a:solidFill>
                  <a:srgbClr val="E6AF49"/>
                </a:solidFill>
                <a:latin typeface="Tahoma"/>
                <a:cs typeface="Tahoma"/>
              </a:rPr>
              <a:t>u</a:t>
            </a:r>
            <a:r>
              <a:rPr sz="1800" b="1" spc="-65" dirty="0">
                <a:solidFill>
                  <a:srgbClr val="E6AF49"/>
                </a:solidFill>
                <a:latin typeface="Tahoma"/>
                <a:cs typeface="Tahoma"/>
              </a:rPr>
              <a:t>r</a:t>
            </a:r>
            <a:r>
              <a:rPr sz="1800" b="1" spc="-170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b="1" spc="-140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b="1" spc="-170" dirty="0">
                <a:solidFill>
                  <a:srgbClr val="E6AF49"/>
                </a:solidFill>
                <a:latin typeface="Tahoma"/>
                <a:cs typeface="Tahoma"/>
              </a:rPr>
              <a:t>s</a:t>
            </a:r>
            <a:r>
              <a:rPr sz="1800" b="1" spc="-60" dirty="0">
                <a:solidFill>
                  <a:srgbClr val="E6AF49"/>
                </a:solidFill>
                <a:latin typeface="Tahoma"/>
                <a:cs typeface="Tahoma"/>
              </a:rPr>
              <a:t>t</a:t>
            </a:r>
            <a:r>
              <a:rPr sz="1800" b="1" spc="-170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b="1" spc="-165" dirty="0">
                <a:solidFill>
                  <a:srgbClr val="E6AF49"/>
                </a:solidFill>
                <a:latin typeface="Tahoma"/>
                <a:cs typeface="Tahoma"/>
              </a:rPr>
              <a:t>a</a:t>
            </a:r>
            <a:r>
              <a:rPr sz="1800" b="1" spc="-100" dirty="0">
                <a:solidFill>
                  <a:srgbClr val="E6AF49"/>
                </a:solidFill>
                <a:latin typeface="Tahoma"/>
                <a:cs typeface="Tahoma"/>
              </a:rPr>
              <a:t>t</a:t>
            </a:r>
            <a:r>
              <a:rPr sz="1800" b="1" spc="-95" dirty="0">
                <a:solidFill>
                  <a:srgbClr val="E6AF49"/>
                </a:solidFill>
                <a:latin typeface="Tahoma"/>
                <a:cs typeface="Tahoma"/>
              </a:rPr>
              <a:t>t</a:t>
            </a:r>
            <a:r>
              <a:rPr sz="1800" b="1" spc="-140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b="1" spc="-125" dirty="0">
                <a:solidFill>
                  <a:srgbClr val="E6AF49"/>
                </a:solidFill>
                <a:latin typeface="Tahoma"/>
                <a:cs typeface="Tahoma"/>
              </a:rPr>
              <a:t>n</a:t>
            </a:r>
            <a:r>
              <a:rPr sz="1800" b="1" spc="-60" dirty="0">
                <a:solidFill>
                  <a:srgbClr val="E6AF49"/>
                </a:solidFill>
                <a:latin typeface="Tahoma"/>
                <a:cs typeface="Tahoma"/>
              </a:rPr>
              <a:t>t</a:t>
            </a:r>
            <a:r>
              <a:rPr sz="1800" b="1" spc="-50" dirty="0">
                <a:solidFill>
                  <a:srgbClr val="E6AF49"/>
                </a:solidFill>
                <a:latin typeface="Tahoma"/>
                <a:cs typeface="Tahoma"/>
              </a:rPr>
              <a:t>i</a:t>
            </a:r>
            <a:r>
              <a:rPr sz="1800" b="1" spc="-75" dirty="0">
                <a:solidFill>
                  <a:srgbClr val="E6AF49"/>
                </a:solidFill>
                <a:latin typeface="Tahoma"/>
                <a:cs typeface="Tahoma"/>
              </a:rPr>
              <a:t>f</a:t>
            </a:r>
            <a:r>
              <a:rPr sz="1800" b="1" spc="-170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b="1" spc="-160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b="1" spc="-60" dirty="0">
                <a:solidFill>
                  <a:srgbClr val="E6AF49"/>
                </a:solidFill>
                <a:latin typeface="Tahoma"/>
                <a:cs typeface="Tahoma"/>
              </a:rPr>
              <a:t>t</a:t>
            </a:r>
            <a:r>
              <a:rPr sz="1800" b="1" spc="-170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b="1" spc="-130" dirty="0">
                <a:solidFill>
                  <a:srgbClr val="E6AF49"/>
                </a:solidFill>
                <a:latin typeface="Tahoma"/>
                <a:cs typeface="Tahoma"/>
              </a:rPr>
              <a:t>s</a:t>
            </a:r>
            <a:r>
              <a:rPr sz="1800" b="1" spc="40" dirty="0">
                <a:solidFill>
                  <a:srgbClr val="E6AF49"/>
                </a:solidFill>
                <a:latin typeface="Tahoma"/>
                <a:cs typeface="Tahoma"/>
              </a:rPr>
              <a:t>'</a:t>
            </a:r>
            <a:r>
              <a:rPr sz="1800" b="1" spc="-50" dirty="0">
                <a:solidFill>
                  <a:srgbClr val="E6AF49"/>
                </a:solidFill>
                <a:latin typeface="Tahoma"/>
                <a:cs typeface="Tahoma"/>
              </a:rPr>
              <a:t>i</a:t>
            </a:r>
            <a:r>
              <a:rPr sz="1800" b="1" spc="-125" dirty="0">
                <a:solidFill>
                  <a:srgbClr val="E6AF49"/>
                </a:solidFill>
                <a:latin typeface="Tahoma"/>
                <a:cs typeface="Tahoma"/>
              </a:rPr>
              <a:t>n</a:t>
            </a:r>
            <a:r>
              <a:rPr sz="1800" b="1" spc="-95" dirty="0">
                <a:solidFill>
                  <a:srgbClr val="E6AF49"/>
                </a:solidFill>
                <a:latin typeface="Tahoma"/>
                <a:cs typeface="Tahoma"/>
              </a:rPr>
              <a:t>t</a:t>
            </a:r>
            <a:r>
              <a:rPr sz="1800" b="1" spc="-140" dirty="0">
                <a:solidFill>
                  <a:srgbClr val="E6AF49"/>
                </a:solidFill>
                <a:latin typeface="Tahoma"/>
                <a:cs typeface="Tahoma"/>
              </a:rPr>
              <a:t>é</a:t>
            </a:r>
            <a:r>
              <a:rPr sz="1800" b="1" spc="-85" dirty="0">
                <a:solidFill>
                  <a:srgbClr val="E6AF49"/>
                </a:solidFill>
                <a:latin typeface="Tahoma"/>
                <a:cs typeface="Tahoma"/>
              </a:rPr>
              <a:t>r</a:t>
            </a:r>
            <a:r>
              <a:rPr sz="1800" b="1" spc="-140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b="1" spc="-130" dirty="0">
                <a:solidFill>
                  <a:srgbClr val="E6AF49"/>
                </a:solidFill>
                <a:latin typeface="Tahoma"/>
                <a:cs typeface="Tahoma"/>
              </a:rPr>
              <a:t>ss</a:t>
            </a:r>
            <a:r>
              <a:rPr sz="1800" b="1" spc="-140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b="1" spc="-170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b="1" spc="-130" dirty="0">
                <a:solidFill>
                  <a:srgbClr val="E6AF49"/>
                </a:solidFill>
                <a:latin typeface="Tahoma"/>
                <a:cs typeface="Tahoma"/>
              </a:rPr>
              <a:t>à</a:t>
            </a:r>
            <a:r>
              <a:rPr sz="1800" b="1" spc="-170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b="1" spc="-120" dirty="0">
                <a:solidFill>
                  <a:srgbClr val="E6AF49"/>
                </a:solidFill>
                <a:latin typeface="Tahoma"/>
                <a:cs typeface="Tahoma"/>
              </a:rPr>
              <a:t>v</a:t>
            </a:r>
            <a:r>
              <a:rPr sz="1800" b="1" spc="-165" dirty="0">
                <a:solidFill>
                  <a:srgbClr val="E6AF49"/>
                </a:solidFill>
                <a:latin typeface="Tahoma"/>
                <a:cs typeface="Tahoma"/>
              </a:rPr>
              <a:t>o</a:t>
            </a:r>
            <a:r>
              <a:rPr sz="1800" b="1" spc="-60" dirty="0">
                <a:solidFill>
                  <a:srgbClr val="E6AF49"/>
                </a:solidFill>
                <a:latin typeface="Tahoma"/>
                <a:cs typeface="Tahoma"/>
              </a:rPr>
              <a:t>t</a:t>
            </a:r>
            <a:r>
              <a:rPr sz="1800" b="1" spc="-85" dirty="0">
                <a:solidFill>
                  <a:srgbClr val="E6AF49"/>
                </a:solidFill>
                <a:latin typeface="Tahoma"/>
                <a:cs typeface="Tahoma"/>
              </a:rPr>
              <a:t>r</a:t>
            </a:r>
            <a:r>
              <a:rPr sz="1800" b="1" spc="-140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b="1" spc="-170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b="1" spc="-105" dirty="0">
                <a:solidFill>
                  <a:srgbClr val="E6AF49"/>
                </a:solidFill>
                <a:latin typeface="Tahoma"/>
                <a:cs typeface="Tahoma"/>
              </a:rPr>
              <a:t>p</a:t>
            </a:r>
            <a:r>
              <a:rPr sz="1800" b="1" spc="-85" dirty="0">
                <a:solidFill>
                  <a:srgbClr val="E6AF49"/>
                </a:solidFill>
                <a:latin typeface="Tahoma"/>
                <a:cs typeface="Tahoma"/>
              </a:rPr>
              <a:t>r</a:t>
            </a:r>
            <a:r>
              <a:rPr sz="1800" b="1" spc="-140" dirty="0">
                <a:solidFill>
                  <a:srgbClr val="E6AF49"/>
                </a:solidFill>
                <a:latin typeface="Tahoma"/>
                <a:cs typeface="Tahoma"/>
              </a:rPr>
              <a:t>é</a:t>
            </a:r>
            <a:r>
              <a:rPr sz="1800" b="1" spc="-130" dirty="0">
                <a:solidFill>
                  <a:srgbClr val="E6AF49"/>
                </a:solidFill>
                <a:latin typeface="Tahoma"/>
                <a:cs typeface="Tahoma"/>
              </a:rPr>
              <a:t>s</a:t>
            </a:r>
            <a:r>
              <a:rPr sz="1800" b="1" spc="-140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b="1" spc="-125" dirty="0">
                <a:solidFill>
                  <a:srgbClr val="E6AF49"/>
                </a:solidFill>
                <a:latin typeface="Tahoma"/>
                <a:cs typeface="Tahoma"/>
              </a:rPr>
              <a:t>n</a:t>
            </a:r>
            <a:r>
              <a:rPr sz="1800" b="1" spc="-100" dirty="0">
                <a:solidFill>
                  <a:srgbClr val="E6AF49"/>
                </a:solidFill>
                <a:latin typeface="Tahoma"/>
                <a:cs typeface="Tahoma"/>
              </a:rPr>
              <a:t>t</a:t>
            </a:r>
            <a:r>
              <a:rPr sz="1800" b="1" spc="-165" dirty="0">
                <a:solidFill>
                  <a:srgbClr val="E6AF49"/>
                </a:solidFill>
                <a:latin typeface="Tahoma"/>
                <a:cs typeface="Tahoma"/>
              </a:rPr>
              <a:t>a</a:t>
            </a:r>
            <a:r>
              <a:rPr sz="1800" b="1" spc="-60" dirty="0">
                <a:solidFill>
                  <a:srgbClr val="E6AF49"/>
                </a:solidFill>
                <a:latin typeface="Tahoma"/>
                <a:cs typeface="Tahoma"/>
              </a:rPr>
              <a:t>t</a:t>
            </a:r>
            <a:r>
              <a:rPr sz="1800" b="1" spc="-50" dirty="0">
                <a:solidFill>
                  <a:srgbClr val="E6AF49"/>
                </a:solidFill>
                <a:latin typeface="Tahoma"/>
                <a:cs typeface="Tahoma"/>
              </a:rPr>
              <a:t>i</a:t>
            </a:r>
            <a:r>
              <a:rPr sz="1800" b="1" spc="-114" dirty="0">
                <a:solidFill>
                  <a:srgbClr val="E6AF49"/>
                </a:solidFill>
                <a:latin typeface="Tahoma"/>
                <a:cs typeface="Tahoma"/>
              </a:rPr>
              <a:t>o</a:t>
            </a:r>
            <a:r>
              <a:rPr sz="1800" b="1" spc="-125" dirty="0">
                <a:solidFill>
                  <a:srgbClr val="E6AF49"/>
                </a:solidFill>
                <a:latin typeface="Tahoma"/>
                <a:cs typeface="Tahoma"/>
              </a:rPr>
              <a:t>n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750">
              <a:latin typeface="Tahoma"/>
              <a:cs typeface="Tahoma"/>
            </a:endParaRPr>
          </a:p>
          <a:p>
            <a:pPr marL="1434465">
              <a:lnSpc>
                <a:spcPts val="2295"/>
              </a:lnSpc>
            </a:pPr>
            <a:r>
              <a:rPr sz="1950" spc="-80" dirty="0">
                <a:latin typeface="Tahoma"/>
                <a:cs typeface="Tahoma"/>
              </a:rPr>
              <a:t>f</a:t>
            </a:r>
            <a:r>
              <a:rPr sz="1950" spc="-30" dirty="0">
                <a:latin typeface="Tahoma"/>
                <a:cs typeface="Tahoma"/>
              </a:rPr>
              <a:t>a</a:t>
            </a:r>
            <a:r>
              <a:rPr sz="1950" spc="35" dirty="0">
                <a:latin typeface="Tahoma"/>
                <a:cs typeface="Tahoma"/>
              </a:rPr>
              <a:t>i</a:t>
            </a:r>
            <a:r>
              <a:rPr sz="1950" spc="-35" dirty="0">
                <a:latin typeface="Tahoma"/>
                <a:cs typeface="Tahoma"/>
              </a:rPr>
              <a:t>r</a:t>
            </a:r>
            <a:r>
              <a:rPr sz="1950" spc="-40" dirty="0">
                <a:latin typeface="Tahoma"/>
                <a:cs typeface="Tahoma"/>
              </a:rPr>
              <a:t>e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20" dirty="0">
                <a:latin typeface="Tahoma"/>
                <a:cs typeface="Tahoma"/>
              </a:rPr>
              <a:t>p</a:t>
            </a:r>
            <a:r>
              <a:rPr sz="1950" spc="-35" dirty="0">
                <a:latin typeface="Tahoma"/>
                <a:cs typeface="Tahoma"/>
              </a:rPr>
              <a:t>r</a:t>
            </a:r>
            <a:r>
              <a:rPr sz="1950" spc="-45" dirty="0">
                <a:latin typeface="Tahoma"/>
                <a:cs typeface="Tahoma"/>
              </a:rPr>
              <a:t>e</a:t>
            </a:r>
            <a:r>
              <a:rPr sz="1950" spc="-15" dirty="0">
                <a:latin typeface="Tahoma"/>
                <a:cs typeface="Tahoma"/>
              </a:rPr>
              <a:t>u</a:t>
            </a:r>
            <a:r>
              <a:rPr sz="1950" spc="-55" dirty="0">
                <a:latin typeface="Tahoma"/>
                <a:cs typeface="Tahoma"/>
              </a:rPr>
              <a:t>v</a:t>
            </a:r>
            <a:r>
              <a:rPr sz="1950" spc="-40" dirty="0">
                <a:latin typeface="Tahoma"/>
                <a:cs typeface="Tahoma"/>
              </a:rPr>
              <a:t>e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20" dirty="0">
                <a:latin typeface="Tahoma"/>
                <a:cs typeface="Tahoma"/>
              </a:rPr>
              <a:t>d</a:t>
            </a:r>
            <a:r>
              <a:rPr sz="1950" spc="-40" dirty="0">
                <a:latin typeface="Tahoma"/>
                <a:cs typeface="Tahoma"/>
              </a:rPr>
              <a:t>ʼ</a:t>
            </a:r>
            <a:r>
              <a:rPr sz="1950" spc="-45" dirty="0">
                <a:latin typeface="Tahoma"/>
                <a:cs typeface="Tahoma"/>
              </a:rPr>
              <a:t>e</a:t>
            </a:r>
            <a:r>
              <a:rPr sz="1950" spc="5" dirty="0">
                <a:latin typeface="Tahoma"/>
                <a:cs typeface="Tahoma"/>
              </a:rPr>
              <a:t>m</a:t>
            </a:r>
            <a:r>
              <a:rPr sz="1950" spc="-5" dirty="0">
                <a:latin typeface="Tahoma"/>
                <a:cs typeface="Tahoma"/>
              </a:rPr>
              <a:t>p</a:t>
            </a:r>
            <a:r>
              <a:rPr sz="1950" spc="-55" dirty="0">
                <a:latin typeface="Tahoma"/>
                <a:cs typeface="Tahoma"/>
              </a:rPr>
              <a:t>a</a:t>
            </a:r>
            <a:r>
              <a:rPr sz="1950" spc="15" dirty="0">
                <a:latin typeface="Tahoma"/>
                <a:cs typeface="Tahoma"/>
              </a:rPr>
              <a:t>t</a:t>
            </a:r>
            <a:r>
              <a:rPr sz="1950" spc="-15" dirty="0">
                <a:latin typeface="Tahoma"/>
                <a:cs typeface="Tahoma"/>
              </a:rPr>
              <a:t>h</a:t>
            </a:r>
            <a:r>
              <a:rPr sz="1950" spc="35" dirty="0">
                <a:latin typeface="Tahoma"/>
                <a:cs typeface="Tahoma"/>
              </a:rPr>
              <a:t>i</a:t>
            </a:r>
            <a:r>
              <a:rPr sz="1950" spc="-40" dirty="0">
                <a:latin typeface="Tahoma"/>
                <a:cs typeface="Tahoma"/>
              </a:rPr>
              <a:t>e</a:t>
            </a:r>
            <a:endParaRPr sz="1950">
              <a:latin typeface="Tahoma"/>
              <a:cs typeface="Tahoma"/>
            </a:endParaRPr>
          </a:p>
          <a:p>
            <a:pPr marL="1434465" marR="805815">
              <a:lnSpc>
                <a:spcPts val="2250"/>
              </a:lnSpc>
              <a:spcBef>
                <a:spcPts val="105"/>
              </a:spcBef>
            </a:pPr>
            <a:r>
              <a:rPr sz="1950" dirty="0">
                <a:latin typeface="Tahoma"/>
                <a:cs typeface="Tahoma"/>
              </a:rPr>
              <a:t>isoler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25" dirty="0">
                <a:latin typeface="Tahoma"/>
                <a:cs typeface="Tahoma"/>
              </a:rPr>
              <a:t>et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15" dirty="0">
                <a:latin typeface="Tahoma"/>
                <a:cs typeface="Tahoma"/>
              </a:rPr>
              <a:t>décoder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15" dirty="0">
                <a:latin typeface="Tahoma"/>
                <a:cs typeface="Tahoma"/>
              </a:rPr>
              <a:t>chaque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10" dirty="0">
                <a:latin typeface="Tahoma"/>
                <a:cs typeface="Tahoma"/>
              </a:rPr>
              <a:t>objections </a:t>
            </a:r>
            <a:r>
              <a:rPr sz="1950" spc="-595" dirty="0">
                <a:latin typeface="Tahoma"/>
                <a:cs typeface="Tahoma"/>
              </a:rPr>
              <a:t> </a:t>
            </a:r>
            <a:r>
              <a:rPr sz="1950" spc="-45" dirty="0">
                <a:latin typeface="Tahoma"/>
                <a:cs typeface="Tahoma"/>
              </a:rPr>
              <a:t>e</a:t>
            </a:r>
            <a:r>
              <a:rPr sz="1950" spc="-5" dirty="0">
                <a:latin typeface="Tahoma"/>
                <a:cs typeface="Tahoma"/>
              </a:rPr>
              <a:t>n</a:t>
            </a:r>
            <a:r>
              <a:rPr sz="1950" spc="-114" dirty="0">
                <a:latin typeface="Tahoma"/>
                <a:cs typeface="Tahoma"/>
              </a:rPr>
              <a:t>g</a:t>
            </a:r>
            <a:r>
              <a:rPr sz="1950" spc="-30" dirty="0">
                <a:latin typeface="Tahoma"/>
                <a:cs typeface="Tahoma"/>
              </a:rPr>
              <a:t>a</a:t>
            </a:r>
            <a:r>
              <a:rPr sz="1950" spc="-110" dirty="0">
                <a:latin typeface="Tahoma"/>
                <a:cs typeface="Tahoma"/>
              </a:rPr>
              <a:t>g</a:t>
            </a:r>
            <a:r>
              <a:rPr sz="1950" spc="-45" dirty="0">
                <a:latin typeface="Tahoma"/>
                <a:cs typeface="Tahoma"/>
              </a:rPr>
              <a:t>e</a:t>
            </a:r>
            <a:r>
              <a:rPr sz="1950" spc="-15" dirty="0">
                <a:latin typeface="Tahoma"/>
                <a:cs typeface="Tahoma"/>
              </a:rPr>
              <a:t>r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55" dirty="0">
                <a:latin typeface="Tahoma"/>
                <a:cs typeface="Tahoma"/>
              </a:rPr>
              <a:t>v</a:t>
            </a:r>
            <a:r>
              <a:rPr sz="1950" spc="-20" dirty="0">
                <a:latin typeface="Tahoma"/>
                <a:cs typeface="Tahoma"/>
              </a:rPr>
              <a:t>o</a:t>
            </a:r>
            <a:r>
              <a:rPr sz="1950" spc="15" dirty="0">
                <a:latin typeface="Tahoma"/>
                <a:cs typeface="Tahoma"/>
              </a:rPr>
              <a:t>t</a:t>
            </a:r>
            <a:r>
              <a:rPr sz="1950" spc="-35" dirty="0">
                <a:latin typeface="Tahoma"/>
                <a:cs typeface="Tahoma"/>
              </a:rPr>
              <a:t>r</a:t>
            </a:r>
            <a:r>
              <a:rPr sz="1950" spc="-40" dirty="0">
                <a:latin typeface="Tahoma"/>
                <a:cs typeface="Tahoma"/>
              </a:rPr>
              <a:t>e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dirty="0">
                <a:latin typeface="Tahoma"/>
                <a:cs typeface="Tahoma"/>
              </a:rPr>
              <a:t>c</a:t>
            </a:r>
            <a:r>
              <a:rPr sz="1950" spc="55" dirty="0">
                <a:latin typeface="Tahoma"/>
                <a:cs typeface="Tahoma"/>
              </a:rPr>
              <a:t>l</a:t>
            </a:r>
            <a:r>
              <a:rPr sz="1950" spc="35" dirty="0">
                <a:latin typeface="Tahoma"/>
                <a:cs typeface="Tahoma"/>
              </a:rPr>
              <a:t>i</a:t>
            </a:r>
            <a:r>
              <a:rPr sz="1950" spc="-45" dirty="0">
                <a:latin typeface="Tahoma"/>
                <a:cs typeface="Tahoma"/>
              </a:rPr>
              <a:t>e</a:t>
            </a:r>
            <a:r>
              <a:rPr sz="1950" spc="-5" dirty="0">
                <a:latin typeface="Tahoma"/>
                <a:cs typeface="Tahoma"/>
              </a:rPr>
              <a:t>n</a:t>
            </a:r>
            <a:r>
              <a:rPr sz="1950" spc="15" dirty="0">
                <a:latin typeface="Tahoma"/>
                <a:cs typeface="Tahoma"/>
              </a:rPr>
              <a:t>t  </a:t>
            </a:r>
            <a:r>
              <a:rPr sz="1950" spc="-35" dirty="0">
                <a:latin typeface="Tahoma"/>
                <a:cs typeface="Tahoma"/>
              </a:rPr>
              <a:t>r</a:t>
            </a:r>
            <a:r>
              <a:rPr sz="1950" spc="-45" dirty="0">
                <a:latin typeface="Tahoma"/>
                <a:cs typeface="Tahoma"/>
              </a:rPr>
              <a:t>é</a:t>
            </a:r>
            <a:r>
              <a:rPr sz="1950" spc="20" dirty="0">
                <a:latin typeface="Tahoma"/>
                <a:cs typeface="Tahoma"/>
              </a:rPr>
              <a:t>p</a:t>
            </a:r>
            <a:r>
              <a:rPr sz="1950" spc="10" dirty="0">
                <a:latin typeface="Tahoma"/>
                <a:cs typeface="Tahoma"/>
              </a:rPr>
              <a:t>o</a:t>
            </a:r>
            <a:r>
              <a:rPr sz="1950" spc="-5" dirty="0">
                <a:latin typeface="Tahoma"/>
                <a:cs typeface="Tahoma"/>
              </a:rPr>
              <a:t>n</a:t>
            </a:r>
            <a:r>
              <a:rPr sz="1950" spc="20" dirty="0">
                <a:latin typeface="Tahoma"/>
                <a:cs typeface="Tahoma"/>
              </a:rPr>
              <a:t>d</a:t>
            </a:r>
            <a:r>
              <a:rPr sz="1950" spc="-35" dirty="0">
                <a:latin typeface="Tahoma"/>
                <a:cs typeface="Tahoma"/>
              </a:rPr>
              <a:t>r</a:t>
            </a:r>
            <a:r>
              <a:rPr sz="1950" spc="-45" dirty="0">
                <a:latin typeface="Tahoma"/>
                <a:cs typeface="Tahoma"/>
              </a:rPr>
              <a:t>e</a:t>
            </a:r>
            <a:r>
              <a:rPr sz="1950" spc="-100" dirty="0">
                <a:latin typeface="Tahoma"/>
                <a:cs typeface="Tahoma"/>
              </a:rPr>
              <a:t>/</a:t>
            </a:r>
            <a:r>
              <a:rPr sz="1950" spc="-30" dirty="0">
                <a:latin typeface="Tahoma"/>
                <a:cs typeface="Tahoma"/>
              </a:rPr>
              <a:t>a</a:t>
            </a:r>
            <a:r>
              <a:rPr sz="1950" spc="20" dirty="0">
                <a:latin typeface="Tahoma"/>
                <a:cs typeface="Tahoma"/>
              </a:rPr>
              <a:t>pp</a:t>
            </a:r>
            <a:r>
              <a:rPr sz="1950" spc="10" dirty="0">
                <a:latin typeface="Tahoma"/>
                <a:cs typeface="Tahoma"/>
              </a:rPr>
              <a:t>o</a:t>
            </a:r>
            <a:r>
              <a:rPr sz="1950" spc="-20" dirty="0">
                <a:latin typeface="Tahoma"/>
                <a:cs typeface="Tahoma"/>
              </a:rPr>
              <a:t>r</a:t>
            </a:r>
            <a:r>
              <a:rPr sz="1950" spc="-10" dirty="0">
                <a:latin typeface="Tahoma"/>
                <a:cs typeface="Tahoma"/>
              </a:rPr>
              <a:t>t</a:t>
            </a:r>
            <a:r>
              <a:rPr sz="1950" spc="-45" dirty="0">
                <a:latin typeface="Tahoma"/>
                <a:cs typeface="Tahoma"/>
              </a:rPr>
              <a:t>e</a:t>
            </a:r>
            <a:r>
              <a:rPr sz="1950" spc="-15" dirty="0">
                <a:latin typeface="Tahoma"/>
                <a:cs typeface="Tahoma"/>
              </a:rPr>
              <a:t>r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15" dirty="0">
                <a:latin typeface="Tahoma"/>
                <a:cs typeface="Tahoma"/>
              </a:rPr>
              <a:t>u</a:t>
            </a:r>
            <a:r>
              <a:rPr sz="1950" spc="-5" dirty="0">
                <a:latin typeface="Tahoma"/>
                <a:cs typeface="Tahoma"/>
              </a:rPr>
              <a:t>n</a:t>
            </a:r>
            <a:r>
              <a:rPr sz="1950" spc="-40" dirty="0">
                <a:latin typeface="Tahoma"/>
                <a:cs typeface="Tahoma"/>
              </a:rPr>
              <a:t>e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45" dirty="0">
                <a:latin typeface="Tahoma"/>
                <a:cs typeface="Tahoma"/>
              </a:rPr>
              <a:t>s</a:t>
            </a:r>
            <a:r>
              <a:rPr sz="1950" spc="10" dirty="0">
                <a:latin typeface="Tahoma"/>
                <a:cs typeface="Tahoma"/>
              </a:rPr>
              <a:t>o</a:t>
            </a:r>
            <a:r>
              <a:rPr sz="1950" spc="55" dirty="0">
                <a:latin typeface="Tahoma"/>
                <a:cs typeface="Tahoma"/>
              </a:rPr>
              <a:t>l</a:t>
            </a:r>
            <a:r>
              <a:rPr sz="1950" spc="-15" dirty="0">
                <a:latin typeface="Tahoma"/>
                <a:cs typeface="Tahoma"/>
              </a:rPr>
              <a:t>u</a:t>
            </a:r>
            <a:r>
              <a:rPr sz="1950" spc="15" dirty="0">
                <a:latin typeface="Tahoma"/>
                <a:cs typeface="Tahoma"/>
              </a:rPr>
              <a:t>t</a:t>
            </a:r>
            <a:r>
              <a:rPr sz="1950" spc="35" dirty="0">
                <a:latin typeface="Tahoma"/>
                <a:cs typeface="Tahoma"/>
              </a:rPr>
              <a:t>i</a:t>
            </a:r>
            <a:r>
              <a:rPr sz="1950" spc="10" dirty="0">
                <a:latin typeface="Tahoma"/>
                <a:cs typeface="Tahoma"/>
              </a:rPr>
              <a:t>o</a:t>
            </a:r>
            <a:r>
              <a:rPr sz="1950" dirty="0">
                <a:latin typeface="Tahoma"/>
                <a:cs typeface="Tahoma"/>
              </a:rPr>
              <a:t>n  </a:t>
            </a:r>
            <a:r>
              <a:rPr sz="1950" spc="-40" dirty="0">
                <a:latin typeface="Tahoma"/>
                <a:cs typeface="Tahoma"/>
              </a:rPr>
              <a:t>c</a:t>
            </a:r>
            <a:r>
              <a:rPr sz="1950" spc="10" dirty="0">
                <a:latin typeface="Tahoma"/>
                <a:cs typeface="Tahoma"/>
              </a:rPr>
              <a:t>o</a:t>
            </a:r>
            <a:r>
              <a:rPr sz="1950" spc="-5" dirty="0">
                <a:latin typeface="Tahoma"/>
                <a:cs typeface="Tahoma"/>
              </a:rPr>
              <a:t>n</a:t>
            </a:r>
            <a:r>
              <a:rPr sz="1950" spc="-45" dirty="0">
                <a:latin typeface="Tahoma"/>
                <a:cs typeface="Tahoma"/>
              </a:rPr>
              <a:t>f</a:t>
            </a:r>
            <a:r>
              <a:rPr sz="1950" spc="35" dirty="0">
                <a:latin typeface="Tahoma"/>
                <a:cs typeface="Tahoma"/>
              </a:rPr>
              <a:t>i</a:t>
            </a:r>
            <a:r>
              <a:rPr sz="1950" spc="-20" dirty="0">
                <a:latin typeface="Tahoma"/>
                <a:cs typeface="Tahoma"/>
              </a:rPr>
              <a:t>r</a:t>
            </a:r>
            <a:r>
              <a:rPr sz="1950" spc="5" dirty="0">
                <a:latin typeface="Tahoma"/>
                <a:cs typeface="Tahoma"/>
              </a:rPr>
              <a:t>m</a:t>
            </a:r>
            <a:r>
              <a:rPr sz="1950" spc="-45" dirty="0">
                <a:latin typeface="Tahoma"/>
                <a:cs typeface="Tahoma"/>
              </a:rPr>
              <a:t>e</a:t>
            </a:r>
            <a:r>
              <a:rPr sz="1950" spc="-15" dirty="0">
                <a:latin typeface="Tahoma"/>
                <a:cs typeface="Tahoma"/>
              </a:rPr>
              <a:t>r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55" dirty="0">
                <a:latin typeface="Tahoma"/>
                <a:cs typeface="Tahoma"/>
              </a:rPr>
              <a:t>l</a:t>
            </a:r>
            <a:r>
              <a:rPr sz="1950" spc="-25" dirty="0">
                <a:latin typeface="Tahoma"/>
                <a:cs typeface="Tahoma"/>
              </a:rPr>
              <a:t>a</a:t>
            </a:r>
            <a:r>
              <a:rPr sz="1950" spc="-215" dirty="0">
                <a:latin typeface="Tahoma"/>
                <a:cs typeface="Tahoma"/>
              </a:rPr>
              <a:t> </a:t>
            </a:r>
            <a:r>
              <a:rPr sz="1950" spc="-35" dirty="0">
                <a:latin typeface="Tahoma"/>
                <a:cs typeface="Tahoma"/>
              </a:rPr>
              <a:t>r</a:t>
            </a:r>
            <a:r>
              <a:rPr sz="1950" spc="-45" dirty="0">
                <a:latin typeface="Tahoma"/>
                <a:cs typeface="Tahoma"/>
              </a:rPr>
              <a:t>é</a:t>
            </a:r>
            <a:r>
              <a:rPr sz="1950" spc="20" dirty="0">
                <a:latin typeface="Tahoma"/>
                <a:cs typeface="Tahoma"/>
              </a:rPr>
              <a:t>p</a:t>
            </a:r>
            <a:r>
              <a:rPr sz="1950" spc="10" dirty="0">
                <a:latin typeface="Tahoma"/>
                <a:cs typeface="Tahoma"/>
              </a:rPr>
              <a:t>o</a:t>
            </a:r>
            <a:r>
              <a:rPr sz="1950" spc="-5" dirty="0">
                <a:latin typeface="Tahoma"/>
                <a:cs typeface="Tahoma"/>
              </a:rPr>
              <a:t>n</a:t>
            </a:r>
            <a:r>
              <a:rPr sz="1950" spc="-45" dirty="0">
                <a:latin typeface="Tahoma"/>
                <a:cs typeface="Tahoma"/>
              </a:rPr>
              <a:t>s</a:t>
            </a:r>
            <a:r>
              <a:rPr sz="1950" spc="-40" dirty="0">
                <a:latin typeface="Tahoma"/>
                <a:cs typeface="Tahoma"/>
              </a:rPr>
              <a:t>e</a:t>
            </a:r>
            <a:endParaRPr sz="1950">
              <a:latin typeface="Tahoma"/>
              <a:cs typeface="Tahoma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02B46788-0AED-2B77-C1B0-D42C7378FF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0" y="317500"/>
            <a:ext cx="2784306" cy="73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98960" y="501650"/>
            <a:ext cx="219964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5" dirty="0">
                <a:solidFill>
                  <a:srgbClr val="000000"/>
                </a:solidFill>
              </a:rPr>
              <a:t>A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-100" dirty="0">
                <a:solidFill>
                  <a:srgbClr val="000000"/>
                </a:solidFill>
              </a:rPr>
              <a:t>v</a:t>
            </a:r>
            <a:r>
              <a:rPr spc="-5" dirty="0">
                <a:solidFill>
                  <a:srgbClr val="000000"/>
                </a:solidFill>
              </a:rPr>
              <a:t>o</a:t>
            </a:r>
            <a:r>
              <a:rPr spc="-40" dirty="0">
                <a:solidFill>
                  <a:srgbClr val="000000"/>
                </a:solidFill>
              </a:rPr>
              <a:t>u</a:t>
            </a:r>
            <a:r>
              <a:rPr spc="-75" dirty="0">
                <a:solidFill>
                  <a:srgbClr val="000000"/>
                </a:solidFill>
              </a:rPr>
              <a:t>s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d</a:t>
            </a:r>
            <a:r>
              <a:rPr spc="-85" dirty="0">
                <a:solidFill>
                  <a:srgbClr val="000000"/>
                </a:solidFill>
              </a:rPr>
              <a:t>e</a:t>
            </a:r>
            <a:r>
              <a:rPr spc="-305" dirty="0">
                <a:solidFill>
                  <a:srgbClr val="000000"/>
                </a:solidFill>
              </a:rPr>
              <a:t> </a:t>
            </a:r>
            <a:r>
              <a:rPr spc="-95" dirty="0">
                <a:solidFill>
                  <a:srgbClr val="000000"/>
                </a:solidFill>
              </a:rPr>
              <a:t>j</a:t>
            </a:r>
            <a:r>
              <a:rPr spc="-5" dirty="0">
                <a:solidFill>
                  <a:srgbClr val="000000"/>
                </a:solidFill>
              </a:rPr>
              <a:t>o</a:t>
            </a:r>
            <a:r>
              <a:rPr spc="-40" dirty="0">
                <a:solidFill>
                  <a:srgbClr val="000000"/>
                </a:solidFill>
              </a:rPr>
              <a:t>u</a:t>
            </a:r>
            <a:r>
              <a:rPr spc="-85" dirty="0">
                <a:solidFill>
                  <a:srgbClr val="000000"/>
                </a:solidFill>
              </a:rPr>
              <a:t>e</a:t>
            </a:r>
            <a:r>
              <a:rPr spc="-40" dirty="0">
                <a:solidFill>
                  <a:srgbClr val="000000"/>
                </a:solidFill>
              </a:rPr>
              <a:t>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25996" y="2139950"/>
            <a:ext cx="6250940" cy="121793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 marR="5080">
              <a:lnSpc>
                <a:spcPts val="3080"/>
              </a:lnSpc>
              <a:spcBef>
                <a:spcPts val="335"/>
              </a:spcBef>
            </a:pPr>
            <a:r>
              <a:rPr sz="2700" spc="-155" dirty="0">
                <a:latin typeface="Tahoma"/>
                <a:cs typeface="Tahoma"/>
              </a:rPr>
              <a:t>A</a:t>
            </a:r>
            <a:r>
              <a:rPr sz="2700" spc="-30" dirty="0">
                <a:latin typeface="Tahoma"/>
                <a:cs typeface="Tahoma"/>
              </a:rPr>
              <a:t>n</a:t>
            </a:r>
            <a:r>
              <a:rPr sz="2700" spc="25" dirty="0">
                <a:latin typeface="Tahoma"/>
                <a:cs typeface="Tahoma"/>
              </a:rPr>
              <a:t>ti</a:t>
            </a:r>
            <a:r>
              <a:rPr sz="2700" spc="-15" dirty="0">
                <a:latin typeface="Tahoma"/>
                <a:cs typeface="Tahoma"/>
              </a:rPr>
              <a:t>c</a:t>
            </a:r>
            <a:r>
              <a:rPr sz="2700" spc="45" dirty="0">
                <a:latin typeface="Tahoma"/>
                <a:cs typeface="Tahoma"/>
              </a:rPr>
              <a:t>i</a:t>
            </a:r>
            <a:r>
              <a:rPr sz="2700" spc="5" dirty="0">
                <a:latin typeface="Tahoma"/>
                <a:cs typeface="Tahoma"/>
              </a:rPr>
              <a:t>p</a:t>
            </a:r>
            <a:r>
              <a:rPr sz="2700" spc="-85" dirty="0">
                <a:latin typeface="Tahoma"/>
                <a:cs typeface="Tahoma"/>
              </a:rPr>
              <a:t>e</a:t>
            </a:r>
            <a:r>
              <a:rPr sz="2700" spc="-55" dirty="0">
                <a:latin typeface="Tahoma"/>
                <a:cs typeface="Tahoma"/>
              </a:rPr>
              <a:t>z</a:t>
            </a:r>
            <a:r>
              <a:rPr sz="2700" spc="-305" dirty="0">
                <a:latin typeface="Tahoma"/>
                <a:cs typeface="Tahoma"/>
              </a:rPr>
              <a:t> </a:t>
            </a:r>
            <a:r>
              <a:rPr sz="2700" spc="70" dirty="0">
                <a:latin typeface="Tahoma"/>
                <a:cs typeface="Tahoma"/>
              </a:rPr>
              <a:t>l</a:t>
            </a:r>
            <a:r>
              <a:rPr sz="2700" spc="-85" dirty="0">
                <a:latin typeface="Tahoma"/>
                <a:cs typeface="Tahoma"/>
              </a:rPr>
              <a:t>e</a:t>
            </a:r>
            <a:r>
              <a:rPr sz="2700" spc="-75" dirty="0">
                <a:latin typeface="Tahoma"/>
                <a:cs typeface="Tahoma"/>
              </a:rPr>
              <a:t>s</a:t>
            </a:r>
            <a:r>
              <a:rPr sz="2700" spc="-305" dirty="0">
                <a:latin typeface="Tahoma"/>
                <a:cs typeface="Tahoma"/>
              </a:rPr>
              <a:t> </a:t>
            </a:r>
            <a:r>
              <a:rPr sz="2700" spc="-5" dirty="0">
                <a:latin typeface="Tahoma"/>
                <a:cs typeface="Tahoma"/>
              </a:rPr>
              <a:t>o</a:t>
            </a:r>
            <a:r>
              <a:rPr sz="2700" dirty="0">
                <a:latin typeface="Tahoma"/>
                <a:cs typeface="Tahoma"/>
              </a:rPr>
              <a:t>b</a:t>
            </a:r>
            <a:r>
              <a:rPr sz="2700" spc="-95" dirty="0">
                <a:latin typeface="Tahoma"/>
                <a:cs typeface="Tahoma"/>
              </a:rPr>
              <a:t>j</a:t>
            </a:r>
            <a:r>
              <a:rPr sz="2700" spc="-85" dirty="0">
                <a:latin typeface="Tahoma"/>
                <a:cs typeface="Tahoma"/>
              </a:rPr>
              <a:t>e</a:t>
            </a:r>
            <a:r>
              <a:rPr sz="2700" spc="-45" dirty="0">
                <a:latin typeface="Tahoma"/>
                <a:cs typeface="Tahoma"/>
              </a:rPr>
              <a:t>c</a:t>
            </a:r>
            <a:r>
              <a:rPr sz="2700" spc="25" dirty="0">
                <a:latin typeface="Tahoma"/>
                <a:cs typeface="Tahoma"/>
              </a:rPr>
              <a:t>ti</a:t>
            </a:r>
            <a:r>
              <a:rPr sz="2700" spc="-5" dirty="0">
                <a:latin typeface="Tahoma"/>
                <a:cs typeface="Tahoma"/>
              </a:rPr>
              <a:t>o</a:t>
            </a:r>
            <a:r>
              <a:rPr sz="2700" spc="-30" dirty="0">
                <a:latin typeface="Tahoma"/>
                <a:cs typeface="Tahoma"/>
              </a:rPr>
              <a:t>n</a:t>
            </a:r>
            <a:r>
              <a:rPr sz="2700" spc="-75" dirty="0">
                <a:latin typeface="Tahoma"/>
                <a:cs typeface="Tahoma"/>
              </a:rPr>
              <a:t>s</a:t>
            </a:r>
            <a:r>
              <a:rPr sz="2700" spc="-305" dirty="0">
                <a:latin typeface="Tahoma"/>
                <a:cs typeface="Tahoma"/>
              </a:rPr>
              <a:t> </a:t>
            </a:r>
            <a:r>
              <a:rPr sz="2700" spc="5" dirty="0">
                <a:latin typeface="Tahoma"/>
                <a:cs typeface="Tahoma"/>
              </a:rPr>
              <a:t>q</a:t>
            </a:r>
            <a:r>
              <a:rPr sz="2700" spc="-40" dirty="0">
                <a:latin typeface="Tahoma"/>
                <a:cs typeface="Tahoma"/>
              </a:rPr>
              <a:t>u</a:t>
            </a:r>
            <a:r>
              <a:rPr sz="2700" spc="45" dirty="0">
                <a:latin typeface="Tahoma"/>
                <a:cs typeface="Tahoma"/>
              </a:rPr>
              <a:t>i</a:t>
            </a:r>
            <a:r>
              <a:rPr sz="2700" spc="-305" dirty="0">
                <a:latin typeface="Tahoma"/>
                <a:cs typeface="Tahoma"/>
              </a:rPr>
              <a:t> </a:t>
            </a:r>
            <a:r>
              <a:rPr sz="2700" spc="5" dirty="0">
                <a:latin typeface="Tahoma"/>
                <a:cs typeface="Tahoma"/>
              </a:rPr>
              <a:t>p</a:t>
            </a:r>
            <a:r>
              <a:rPr sz="2700" spc="-5" dirty="0">
                <a:latin typeface="Tahoma"/>
                <a:cs typeface="Tahoma"/>
              </a:rPr>
              <a:t>o</a:t>
            </a:r>
            <a:r>
              <a:rPr sz="2700" spc="-40" dirty="0">
                <a:latin typeface="Tahoma"/>
                <a:cs typeface="Tahoma"/>
              </a:rPr>
              <a:t>ur</a:t>
            </a:r>
            <a:r>
              <a:rPr sz="2700" spc="-105" dirty="0">
                <a:latin typeface="Tahoma"/>
                <a:cs typeface="Tahoma"/>
              </a:rPr>
              <a:t>r</a:t>
            </a:r>
            <a:r>
              <a:rPr sz="2700" spc="-60" dirty="0">
                <a:latin typeface="Tahoma"/>
                <a:cs typeface="Tahoma"/>
              </a:rPr>
              <a:t>a</a:t>
            </a:r>
            <a:r>
              <a:rPr sz="2700" spc="45" dirty="0">
                <a:latin typeface="Tahoma"/>
                <a:cs typeface="Tahoma"/>
              </a:rPr>
              <a:t>i</a:t>
            </a:r>
            <a:r>
              <a:rPr sz="2700" spc="-85" dirty="0">
                <a:latin typeface="Tahoma"/>
                <a:cs typeface="Tahoma"/>
              </a:rPr>
              <a:t>e</a:t>
            </a:r>
            <a:r>
              <a:rPr sz="2700" spc="-30" dirty="0">
                <a:latin typeface="Tahoma"/>
                <a:cs typeface="Tahoma"/>
              </a:rPr>
              <a:t>n</a:t>
            </a:r>
            <a:r>
              <a:rPr sz="2700" spc="5" dirty="0">
                <a:latin typeface="Tahoma"/>
                <a:cs typeface="Tahoma"/>
              </a:rPr>
              <a:t>t</a:t>
            </a:r>
            <a:r>
              <a:rPr sz="2700" spc="-305" dirty="0">
                <a:latin typeface="Tahoma"/>
                <a:cs typeface="Tahoma"/>
              </a:rPr>
              <a:t> </a:t>
            </a:r>
            <a:r>
              <a:rPr sz="2700" spc="-100" dirty="0">
                <a:latin typeface="Tahoma"/>
                <a:cs typeface="Tahoma"/>
              </a:rPr>
              <a:t>v</a:t>
            </a:r>
            <a:r>
              <a:rPr sz="2700" spc="-5" dirty="0">
                <a:latin typeface="Tahoma"/>
                <a:cs typeface="Tahoma"/>
              </a:rPr>
              <a:t>o</a:t>
            </a:r>
            <a:r>
              <a:rPr sz="2700" spc="-40" dirty="0">
                <a:latin typeface="Tahoma"/>
                <a:cs typeface="Tahoma"/>
              </a:rPr>
              <a:t>u</a:t>
            </a:r>
            <a:r>
              <a:rPr sz="2700" spc="-60" dirty="0">
                <a:latin typeface="Tahoma"/>
                <a:cs typeface="Tahoma"/>
              </a:rPr>
              <a:t>s  </a:t>
            </a:r>
            <a:r>
              <a:rPr sz="2700" spc="-114" dirty="0">
                <a:latin typeface="Tahoma"/>
                <a:cs typeface="Tahoma"/>
              </a:rPr>
              <a:t>ê</a:t>
            </a:r>
            <a:r>
              <a:rPr sz="2700" spc="-15" dirty="0">
                <a:latin typeface="Tahoma"/>
                <a:cs typeface="Tahoma"/>
              </a:rPr>
              <a:t>t</a:t>
            </a:r>
            <a:r>
              <a:rPr sz="2700" spc="-45" dirty="0">
                <a:latin typeface="Tahoma"/>
                <a:cs typeface="Tahoma"/>
              </a:rPr>
              <a:t>r</a:t>
            </a:r>
            <a:r>
              <a:rPr sz="2700" spc="-85" dirty="0">
                <a:latin typeface="Tahoma"/>
                <a:cs typeface="Tahoma"/>
              </a:rPr>
              <a:t>e</a:t>
            </a:r>
            <a:r>
              <a:rPr sz="2700" spc="-305" dirty="0">
                <a:latin typeface="Tahoma"/>
                <a:cs typeface="Tahoma"/>
              </a:rPr>
              <a:t> </a:t>
            </a:r>
            <a:r>
              <a:rPr sz="2700" spc="-130" dirty="0">
                <a:latin typeface="Tahoma"/>
                <a:cs typeface="Tahoma"/>
              </a:rPr>
              <a:t>f</a:t>
            </a:r>
            <a:r>
              <a:rPr sz="2700" spc="-60" dirty="0">
                <a:latin typeface="Tahoma"/>
                <a:cs typeface="Tahoma"/>
              </a:rPr>
              <a:t>a</a:t>
            </a:r>
            <a:r>
              <a:rPr sz="2700" spc="45" dirty="0">
                <a:latin typeface="Tahoma"/>
                <a:cs typeface="Tahoma"/>
              </a:rPr>
              <a:t>i</a:t>
            </a:r>
            <a:r>
              <a:rPr sz="2700" spc="-35" dirty="0">
                <a:latin typeface="Tahoma"/>
                <a:cs typeface="Tahoma"/>
              </a:rPr>
              <a:t>t</a:t>
            </a:r>
            <a:r>
              <a:rPr sz="2700" spc="-85" dirty="0">
                <a:latin typeface="Tahoma"/>
                <a:cs typeface="Tahoma"/>
              </a:rPr>
              <a:t>e</a:t>
            </a:r>
            <a:r>
              <a:rPr sz="2700" spc="-75" dirty="0">
                <a:latin typeface="Tahoma"/>
                <a:cs typeface="Tahoma"/>
              </a:rPr>
              <a:t>s</a:t>
            </a:r>
            <a:endParaRPr sz="2700">
              <a:latin typeface="Tahoma"/>
              <a:cs typeface="Tahoma"/>
            </a:endParaRPr>
          </a:p>
          <a:p>
            <a:pPr marL="12700">
              <a:lnSpc>
                <a:spcPts val="2995"/>
              </a:lnSpc>
            </a:pPr>
            <a:r>
              <a:rPr sz="2700" spc="-40" dirty="0">
                <a:latin typeface="Tahoma"/>
                <a:cs typeface="Tahoma"/>
              </a:rPr>
              <a:t>Quelles</a:t>
            </a:r>
            <a:r>
              <a:rPr sz="2700" spc="-305" dirty="0">
                <a:latin typeface="Tahoma"/>
                <a:cs typeface="Tahoma"/>
              </a:rPr>
              <a:t> </a:t>
            </a:r>
            <a:r>
              <a:rPr sz="2700" spc="-50" dirty="0">
                <a:latin typeface="Tahoma"/>
                <a:cs typeface="Tahoma"/>
              </a:rPr>
              <a:t>seraient</a:t>
            </a:r>
            <a:r>
              <a:rPr sz="2700" spc="-305" dirty="0">
                <a:latin typeface="Tahoma"/>
                <a:cs typeface="Tahoma"/>
              </a:rPr>
              <a:t> </a:t>
            </a:r>
            <a:r>
              <a:rPr sz="2700" spc="-60" dirty="0">
                <a:latin typeface="Tahoma"/>
                <a:cs typeface="Tahoma"/>
              </a:rPr>
              <a:t>vos</a:t>
            </a:r>
            <a:r>
              <a:rPr sz="2700" spc="-300" dirty="0">
                <a:latin typeface="Tahoma"/>
                <a:cs typeface="Tahoma"/>
              </a:rPr>
              <a:t> </a:t>
            </a:r>
            <a:r>
              <a:rPr sz="2700" spc="-55" dirty="0">
                <a:latin typeface="Tahoma"/>
                <a:cs typeface="Tahoma"/>
              </a:rPr>
              <a:t>réponses</a:t>
            </a:r>
            <a:r>
              <a:rPr sz="2700" spc="-305" dirty="0">
                <a:latin typeface="Tahoma"/>
                <a:cs typeface="Tahoma"/>
              </a:rPr>
              <a:t> </a:t>
            </a:r>
            <a:r>
              <a:rPr sz="2700" spc="-135" dirty="0">
                <a:latin typeface="Tahoma"/>
                <a:cs typeface="Tahoma"/>
              </a:rPr>
              <a:t>?</a:t>
            </a:r>
            <a:endParaRPr sz="27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29300" y="2867025"/>
            <a:ext cx="1771649" cy="1914524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514197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71700" y="790575"/>
            <a:ext cx="6705599" cy="3800474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45814" y="358775"/>
            <a:ext cx="160718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365" dirty="0">
                <a:solidFill>
                  <a:srgbClr val="000000"/>
                </a:solidFill>
                <a:latin typeface="Verdana"/>
                <a:cs typeface="Verdana"/>
              </a:rPr>
              <a:t>E</a:t>
            </a:r>
            <a:r>
              <a:rPr b="1" spc="-380" dirty="0">
                <a:solidFill>
                  <a:srgbClr val="000000"/>
                </a:solidFill>
                <a:latin typeface="Verdana"/>
                <a:cs typeface="Verdana"/>
              </a:rPr>
              <a:t>n</a:t>
            </a:r>
            <a:r>
              <a:rPr b="1" spc="-385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b="1" spc="-300" dirty="0">
                <a:solidFill>
                  <a:srgbClr val="000000"/>
                </a:solidFill>
                <a:latin typeface="Verdana"/>
                <a:cs typeface="Verdana"/>
              </a:rPr>
              <a:t>r</a:t>
            </a:r>
            <a:r>
              <a:rPr b="1" spc="-395" dirty="0">
                <a:solidFill>
                  <a:srgbClr val="000000"/>
                </a:solidFill>
                <a:latin typeface="Verdana"/>
                <a:cs typeface="Verdana"/>
              </a:rPr>
              <a:t>é</a:t>
            </a:r>
            <a:r>
              <a:rPr b="1" spc="-409" dirty="0">
                <a:solidFill>
                  <a:srgbClr val="000000"/>
                </a:solidFill>
                <a:latin typeface="Verdana"/>
                <a:cs typeface="Verdana"/>
              </a:rPr>
              <a:t>s</a:t>
            </a:r>
            <a:r>
              <a:rPr b="1" spc="-390" dirty="0">
                <a:solidFill>
                  <a:srgbClr val="000000"/>
                </a:solidFill>
                <a:latin typeface="Verdana"/>
                <a:cs typeface="Verdana"/>
              </a:rPr>
              <a:t>u</a:t>
            </a:r>
            <a:r>
              <a:rPr b="1" spc="-545" dirty="0">
                <a:solidFill>
                  <a:srgbClr val="000000"/>
                </a:solidFill>
                <a:latin typeface="Verdana"/>
                <a:cs typeface="Verdana"/>
              </a:rPr>
              <a:t>m</a:t>
            </a:r>
            <a:r>
              <a:rPr b="1" spc="-395" dirty="0">
                <a:solidFill>
                  <a:srgbClr val="000000"/>
                </a:solidFill>
                <a:latin typeface="Verdana"/>
                <a:cs typeface="Verdana"/>
              </a:rPr>
              <a:t>é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A52B36CC-6F9D-41FF-3754-13F973CADF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0" y="4135753"/>
            <a:ext cx="2784306" cy="73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514197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5814" y="358775"/>
            <a:ext cx="160718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365" dirty="0">
                <a:solidFill>
                  <a:srgbClr val="000000"/>
                </a:solidFill>
                <a:latin typeface="Verdana"/>
                <a:cs typeface="Verdana"/>
              </a:rPr>
              <a:t>E</a:t>
            </a:r>
            <a:r>
              <a:rPr b="1" spc="-380" dirty="0">
                <a:solidFill>
                  <a:srgbClr val="000000"/>
                </a:solidFill>
                <a:latin typeface="Verdana"/>
                <a:cs typeface="Verdana"/>
              </a:rPr>
              <a:t>n</a:t>
            </a:r>
            <a:r>
              <a:rPr b="1" spc="-385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b="1" spc="-300" dirty="0">
                <a:solidFill>
                  <a:srgbClr val="000000"/>
                </a:solidFill>
                <a:latin typeface="Verdana"/>
                <a:cs typeface="Verdana"/>
              </a:rPr>
              <a:t>r</a:t>
            </a:r>
            <a:r>
              <a:rPr b="1" spc="-395" dirty="0">
                <a:solidFill>
                  <a:srgbClr val="000000"/>
                </a:solidFill>
                <a:latin typeface="Verdana"/>
                <a:cs typeface="Verdana"/>
              </a:rPr>
              <a:t>é</a:t>
            </a:r>
            <a:r>
              <a:rPr b="1" spc="-409" dirty="0">
                <a:solidFill>
                  <a:srgbClr val="000000"/>
                </a:solidFill>
                <a:latin typeface="Verdana"/>
                <a:cs typeface="Verdana"/>
              </a:rPr>
              <a:t>s</a:t>
            </a:r>
            <a:r>
              <a:rPr b="1" spc="-390" dirty="0">
                <a:solidFill>
                  <a:srgbClr val="000000"/>
                </a:solidFill>
                <a:latin typeface="Verdana"/>
                <a:cs typeface="Verdana"/>
              </a:rPr>
              <a:t>u</a:t>
            </a:r>
            <a:r>
              <a:rPr b="1" spc="-545" dirty="0">
                <a:solidFill>
                  <a:srgbClr val="000000"/>
                </a:solidFill>
                <a:latin typeface="Verdana"/>
                <a:cs typeface="Verdana"/>
              </a:rPr>
              <a:t>m</a:t>
            </a:r>
            <a:r>
              <a:rPr b="1" spc="-395" dirty="0">
                <a:solidFill>
                  <a:srgbClr val="000000"/>
                </a:solidFill>
                <a:latin typeface="Verdana"/>
                <a:cs typeface="Verdana"/>
              </a:rPr>
              <a:t>é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24125" y="114300"/>
            <a:ext cx="6248399" cy="49148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72920">
              <a:lnSpc>
                <a:spcPct val="100000"/>
              </a:lnSpc>
              <a:spcBef>
                <a:spcPts val="100"/>
              </a:spcBef>
            </a:pPr>
            <a:r>
              <a:rPr spc="-170" dirty="0"/>
              <a:t>R</a:t>
            </a:r>
            <a:r>
              <a:rPr spc="-85" dirty="0"/>
              <a:t>é</a:t>
            </a:r>
            <a:r>
              <a:rPr spc="-40" dirty="0"/>
              <a:t>u</a:t>
            </a:r>
            <a:r>
              <a:rPr spc="-35" dirty="0"/>
              <a:t>ssi</a:t>
            </a:r>
            <a:r>
              <a:rPr spc="-40" dirty="0"/>
              <a:t>r</a:t>
            </a:r>
            <a:r>
              <a:rPr spc="-305" dirty="0"/>
              <a:t> </a:t>
            </a:r>
            <a:r>
              <a:rPr spc="-70" dirty="0"/>
              <a:t>sa</a:t>
            </a:r>
            <a:r>
              <a:rPr spc="-305" dirty="0"/>
              <a:t> </a:t>
            </a:r>
            <a:r>
              <a:rPr spc="35" dirty="0"/>
              <a:t>P</a:t>
            </a:r>
            <a:r>
              <a:rPr spc="-70" dirty="0"/>
              <a:t>r</a:t>
            </a:r>
            <a:r>
              <a:rPr spc="-5" dirty="0"/>
              <a:t>o</a:t>
            </a:r>
            <a:r>
              <a:rPr spc="-35" dirty="0"/>
              <a:t>sp</a:t>
            </a:r>
            <a:r>
              <a:rPr spc="-85" dirty="0"/>
              <a:t>e</a:t>
            </a:r>
            <a:r>
              <a:rPr spc="-45" dirty="0"/>
              <a:t>c</a:t>
            </a:r>
            <a:r>
              <a:rPr spc="25" dirty="0"/>
              <a:t>ti</a:t>
            </a:r>
            <a:r>
              <a:rPr spc="-5" dirty="0"/>
              <a:t>o</a:t>
            </a:r>
            <a:r>
              <a:rPr spc="-30" dirty="0"/>
              <a:t>n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57324" y="1895475"/>
            <a:ext cx="76200" cy="761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71662" y="2157412"/>
            <a:ext cx="85725" cy="857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71662" y="2424112"/>
            <a:ext cx="85725" cy="8572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57324" y="2695575"/>
            <a:ext cx="76200" cy="7619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871662" y="2957512"/>
            <a:ext cx="85725" cy="8572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871662" y="3224212"/>
            <a:ext cx="85725" cy="8572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57324" y="3495675"/>
            <a:ext cx="76200" cy="7619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871662" y="3757612"/>
            <a:ext cx="85725" cy="857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871662" y="4024312"/>
            <a:ext cx="85725" cy="85724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659086" y="1759521"/>
            <a:ext cx="5766435" cy="24441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ts val="2160"/>
              </a:lnSpc>
              <a:spcBef>
                <a:spcPts val="120"/>
              </a:spcBef>
            </a:pPr>
            <a:r>
              <a:rPr sz="1850" spc="-40" dirty="0">
                <a:latin typeface="Tahoma"/>
                <a:cs typeface="Tahoma"/>
              </a:rPr>
              <a:t>S</a:t>
            </a:r>
            <a:r>
              <a:rPr sz="1850" spc="-55" dirty="0">
                <a:latin typeface="Tahoma"/>
                <a:cs typeface="Tahoma"/>
              </a:rPr>
              <a:t>E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30" dirty="0">
                <a:latin typeface="Tahoma"/>
                <a:cs typeface="Tahoma"/>
              </a:rPr>
              <a:t>P</a:t>
            </a:r>
            <a:r>
              <a:rPr sz="1850" spc="-90" dirty="0">
                <a:latin typeface="Tahoma"/>
                <a:cs typeface="Tahoma"/>
              </a:rPr>
              <a:t>R</a:t>
            </a:r>
            <a:r>
              <a:rPr sz="1850" spc="-60" dirty="0">
                <a:latin typeface="Tahoma"/>
                <a:cs typeface="Tahoma"/>
              </a:rPr>
              <a:t>EP</a:t>
            </a:r>
            <a:r>
              <a:rPr sz="1850" spc="-100" dirty="0">
                <a:latin typeface="Tahoma"/>
                <a:cs typeface="Tahoma"/>
              </a:rPr>
              <a:t>A</a:t>
            </a:r>
            <a:r>
              <a:rPr sz="1850" spc="-90" dirty="0">
                <a:latin typeface="Tahoma"/>
                <a:cs typeface="Tahoma"/>
              </a:rPr>
              <a:t>R</a:t>
            </a:r>
            <a:r>
              <a:rPr sz="1850" spc="-60" dirty="0">
                <a:latin typeface="Tahoma"/>
                <a:cs typeface="Tahoma"/>
              </a:rPr>
              <a:t>E</a:t>
            </a:r>
            <a:r>
              <a:rPr sz="1850" spc="-85" dirty="0">
                <a:latin typeface="Tahoma"/>
                <a:cs typeface="Tahoma"/>
              </a:rPr>
              <a:t>R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125" dirty="0">
                <a:latin typeface="Tahoma"/>
                <a:cs typeface="Tahoma"/>
              </a:rPr>
              <a:t>A</a:t>
            </a:r>
            <a:r>
              <a:rPr sz="1850" spc="-30" dirty="0">
                <a:latin typeface="Tahoma"/>
                <a:cs typeface="Tahoma"/>
              </a:rPr>
              <a:t>U</a:t>
            </a:r>
            <a:r>
              <a:rPr sz="1850" spc="-114" dirty="0">
                <a:latin typeface="Tahoma"/>
                <a:cs typeface="Tahoma"/>
              </a:rPr>
              <a:t>X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100" dirty="0">
                <a:latin typeface="Tahoma"/>
                <a:cs typeface="Tahoma"/>
              </a:rPr>
              <a:t>A</a:t>
            </a:r>
            <a:r>
              <a:rPr sz="1850" spc="30" dirty="0">
                <a:latin typeface="Tahoma"/>
                <a:cs typeface="Tahoma"/>
              </a:rPr>
              <a:t>PP</a:t>
            </a:r>
            <a:r>
              <a:rPr sz="1850" spc="-60" dirty="0">
                <a:latin typeface="Tahoma"/>
                <a:cs typeface="Tahoma"/>
              </a:rPr>
              <a:t>EL</a:t>
            </a:r>
            <a:r>
              <a:rPr sz="1850" spc="-35" dirty="0">
                <a:latin typeface="Tahoma"/>
                <a:cs typeface="Tahoma"/>
              </a:rPr>
              <a:t>S</a:t>
            </a:r>
            <a:endParaRPr sz="1850">
              <a:latin typeface="Tahoma"/>
              <a:cs typeface="Tahoma"/>
            </a:endParaRPr>
          </a:p>
          <a:p>
            <a:pPr marL="440055" marR="1986280">
              <a:lnSpc>
                <a:spcPts val="2100"/>
              </a:lnSpc>
              <a:spcBef>
                <a:spcPts val="110"/>
              </a:spcBef>
            </a:pPr>
            <a:r>
              <a:rPr sz="1850" spc="-50" dirty="0">
                <a:latin typeface="Tahoma"/>
                <a:cs typeface="Tahoma"/>
              </a:rPr>
              <a:t>C</a:t>
            </a:r>
            <a:r>
              <a:rPr sz="1850" spc="-40" dirty="0">
                <a:latin typeface="Tahoma"/>
                <a:cs typeface="Tahoma"/>
              </a:rPr>
              <a:t>r</a:t>
            </a:r>
            <a:r>
              <a:rPr sz="1850" spc="-55" dirty="0">
                <a:latin typeface="Tahoma"/>
                <a:cs typeface="Tahoma"/>
              </a:rPr>
              <a:t>ée</a:t>
            </a:r>
            <a:r>
              <a:rPr sz="1850" spc="-20" dirty="0">
                <a:latin typeface="Tahoma"/>
                <a:cs typeface="Tahoma"/>
              </a:rPr>
              <a:t>r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20" dirty="0">
                <a:latin typeface="Tahoma"/>
                <a:cs typeface="Tahoma"/>
              </a:rPr>
              <a:t>u</a:t>
            </a:r>
            <a:r>
              <a:rPr sz="1850" spc="-10" dirty="0">
                <a:latin typeface="Tahoma"/>
                <a:cs typeface="Tahoma"/>
              </a:rPr>
              <a:t>n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55" dirty="0">
                <a:latin typeface="Tahoma"/>
                <a:cs typeface="Tahoma"/>
              </a:rPr>
              <a:t>e</a:t>
            </a:r>
            <a:r>
              <a:rPr sz="1850" spc="-15" dirty="0">
                <a:latin typeface="Tahoma"/>
                <a:cs typeface="Tahoma"/>
              </a:rPr>
              <a:t>n</a:t>
            </a:r>
            <a:r>
              <a:rPr sz="1850" spc="-55" dirty="0">
                <a:latin typeface="Tahoma"/>
                <a:cs typeface="Tahoma"/>
              </a:rPr>
              <a:t>v</a:t>
            </a:r>
            <a:r>
              <a:rPr sz="1850" spc="35" dirty="0">
                <a:latin typeface="Tahoma"/>
                <a:cs typeface="Tahoma"/>
              </a:rPr>
              <a:t>i</a:t>
            </a:r>
            <a:r>
              <a:rPr sz="1850" spc="-40" dirty="0">
                <a:latin typeface="Tahoma"/>
                <a:cs typeface="Tahoma"/>
              </a:rPr>
              <a:t>r</a:t>
            </a:r>
            <a:r>
              <a:rPr sz="1850" dirty="0">
                <a:latin typeface="Tahoma"/>
                <a:cs typeface="Tahoma"/>
              </a:rPr>
              <a:t>o</a:t>
            </a:r>
            <a:r>
              <a:rPr sz="1850" spc="-15" dirty="0">
                <a:latin typeface="Tahoma"/>
                <a:cs typeface="Tahoma"/>
              </a:rPr>
              <a:t>nn</a:t>
            </a:r>
            <a:r>
              <a:rPr sz="1850" spc="-55" dirty="0">
                <a:latin typeface="Tahoma"/>
                <a:cs typeface="Tahoma"/>
              </a:rPr>
              <a:t>e</a:t>
            </a:r>
            <a:r>
              <a:rPr sz="1850" spc="-10" dirty="0">
                <a:latin typeface="Tahoma"/>
                <a:cs typeface="Tahoma"/>
              </a:rPr>
              <a:t>m</a:t>
            </a:r>
            <a:r>
              <a:rPr sz="1850" spc="-55" dirty="0">
                <a:latin typeface="Tahoma"/>
                <a:cs typeface="Tahoma"/>
              </a:rPr>
              <a:t>e</a:t>
            </a:r>
            <a:r>
              <a:rPr sz="1850" spc="-15" dirty="0">
                <a:latin typeface="Tahoma"/>
                <a:cs typeface="Tahoma"/>
              </a:rPr>
              <a:t>n</a:t>
            </a:r>
            <a:r>
              <a:rPr sz="1850" spc="10" dirty="0">
                <a:latin typeface="Tahoma"/>
                <a:cs typeface="Tahoma"/>
              </a:rPr>
              <a:t>t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10" dirty="0">
                <a:latin typeface="Tahoma"/>
                <a:cs typeface="Tahoma"/>
              </a:rPr>
              <a:t>p</a:t>
            </a:r>
            <a:r>
              <a:rPr sz="1850" spc="-40" dirty="0">
                <a:latin typeface="Tahoma"/>
                <a:cs typeface="Tahoma"/>
              </a:rPr>
              <a:t>r</a:t>
            </a:r>
            <a:r>
              <a:rPr sz="1850" dirty="0">
                <a:latin typeface="Tahoma"/>
                <a:cs typeface="Tahoma"/>
              </a:rPr>
              <a:t>o</a:t>
            </a:r>
            <a:r>
              <a:rPr sz="1850" spc="10" dirty="0">
                <a:latin typeface="Tahoma"/>
                <a:cs typeface="Tahoma"/>
              </a:rPr>
              <a:t>p</a:t>
            </a:r>
            <a:r>
              <a:rPr sz="1850" spc="35" dirty="0">
                <a:latin typeface="Tahoma"/>
                <a:cs typeface="Tahoma"/>
              </a:rPr>
              <a:t>i</a:t>
            </a:r>
            <a:r>
              <a:rPr sz="1850" spc="-45" dirty="0">
                <a:latin typeface="Tahoma"/>
                <a:cs typeface="Tahoma"/>
              </a:rPr>
              <a:t>c</a:t>
            </a:r>
            <a:r>
              <a:rPr sz="1850" spc="-35" dirty="0">
                <a:latin typeface="Tahoma"/>
                <a:cs typeface="Tahoma"/>
              </a:rPr>
              <a:t>e  </a:t>
            </a:r>
            <a:r>
              <a:rPr sz="1850" spc="-110" dirty="0">
                <a:latin typeface="Tahoma"/>
                <a:cs typeface="Tahoma"/>
              </a:rPr>
              <a:t>D</a:t>
            </a:r>
            <a:r>
              <a:rPr sz="1850" spc="-55" dirty="0">
                <a:latin typeface="Tahoma"/>
                <a:cs typeface="Tahoma"/>
              </a:rPr>
              <a:t>é</a:t>
            </a:r>
            <a:r>
              <a:rPr sz="1850" spc="-50" dirty="0">
                <a:latin typeface="Tahoma"/>
                <a:cs typeface="Tahoma"/>
              </a:rPr>
              <a:t>f</a:t>
            </a:r>
            <a:r>
              <a:rPr sz="1850" spc="35" dirty="0">
                <a:latin typeface="Tahoma"/>
                <a:cs typeface="Tahoma"/>
              </a:rPr>
              <a:t>i</a:t>
            </a:r>
            <a:r>
              <a:rPr sz="1850" spc="-15" dirty="0">
                <a:latin typeface="Tahoma"/>
                <a:cs typeface="Tahoma"/>
              </a:rPr>
              <a:t>n</a:t>
            </a:r>
            <a:r>
              <a:rPr sz="1850" spc="35" dirty="0">
                <a:latin typeface="Tahoma"/>
                <a:cs typeface="Tahoma"/>
              </a:rPr>
              <a:t>i</a:t>
            </a:r>
            <a:r>
              <a:rPr sz="1850" spc="-20" dirty="0">
                <a:latin typeface="Tahoma"/>
                <a:cs typeface="Tahoma"/>
              </a:rPr>
              <a:t>r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50" dirty="0">
                <a:latin typeface="Tahoma"/>
                <a:cs typeface="Tahoma"/>
              </a:rPr>
              <a:t>l</a:t>
            </a:r>
            <a:r>
              <a:rPr sz="1850" spc="-30" dirty="0">
                <a:latin typeface="Tahoma"/>
                <a:cs typeface="Tahoma"/>
              </a:rPr>
              <a:t>a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85" dirty="0">
                <a:latin typeface="Tahoma"/>
                <a:cs typeface="Tahoma"/>
              </a:rPr>
              <a:t>s</a:t>
            </a:r>
            <a:r>
              <a:rPr sz="1850" spc="5" dirty="0">
                <a:latin typeface="Tahoma"/>
                <a:cs typeface="Tahoma"/>
              </a:rPr>
              <a:t>t</a:t>
            </a:r>
            <a:r>
              <a:rPr sz="1850" spc="-65" dirty="0">
                <a:latin typeface="Tahoma"/>
                <a:cs typeface="Tahoma"/>
              </a:rPr>
              <a:t>r</a:t>
            </a:r>
            <a:r>
              <a:rPr sz="1850" spc="-60" dirty="0">
                <a:latin typeface="Tahoma"/>
                <a:cs typeface="Tahoma"/>
              </a:rPr>
              <a:t>a</a:t>
            </a:r>
            <a:r>
              <a:rPr sz="1850" spc="-20" dirty="0">
                <a:latin typeface="Tahoma"/>
                <a:cs typeface="Tahoma"/>
              </a:rPr>
              <a:t>t</a:t>
            </a:r>
            <a:r>
              <a:rPr sz="1850" spc="-70" dirty="0">
                <a:latin typeface="Tahoma"/>
                <a:cs typeface="Tahoma"/>
              </a:rPr>
              <a:t>é</a:t>
            </a:r>
            <a:r>
              <a:rPr sz="1850" spc="-85" dirty="0">
                <a:latin typeface="Tahoma"/>
                <a:cs typeface="Tahoma"/>
              </a:rPr>
              <a:t>g</a:t>
            </a:r>
            <a:r>
              <a:rPr sz="1850" spc="35" dirty="0">
                <a:latin typeface="Tahoma"/>
                <a:cs typeface="Tahoma"/>
              </a:rPr>
              <a:t>i</a:t>
            </a:r>
            <a:r>
              <a:rPr sz="1850" spc="-50" dirty="0">
                <a:latin typeface="Tahoma"/>
                <a:cs typeface="Tahoma"/>
              </a:rPr>
              <a:t>e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10" dirty="0">
                <a:latin typeface="Tahoma"/>
                <a:cs typeface="Tahoma"/>
              </a:rPr>
              <a:t>d</a:t>
            </a:r>
            <a:r>
              <a:rPr sz="1850" spc="-50" dirty="0">
                <a:latin typeface="Tahoma"/>
                <a:cs typeface="Tahoma"/>
              </a:rPr>
              <a:t>e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10" dirty="0">
                <a:latin typeface="Tahoma"/>
                <a:cs typeface="Tahoma"/>
              </a:rPr>
              <a:t>p</a:t>
            </a:r>
            <a:r>
              <a:rPr sz="1850" spc="-40" dirty="0">
                <a:latin typeface="Tahoma"/>
                <a:cs typeface="Tahoma"/>
              </a:rPr>
              <a:t>r</a:t>
            </a:r>
            <a:r>
              <a:rPr sz="1850" dirty="0">
                <a:latin typeface="Tahoma"/>
                <a:cs typeface="Tahoma"/>
              </a:rPr>
              <a:t>o</a:t>
            </a:r>
            <a:r>
              <a:rPr sz="1850" spc="-50" dirty="0">
                <a:latin typeface="Tahoma"/>
                <a:cs typeface="Tahoma"/>
              </a:rPr>
              <a:t>s</a:t>
            </a:r>
            <a:r>
              <a:rPr sz="1850" spc="10" dirty="0">
                <a:latin typeface="Tahoma"/>
                <a:cs typeface="Tahoma"/>
              </a:rPr>
              <a:t>p</a:t>
            </a:r>
            <a:r>
              <a:rPr sz="1850" spc="-55" dirty="0">
                <a:latin typeface="Tahoma"/>
                <a:cs typeface="Tahoma"/>
              </a:rPr>
              <a:t>e</a:t>
            </a:r>
            <a:r>
              <a:rPr sz="1850" spc="-25" dirty="0">
                <a:latin typeface="Tahoma"/>
                <a:cs typeface="Tahoma"/>
              </a:rPr>
              <a:t>c</a:t>
            </a:r>
            <a:r>
              <a:rPr sz="1850" spc="5" dirty="0">
                <a:latin typeface="Tahoma"/>
                <a:cs typeface="Tahoma"/>
              </a:rPr>
              <a:t>t</a:t>
            </a:r>
            <a:r>
              <a:rPr sz="1850" spc="35" dirty="0">
                <a:latin typeface="Tahoma"/>
                <a:cs typeface="Tahoma"/>
              </a:rPr>
              <a:t>i</a:t>
            </a:r>
            <a:r>
              <a:rPr sz="1850" dirty="0">
                <a:latin typeface="Tahoma"/>
                <a:cs typeface="Tahoma"/>
              </a:rPr>
              <a:t>o</a:t>
            </a:r>
            <a:r>
              <a:rPr sz="1850" spc="-10" dirty="0">
                <a:latin typeface="Tahoma"/>
                <a:cs typeface="Tahoma"/>
              </a:rPr>
              <a:t>n</a:t>
            </a:r>
            <a:endParaRPr sz="1850">
              <a:latin typeface="Tahoma"/>
              <a:cs typeface="Tahoma"/>
            </a:endParaRPr>
          </a:p>
          <a:p>
            <a:pPr marL="12700">
              <a:lnSpc>
                <a:spcPts val="1989"/>
              </a:lnSpc>
            </a:pPr>
            <a:r>
              <a:rPr sz="1850" spc="-50" dirty="0">
                <a:latin typeface="Tahoma"/>
                <a:cs typeface="Tahoma"/>
              </a:rPr>
              <a:t>F</a:t>
            </a:r>
            <a:r>
              <a:rPr sz="1850" spc="-95" dirty="0">
                <a:latin typeface="Tahoma"/>
                <a:cs typeface="Tahoma"/>
              </a:rPr>
              <a:t>R</a:t>
            </a:r>
            <a:r>
              <a:rPr sz="1850" spc="-100" dirty="0">
                <a:latin typeface="Tahoma"/>
                <a:cs typeface="Tahoma"/>
              </a:rPr>
              <a:t>A</a:t>
            </a:r>
            <a:r>
              <a:rPr sz="1850" spc="-30" dirty="0">
                <a:latin typeface="Tahoma"/>
                <a:cs typeface="Tahoma"/>
              </a:rPr>
              <a:t>N</a:t>
            </a:r>
            <a:r>
              <a:rPr sz="1850" spc="-50" dirty="0">
                <a:latin typeface="Tahoma"/>
                <a:cs typeface="Tahoma"/>
              </a:rPr>
              <a:t>C</a:t>
            </a:r>
            <a:r>
              <a:rPr sz="1850" spc="-35" dirty="0">
                <a:latin typeface="Tahoma"/>
                <a:cs typeface="Tahoma"/>
              </a:rPr>
              <a:t>H</a:t>
            </a:r>
            <a:r>
              <a:rPr sz="1850" spc="-204" dirty="0">
                <a:latin typeface="Tahoma"/>
                <a:cs typeface="Tahoma"/>
              </a:rPr>
              <a:t>I</a:t>
            </a:r>
            <a:r>
              <a:rPr sz="1850" spc="-85" dirty="0">
                <a:latin typeface="Tahoma"/>
                <a:cs typeface="Tahoma"/>
              </a:rPr>
              <a:t>R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20" dirty="0">
                <a:latin typeface="Tahoma"/>
                <a:cs typeface="Tahoma"/>
              </a:rPr>
              <a:t>L</a:t>
            </a:r>
            <a:r>
              <a:rPr sz="1850" spc="-60" dirty="0">
                <a:latin typeface="Tahoma"/>
                <a:cs typeface="Tahoma"/>
              </a:rPr>
              <a:t>E</a:t>
            </a:r>
            <a:r>
              <a:rPr sz="1850" spc="-35" dirty="0">
                <a:latin typeface="Tahoma"/>
                <a:cs typeface="Tahoma"/>
              </a:rPr>
              <a:t>S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dirty="0">
                <a:latin typeface="Tahoma"/>
                <a:cs typeface="Tahoma"/>
              </a:rPr>
              <a:t>B</a:t>
            </a:r>
            <a:r>
              <a:rPr sz="1850" spc="-100" dirty="0">
                <a:latin typeface="Tahoma"/>
                <a:cs typeface="Tahoma"/>
              </a:rPr>
              <a:t>A</a:t>
            </a:r>
            <a:r>
              <a:rPr sz="1850" spc="-90" dirty="0">
                <a:latin typeface="Tahoma"/>
                <a:cs typeface="Tahoma"/>
              </a:rPr>
              <a:t>R</a:t>
            </a:r>
            <a:r>
              <a:rPr sz="1850" spc="-95" dirty="0">
                <a:latin typeface="Tahoma"/>
                <a:cs typeface="Tahoma"/>
              </a:rPr>
              <a:t>R</a:t>
            </a:r>
            <a:r>
              <a:rPr sz="1850" spc="-114" dirty="0">
                <a:latin typeface="Tahoma"/>
                <a:cs typeface="Tahoma"/>
              </a:rPr>
              <a:t>A</a:t>
            </a:r>
            <a:r>
              <a:rPr sz="1850" spc="-90" dirty="0">
                <a:latin typeface="Tahoma"/>
                <a:cs typeface="Tahoma"/>
              </a:rPr>
              <a:t>G</a:t>
            </a:r>
            <a:r>
              <a:rPr sz="1850" spc="-60" dirty="0">
                <a:latin typeface="Tahoma"/>
                <a:cs typeface="Tahoma"/>
              </a:rPr>
              <a:t>E</a:t>
            </a:r>
            <a:r>
              <a:rPr sz="1850" spc="-35" dirty="0">
                <a:latin typeface="Tahoma"/>
                <a:cs typeface="Tahoma"/>
              </a:rPr>
              <a:t>S</a:t>
            </a:r>
            <a:endParaRPr sz="1850">
              <a:latin typeface="Tahoma"/>
              <a:cs typeface="Tahoma"/>
            </a:endParaRPr>
          </a:p>
          <a:p>
            <a:pPr marL="440055" marR="5080">
              <a:lnSpc>
                <a:spcPts val="2100"/>
              </a:lnSpc>
              <a:spcBef>
                <a:spcPts val="110"/>
              </a:spcBef>
            </a:pPr>
            <a:r>
              <a:rPr sz="1850" spc="-20" dirty="0">
                <a:latin typeface="Tahoma"/>
                <a:cs typeface="Tahoma"/>
              </a:rPr>
              <a:t>Personnaliser</a:t>
            </a:r>
            <a:r>
              <a:rPr sz="1850" spc="-200" dirty="0">
                <a:latin typeface="Tahoma"/>
                <a:cs typeface="Tahoma"/>
              </a:rPr>
              <a:t> </a:t>
            </a:r>
            <a:r>
              <a:rPr sz="1850" dirty="0">
                <a:latin typeface="Tahoma"/>
                <a:cs typeface="Tahoma"/>
              </a:rPr>
              <a:t>le</a:t>
            </a:r>
            <a:r>
              <a:rPr sz="1850" spc="-200" dirty="0">
                <a:latin typeface="Tahoma"/>
                <a:cs typeface="Tahoma"/>
              </a:rPr>
              <a:t> </a:t>
            </a:r>
            <a:r>
              <a:rPr sz="1850" spc="-20" dirty="0">
                <a:latin typeface="Tahoma"/>
                <a:cs typeface="Tahoma"/>
              </a:rPr>
              <a:t>discours</a:t>
            </a:r>
            <a:r>
              <a:rPr sz="1850" spc="-195" dirty="0">
                <a:latin typeface="Tahoma"/>
                <a:cs typeface="Tahoma"/>
              </a:rPr>
              <a:t> </a:t>
            </a:r>
            <a:r>
              <a:rPr sz="1850" spc="-70" dirty="0">
                <a:latin typeface="Tahoma"/>
                <a:cs typeface="Tahoma"/>
              </a:rPr>
              <a:t>(et</a:t>
            </a:r>
            <a:r>
              <a:rPr sz="1850" spc="-200" dirty="0">
                <a:latin typeface="Tahoma"/>
                <a:cs typeface="Tahoma"/>
              </a:rPr>
              <a:t> </a:t>
            </a:r>
            <a:r>
              <a:rPr sz="1850" spc="-20" dirty="0">
                <a:latin typeface="Tahoma"/>
                <a:cs typeface="Tahoma"/>
              </a:rPr>
              <a:t>contourner</a:t>
            </a:r>
            <a:r>
              <a:rPr sz="1850" spc="-195" dirty="0">
                <a:latin typeface="Tahoma"/>
                <a:cs typeface="Tahoma"/>
              </a:rPr>
              <a:t> </a:t>
            </a:r>
            <a:r>
              <a:rPr sz="1850" spc="-15" dirty="0">
                <a:latin typeface="Tahoma"/>
                <a:cs typeface="Tahoma"/>
              </a:rPr>
              <a:t>les</a:t>
            </a:r>
            <a:r>
              <a:rPr sz="1850" spc="-200" dirty="0">
                <a:latin typeface="Tahoma"/>
                <a:cs typeface="Tahoma"/>
              </a:rPr>
              <a:t> </a:t>
            </a:r>
            <a:r>
              <a:rPr sz="1850" spc="-35" dirty="0">
                <a:latin typeface="Tahoma"/>
                <a:cs typeface="Tahoma"/>
              </a:rPr>
              <a:t>obstacles) </a:t>
            </a:r>
            <a:r>
              <a:rPr sz="1850" spc="-560" dirty="0">
                <a:latin typeface="Tahoma"/>
                <a:cs typeface="Tahoma"/>
              </a:rPr>
              <a:t> </a:t>
            </a:r>
            <a:r>
              <a:rPr sz="1850" spc="-30" dirty="0">
                <a:latin typeface="Tahoma"/>
                <a:cs typeface="Tahoma"/>
              </a:rPr>
              <a:t>Adopter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30" dirty="0">
                <a:latin typeface="Tahoma"/>
                <a:cs typeface="Tahoma"/>
              </a:rPr>
              <a:t>une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15" dirty="0">
                <a:latin typeface="Tahoma"/>
                <a:cs typeface="Tahoma"/>
              </a:rPr>
              <a:t>attitude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20" dirty="0">
                <a:latin typeface="Tahoma"/>
                <a:cs typeface="Tahoma"/>
              </a:rPr>
              <a:t>pertinente</a:t>
            </a:r>
            <a:endParaRPr sz="1850">
              <a:latin typeface="Tahoma"/>
              <a:cs typeface="Tahoma"/>
            </a:endParaRPr>
          </a:p>
          <a:p>
            <a:pPr marL="12700">
              <a:lnSpc>
                <a:spcPts val="1989"/>
              </a:lnSpc>
            </a:pPr>
            <a:r>
              <a:rPr sz="1850" spc="-110" dirty="0">
                <a:latin typeface="Tahoma"/>
                <a:cs typeface="Tahoma"/>
              </a:rPr>
              <a:t>D</a:t>
            </a:r>
            <a:r>
              <a:rPr sz="1850" spc="-60" dirty="0">
                <a:latin typeface="Tahoma"/>
                <a:cs typeface="Tahoma"/>
              </a:rPr>
              <a:t>E</a:t>
            </a:r>
            <a:r>
              <a:rPr sz="1850" spc="-50" dirty="0">
                <a:latin typeface="Tahoma"/>
                <a:cs typeface="Tahoma"/>
              </a:rPr>
              <a:t>C</a:t>
            </a:r>
            <a:r>
              <a:rPr sz="1850" spc="-90" dirty="0">
                <a:latin typeface="Tahoma"/>
                <a:cs typeface="Tahoma"/>
              </a:rPr>
              <a:t>R</a:t>
            </a:r>
            <a:r>
              <a:rPr sz="1850" spc="-75" dirty="0">
                <a:latin typeface="Tahoma"/>
                <a:cs typeface="Tahoma"/>
              </a:rPr>
              <a:t>O</a:t>
            </a:r>
            <a:r>
              <a:rPr sz="1850" spc="-50" dirty="0">
                <a:latin typeface="Tahoma"/>
                <a:cs typeface="Tahoma"/>
              </a:rPr>
              <a:t>C</a:t>
            </a:r>
            <a:r>
              <a:rPr sz="1850" spc="-35" dirty="0">
                <a:latin typeface="Tahoma"/>
                <a:cs typeface="Tahoma"/>
              </a:rPr>
              <a:t>H</a:t>
            </a:r>
            <a:r>
              <a:rPr sz="1850" spc="-60" dirty="0">
                <a:latin typeface="Tahoma"/>
                <a:cs typeface="Tahoma"/>
              </a:rPr>
              <a:t>E</a:t>
            </a:r>
            <a:r>
              <a:rPr sz="1850" spc="-85" dirty="0">
                <a:latin typeface="Tahoma"/>
                <a:cs typeface="Tahoma"/>
              </a:rPr>
              <a:t>R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110" dirty="0">
                <a:latin typeface="Tahoma"/>
                <a:cs typeface="Tahoma"/>
              </a:rPr>
              <a:t>D</a:t>
            </a:r>
            <a:r>
              <a:rPr sz="1850" spc="-60" dirty="0">
                <a:latin typeface="Tahoma"/>
                <a:cs typeface="Tahoma"/>
              </a:rPr>
              <a:t>E</a:t>
            </a:r>
            <a:r>
              <a:rPr sz="1850" spc="-35" dirty="0">
                <a:latin typeface="Tahoma"/>
                <a:cs typeface="Tahoma"/>
              </a:rPr>
              <a:t>S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60" dirty="0">
                <a:latin typeface="Tahoma"/>
                <a:cs typeface="Tahoma"/>
              </a:rPr>
              <a:t>E</a:t>
            </a:r>
            <a:r>
              <a:rPr sz="1850" spc="-30" dirty="0">
                <a:latin typeface="Tahoma"/>
                <a:cs typeface="Tahoma"/>
              </a:rPr>
              <a:t>N</a:t>
            </a:r>
            <a:r>
              <a:rPr sz="1850" spc="-85" dirty="0">
                <a:latin typeface="Tahoma"/>
                <a:cs typeface="Tahoma"/>
              </a:rPr>
              <a:t>T</a:t>
            </a:r>
            <a:r>
              <a:rPr sz="1850" spc="-90" dirty="0">
                <a:latin typeface="Tahoma"/>
                <a:cs typeface="Tahoma"/>
              </a:rPr>
              <a:t>R</a:t>
            </a:r>
            <a:r>
              <a:rPr sz="1850" spc="-60" dirty="0">
                <a:latin typeface="Tahoma"/>
                <a:cs typeface="Tahoma"/>
              </a:rPr>
              <a:t>E</a:t>
            </a:r>
            <a:r>
              <a:rPr sz="1850" spc="-85" dirty="0">
                <a:latin typeface="Tahoma"/>
                <a:cs typeface="Tahoma"/>
              </a:rPr>
              <a:t>T</a:t>
            </a:r>
            <a:r>
              <a:rPr sz="1850" spc="-204" dirty="0">
                <a:latin typeface="Tahoma"/>
                <a:cs typeface="Tahoma"/>
              </a:rPr>
              <a:t>I</a:t>
            </a:r>
            <a:r>
              <a:rPr sz="1850" spc="-60" dirty="0">
                <a:latin typeface="Tahoma"/>
                <a:cs typeface="Tahoma"/>
              </a:rPr>
              <a:t>E</a:t>
            </a:r>
            <a:r>
              <a:rPr sz="1850" spc="-30" dirty="0">
                <a:latin typeface="Tahoma"/>
                <a:cs typeface="Tahoma"/>
              </a:rPr>
              <a:t>N</a:t>
            </a:r>
            <a:r>
              <a:rPr sz="1850" spc="-35" dirty="0">
                <a:latin typeface="Tahoma"/>
                <a:cs typeface="Tahoma"/>
              </a:rPr>
              <a:t>S</a:t>
            </a:r>
            <a:endParaRPr sz="1850">
              <a:latin typeface="Tahoma"/>
              <a:cs typeface="Tahoma"/>
            </a:endParaRPr>
          </a:p>
          <a:p>
            <a:pPr marL="440055" marR="857250">
              <a:lnSpc>
                <a:spcPts val="2100"/>
              </a:lnSpc>
              <a:spcBef>
                <a:spcPts val="110"/>
              </a:spcBef>
            </a:pPr>
            <a:r>
              <a:rPr sz="1850" spc="-25" dirty="0">
                <a:latin typeface="Tahoma"/>
                <a:cs typeface="Tahoma"/>
              </a:rPr>
              <a:t>Construire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15" dirty="0">
                <a:latin typeface="Tahoma"/>
                <a:cs typeface="Tahoma"/>
              </a:rPr>
              <a:t>un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25" dirty="0">
                <a:latin typeface="Tahoma"/>
                <a:cs typeface="Tahoma"/>
              </a:rPr>
              <a:t>guide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20" dirty="0">
                <a:latin typeface="Tahoma"/>
                <a:cs typeface="Tahoma"/>
              </a:rPr>
              <a:t>dʼentretien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10" dirty="0">
                <a:latin typeface="Tahoma"/>
                <a:cs typeface="Tahoma"/>
              </a:rPr>
              <a:t>téléphonique </a:t>
            </a:r>
            <a:r>
              <a:rPr sz="1850" spc="-565" dirty="0">
                <a:latin typeface="Tahoma"/>
                <a:cs typeface="Tahoma"/>
              </a:rPr>
              <a:t> </a:t>
            </a:r>
            <a:r>
              <a:rPr sz="1850" spc="-40" dirty="0">
                <a:latin typeface="Tahoma"/>
                <a:cs typeface="Tahoma"/>
              </a:rPr>
              <a:t>S</a:t>
            </a:r>
            <a:r>
              <a:rPr sz="1850" spc="-20" dirty="0">
                <a:latin typeface="Tahoma"/>
                <a:cs typeface="Tahoma"/>
              </a:rPr>
              <a:t>u</a:t>
            </a:r>
            <a:r>
              <a:rPr sz="1850" spc="35" dirty="0">
                <a:latin typeface="Tahoma"/>
                <a:cs typeface="Tahoma"/>
              </a:rPr>
              <a:t>i</a:t>
            </a:r>
            <a:r>
              <a:rPr sz="1850" spc="-55" dirty="0">
                <a:latin typeface="Tahoma"/>
                <a:cs typeface="Tahoma"/>
              </a:rPr>
              <a:t>v</a:t>
            </a:r>
            <a:r>
              <a:rPr sz="1850" spc="-40" dirty="0">
                <a:latin typeface="Tahoma"/>
                <a:cs typeface="Tahoma"/>
              </a:rPr>
              <a:t>r</a:t>
            </a:r>
            <a:r>
              <a:rPr sz="1850" spc="-50" dirty="0">
                <a:latin typeface="Tahoma"/>
                <a:cs typeface="Tahoma"/>
              </a:rPr>
              <a:t>e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50" dirty="0">
                <a:latin typeface="Tahoma"/>
                <a:cs typeface="Tahoma"/>
              </a:rPr>
              <a:t>s</a:t>
            </a:r>
            <a:r>
              <a:rPr sz="1850" spc="-55" dirty="0">
                <a:latin typeface="Tahoma"/>
                <a:cs typeface="Tahoma"/>
              </a:rPr>
              <a:t>e</a:t>
            </a:r>
            <a:r>
              <a:rPr sz="1850" spc="-45" dirty="0">
                <a:latin typeface="Tahoma"/>
                <a:cs typeface="Tahoma"/>
              </a:rPr>
              <a:t>s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45" dirty="0">
                <a:latin typeface="Tahoma"/>
                <a:cs typeface="Tahoma"/>
              </a:rPr>
              <a:t>c</a:t>
            </a:r>
            <a:r>
              <a:rPr sz="1850" dirty="0">
                <a:latin typeface="Tahoma"/>
                <a:cs typeface="Tahoma"/>
              </a:rPr>
              <a:t>o</a:t>
            </a:r>
            <a:r>
              <a:rPr sz="1850" spc="-15" dirty="0">
                <a:latin typeface="Tahoma"/>
                <a:cs typeface="Tahoma"/>
              </a:rPr>
              <a:t>n</a:t>
            </a:r>
            <a:r>
              <a:rPr sz="1850" spc="-30" dirty="0">
                <a:latin typeface="Tahoma"/>
                <a:cs typeface="Tahoma"/>
              </a:rPr>
              <a:t>t</a:t>
            </a:r>
            <a:r>
              <a:rPr sz="1850" spc="-35" dirty="0">
                <a:latin typeface="Tahoma"/>
                <a:cs typeface="Tahoma"/>
              </a:rPr>
              <a:t>a</a:t>
            </a:r>
            <a:r>
              <a:rPr sz="1850" spc="-25" dirty="0">
                <a:latin typeface="Tahoma"/>
                <a:cs typeface="Tahoma"/>
              </a:rPr>
              <a:t>c</a:t>
            </a:r>
            <a:r>
              <a:rPr sz="1850" spc="-10" dirty="0">
                <a:latin typeface="Tahoma"/>
                <a:cs typeface="Tahoma"/>
              </a:rPr>
              <a:t>t</a:t>
            </a:r>
            <a:r>
              <a:rPr sz="1850" spc="-45" dirty="0">
                <a:latin typeface="Tahoma"/>
                <a:cs typeface="Tahoma"/>
              </a:rPr>
              <a:t>s</a:t>
            </a:r>
            <a:endParaRPr sz="1850">
              <a:latin typeface="Tahoma"/>
              <a:cs typeface="Tahoma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19E3FDA8-0098-8F87-E40A-5F5C7062D3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14654" y="208452"/>
            <a:ext cx="3508996" cy="827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9562" y="0"/>
            <a:ext cx="11120437" cy="641984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373812" y="2863849"/>
            <a:ext cx="4403725" cy="6540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4100" b="1" spc="-590" dirty="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sz="4100" b="1" spc="-565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4100" b="1" spc="-5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100" b="1" spc="-505" dirty="0">
                <a:solidFill>
                  <a:srgbClr val="FFFFFF"/>
                </a:solidFill>
                <a:latin typeface="Verdana"/>
                <a:cs typeface="Verdana"/>
              </a:rPr>
              <a:t>p</a:t>
            </a:r>
            <a:r>
              <a:rPr sz="4100" b="1" spc="-59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4100" b="1" spc="-580" dirty="0">
                <a:solidFill>
                  <a:srgbClr val="FFFFFF"/>
                </a:solidFill>
                <a:latin typeface="Verdana"/>
                <a:cs typeface="Verdana"/>
              </a:rPr>
              <a:t>u </a:t>
            </a:r>
            <a:r>
              <a:rPr sz="4100" b="1" spc="-505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4100" b="1" spc="-59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4100" b="1" spc="-5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100" b="1" spc="-505" dirty="0">
                <a:solidFill>
                  <a:srgbClr val="FFFFFF"/>
                </a:solidFill>
                <a:latin typeface="Verdana"/>
                <a:cs typeface="Verdana"/>
              </a:rPr>
              <a:t>p</a:t>
            </a:r>
            <a:r>
              <a:rPr sz="4100" b="1" spc="-52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4100" b="1" spc="-64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4100" b="1" spc="-29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4100" b="1" spc="-26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4100" b="1" spc="-505" dirty="0">
                <a:solidFill>
                  <a:srgbClr val="FFFFFF"/>
                </a:solidFill>
                <a:latin typeface="Verdana"/>
                <a:cs typeface="Verdana"/>
              </a:rPr>
              <a:t>q</a:t>
            </a:r>
            <a:r>
              <a:rPr sz="4100" b="1" spc="-580" dirty="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sz="4100" b="1" spc="-59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endParaRPr sz="41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552575"/>
            <a:ext cx="5714999" cy="3324224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83C79BED-1C84-F03F-0CCF-90D5F433C3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73193" y="5282944"/>
            <a:ext cx="2784306" cy="73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85988" y="1809749"/>
            <a:ext cx="4171950" cy="2504440"/>
          </a:xfrm>
          <a:custGeom>
            <a:avLst/>
            <a:gdLst/>
            <a:ahLst/>
            <a:cxnLst/>
            <a:rect l="l" t="t" r="r" b="b"/>
            <a:pathLst>
              <a:path w="4171950" h="2504440">
                <a:moveTo>
                  <a:pt x="425729" y="572338"/>
                </a:moveTo>
                <a:lnTo>
                  <a:pt x="424281" y="568236"/>
                </a:lnTo>
                <a:lnTo>
                  <a:pt x="424281" y="567791"/>
                </a:lnTo>
                <a:lnTo>
                  <a:pt x="423964" y="567626"/>
                </a:lnTo>
                <a:lnTo>
                  <a:pt x="423583" y="567004"/>
                </a:lnTo>
                <a:lnTo>
                  <a:pt x="423164" y="566420"/>
                </a:lnTo>
                <a:lnTo>
                  <a:pt x="422694" y="565873"/>
                </a:lnTo>
                <a:lnTo>
                  <a:pt x="422249" y="565264"/>
                </a:lnTo>
                <a:lnTo>
                  <a:pt x="421576" y="564540"/>
                </a:lnTo>
                <a:lnTo>
                  <a:pt x="417563" y="561873"/>
                </a:lnTo>
                <a:lnTo>
                  <a:pt x="416915" y="561873"/>
                </a:lnTo>
                <a:lnTo>
                  <a:pt x="416242" y="561619"/>
                </a:lnTo>
                <a:lnTo>
                  <a:pt x="415658" y="561428"/>
                </a:lnTo>
                <a:lnTo>
                  <a:pt x="414870" y="561225"/>
                </a:lnTo>
                <a:lnTo>
                  <a:pt x="414553" y="561200"/>
                </a:lnTo>
                <a:lnTo>
                  <a:pt x="413905" y="561225"/>
                </a:lnTo>
                <a:lnTo>
                  <a:pt x="413283" y="561086"/>
                </a:lnTo>
                <a:lnTo>
                  <a:pt x="412661" y="561022"/>
                </a:lnTo>
                <a:lnTo>
                  <a:pt x="394385" y="561022"/>
                </a:lnTo>
                <a:lnTo>
                  <a:pt x="394385" y="610298"/>
                </a:lnTo>
                <a:lnTo>
                  <a:pt x="378104" y="804316"/>
                </a:lnTo>
                <a:lnTo>
                  <a:pt x="283006" y="804316"/>
                </a:lnTo>
                <a:lnTo>
                  <a:pt x="275145" y="710488"/>
                </a:lnTo>
                <a:lnTo>
                  <a:pt x="284187" y="710476"/>
                </a:lnTo>
                <a:lnTo>
                  <a:pt x="287401" y="709218"/>
                </a:lnTo>
                <a:lnTo>
                  <a:pt x="394385" y="610298"/>
                </a:lnTo>
                <a:lnTo>
                  <a:pt x="394385" y="561022"/>
                </a:lnTo>
                <a:lnTo>
                  <a:pt x="375043" y="561022"/>
                </a:lnTo>
                <a:lnTo>
                  <a:pt x="375043" y="589127"/>
                </a:lnTo>
                <a:lnTo>
                  <a:pt x="275145" y="681926"/>
                </a:lnTo>
                <a:lnTo>
                  <a:pt x="272859" y="681926"/>
                </a:lnTo>
                <a:lnTo>
                  <a:pt x="265925" y="599198"/>
                </a:lnTo>
                <a:lnTo>
                  <a:pt x="265087" y="589127"/>
                </a:lnTo>
                <a:lnTo>
                  <a:pt x="375043" y="589127"/>
                </a:lnTo>
                <a:lnTo>
                  <a:pt x="375043" y="561022"/>
                </a:lnTo>
                <a:lnTo>
                  <a:pt x="248958" y="561022"/>
                </a:lnTo>
                <a:lnTo>
                  <a:pt x="248373" y="560971"/>
                </a:lnTo>
                <a:lnTo>
                  <a:pt x="247789" y="560971"/>
                </a:lnTo>
                <a:lnTo>
                  <a:pt x="243128" y="562368"/>
                </a:lnTo>
                <a:lnTo>
                  <a:pt x="242201" y="562813"/>
                </a:lnTo>
                <a:lnTo>
                  <a:pt x="114757" y="641540"/>
                </a:lnTo>
                <a:lnTo>
                  <a:pt x="12357" y="641540"/>
                </a:lnTo>
                <a:lnTo>
                  <a:pt x="10541" y="641908"/>
                </a:lnTo>
                <a:lnTo>
                  <a:pt x="0" y="653935"/>
                </a:lnTo>
                <a:lnTo>
                  <a:pt x="0" y="657720"/>
                </a:lnTo>
                <a:lnTo>
                  <a:pt x="12357" y="670102"/>
                </a:lnTo>
                <a:lnTo>
                  <a:pt x="118833" y="670102"/>
                </a:lnTo>
                <a:lnTo>
                  <a:pt x="121513" y="670064"/>
                </a:lnTo>
                <a:lnTo>
                  <a:pt x="123990" y="669315"/>
                </a:lnTo>
                <a:lnTo>
                  <a:pt x="126250" y="667854"/>
                </a:lnTo>
                <a:lnTo>
                  <a:pt x="237515" y="599198"/>
                </a:lnTo>
                <a:lnTo>
                  <a:pt x="244360" y="681926"/>
                </a:lnTo>
                <a:lnTo>
                  <a:pt x="110871" y="681926"/>
                </a:lnTo>
                <a:lnTo>
                  <a:pt x="109054" y="682294"/>
                </a:lnTo>
                <a:lnTo>
                  <a:pt x="98513" y="694321"/>
                </a:lnTo>
                <a:lnTo>
                  <a:pt x="98513" y="698106"/>
                </a:lnTo>
                <a:lnTo>
                  <a:pt x="246837" y="710488"/>
                </a:lnTo>
                <a:lnTo>
                  <a:pt x="254660" y="804316"/>
                </a:lnTo>
                <a:lnTo>
                  <a:pt x="199923" y="804316"/>
                </a:lnTo>
                <a:lnTo>
                  <a:pt x="199923" y="1009675"/>
                </a:lnTo>
                <a:lnTo>
                  <a:pt x="153047" y="1009675"/>
                </a:lnTo>
                <a:lnTo>
                  <a:pt x="136753" y="832866"/>
                </a:lnTo>
                <a:lnTo>
                  <a:pt x="183756" y="832866"/>
                </a:lnTo>
                <a:lnTo>
                  <a:pt x="199923" y="1009675"/>
                </a:lnTo>
                <a:lnTo>
                  <a:pt x="199923" y="804316"/>
                </a:lnTo>
                <a:lnTo>
                  <a:pt x="119278" y="804316"/>
                </a:lnTo>
                <a:lnTo>
                  <a:pt x="117348" y="804710"/>
                </a:lnTo>
                <a:lnTo>
                  <a:pt x="106883" y="817905"/>
                </a:lnTo>
                <a:lnTo>
                  <a:pt x="124409" y="1009675"/>
                </a:lnTo>
                <a:lnTo>
                  <a:pt x="75857" y="1009675"/>
                </a:lnTo>
                <a:lnTo>
                  <a:pt x="63487" y="1022057"/>
                </a:lnTo>
                <a:lnTo>
                  <a:pt x="63487" y="1025842"/>
                </a:lnTo>
                <a:lnTo>
                  <a:pt x="75857" y="1038225"/>
                </a:lnTo>
                <a:lnTo>
                  <a:pt x="140017" y="1038225"/>
                </a:lnTo>
                <a:lnTo>
                  <a:pt x="142354" y="1038212"/>
                </a:lnTo>
                <a:lnTo>
                  <a:pt x="144551" y="1037640"/>
                </a:lnTo>
                <a:lnTo>
                  <a:pt x="146608" y="1036523"/>
                </a:lnTo>
                <a:lnTo>
                  <a:pt x="148666" y="1037640"/>
                </a:lnTo>
                <a:lnTo>
                  <a:pt x="150863" y="1038212"/>
                </a:lnTo>
                <a:lnTo>
                  <a:pt x="153200" y="1038225"/>
                </a:lnTo>
                <a:lnTo>
                  <a:pt x="217512" y="1038237"/>
                </a:lnTo>
                <a:lnTo>
                  <a:pt x="219417" y="1037831"/>
                </a:lnTo>
                <a:lnTo>
                  <a:pt x="229895" y="1024763"/>
                </a:lnTo>
                <a:lnTo>
                  <a:pt x="229730" y="1022769"/>
                </a:lnTo>
                <a:lnTo>
                  <a:pt x="228536" y="1009675"/>
                </a:lnTo>
                <a:lnTo>
                  <a:pt x="212382" y="832993"/>
                </a:lnTo>
                <a:lnTo>
                  <a:pt x="392239" y="832980"/>
                </a:lnTo>
                <a:lnTo>
                  <a:pt x="393255" y="832866"/>
                </a:lnTo>
                <a:lnTo>
                  <a:pt x="394106" y="832713"/>
                </a:lnTo>
                <a:lnTo>
                  <a:pt x="395046" y="832421"/>
                </a:lnTo>
                <a:lnTo>
                  <a:pt x="395617" y="832294"/>
                </a:lnTo>
                <a:lnTo>
                  <a:pt x="405104" y="822058"/>
                </a:lnTo>
                <a:lnTo>
                  <a:pt x="405104" y="821207"/>
                </a:lnTo>
                <a:lnTo>
                  <a:pt x="405587" y="820394"/>
                </a:lnTo>
                <a:lnTo>
                  <a:pt x="405345" y="820178"/>
                </a:lnTo>
                <a:lnTo>
                  <a:pt x="405345" y="819899"/>
                </a:lnTo>
                <a:lnTo>
                  <a:pt x="406654" y="804316"/>
                </a:lnTo>
                <a:lnTo>
                  <a:pt x="422859" y="610298"/>
                </a:lnTo>
                <a:lnTo>
                  <a:pt x="424624" y="589127"/>
                </a:lnTo>
                <a:lnTo>
                  <a:pt x="425716" y="576148"/>
                </a:lnTo>
                <a:lnTo>
                  <a:pt x="425729" y="572338"/>
                </a:lnTo>
                <a:close/>
              </a:path>
              <a:path w="4171950" h="2504440">
                <a:moveTo>
                  <a:pt x="466636" y="412407"/>
                </a:moveTo>
                <a:lnTo>
                  <a:pt x="460756" y="372872"/>
                </a:lnTo>
                <a:lnTo>
                  <a:pt x="443687" y="336765"/>
                </a:lnTo>
                <a:lnTo>
                  <a:pt x="438137" y="329133"/>
                </a:lnTo>
                <a:lnTo>
                  <a:pt x="438137" y="405295"/>
                </a:lnTo>
                <a:lnTo>
                  <a:pt x="438124" y="419455"/>
                </a:lnTo>
                <a:lnTo>
                  <a:pt x="427228" y="460044"/>
                </a:lnTo>
                <a:lnTo>
                  <a:pt x="401662" y="493407"/>
                </a:lnTo>
                <a:lnTo>
                  <a:pt x="365302" y="514451"/>
                </a:lnTo>
                <a:lnTo>
                  <a:pt x="323684" y="519976"/>
                </a:lnTo>
                <a:lnTo>
                  <a:pt x="316687" y="519290"/>
                </a:lnTo>
                <a:lnTo>
                  <a:pt x="276898" y="505790"/>
                </a:lnTo>
                <a:lnTo>
                  <a:pt x="245300" y="478053"/>
                </a:lnTo>
                <a:lnTo>
                  <a:pt x="226707" y="440321"/>
                </a:lnTo>
                <a:lnTo>
                  <a:pt x="223266" y="419455"/>
                </a:lnTo>
                <a:lnTo>
                  <a:pt x="223266" y="405295"/>
                </a:lnTo>
                <a:lnTo>
                  <a:pt x="234137" y="364667"/>
                </a:lnTo>
                <a:lnTo>
                  <a:pt x="259689" y="331304"/>
                </a:lnTo>
                <a:lnTo>
                  <a:pt x="296100" y="310235"/>
                </a:lnTo>
                <a:lnTo>
                  <a:pt x="323634" y="304749"/>
                </a:lnTo>
                <a:lnTo>
                  <a:pt x="337743" y="304749"/>
                </a:lnTo>
                <a:lnTo>
                  <a:pt x="378320" y="315633"/>
                </a:lnTo>
                <a:lnTo>
                  <a:pt x="411657" y="341261"/>
                </a:lnTo>
                <a:lnTo>
                  <a:pt x="432650" y="377710"/>
                </a:lnTo>
                <a:lnTo>
                  <a:pt x="438137" y="405295"/>
                </a:lnTo>
                <a:lnTo>
                  <a:pt x="438137" y="329133"/>
                </a:lnTo>
                <a:lnTo>
                  <a:pt x="413791" y="304749"/>
                </a:lnTo>
                <a:lnTo>
                  <a:pt x="411657" y="303072"/>
                </a:lnTo>
                <a:lnTo>
                  <a:pt x="376491" y="284226"/>
                </a:lnTo>
                <a:lnTo>
                  <a:pt x="337413" y="276402"/>
                </a:lnTo>
                <a:lnTo>
                  <a:pt x="330733" y="276225"/>
                </a:lnTo>
                <a:lnTo>
                  <a:pt x="324053" y="276390"/>
                </a:lnTo>
                <a:lnTo>
                  <a:pt x="284937" y="284175"/>
                </a:lnTo>
                <a:lnTo>
                  <a:pt x="249720" y="303022"/>
                </a:lnTo>
                <a:lnTo>
                  <a:pt x="221526" y="331266"/>
                </a:lnTo>
                <a:lnTo>
                  <a:pt x="202692" y="366534"/>
                </a:lnTo>
                <a:lnTo>
                  <a:pt x="194906" y="405714"/>
                </a:lnTo>
                <a:lnTo>
                  <a:pt x="194754" y="412356"/>
                </a:lnTo>
                <a:lnTo>
                  <a:pt x="194906" y="419049"/>
                </a:lnTo>
                <a:lnTo>
                  <a:pt x="202679" y="458241"/>
                </a:lnTo>
                <a:lnTo>
                  <a:pt x="221411" y="493407"/>
                </a:lnTo>
                <a:lnTo>
                  <a:pt x="249682" y="521754"/>
                </a:lnTo>
                <a:lnTo>
                  <a:pt x="284886" y="540613"/>
                </a:lnTo>
                <a:lnTo>
                  <a:pt x="324002" y="548411"/>
                </a:lnTo>
                <a:lnTo>
                  <a:pt x="330695" y="548576"/>
                </a:lnTo>
                <a:lnTo>
                  <a:pt x="337350" y="548411"/>
                </a:lnTo>
                <a:lnTo>
                  <a:pt x="376478" y="540613"/>
                </a:lnTo>
                <a:lnTo>
                  <a:pt x="411683" y="521766"/>
                </a:lnTo>
                <a:lnTo>
                  <a:pt x="413969" y="519976"/>
                </a:lnTo>
                <a:lnTo>
                  <a:pt x="416941" y="517664"/>
                </a:lnTo>
                <a:lnTo>
                  <a:pt x="443725" y="488048"/>
                </a:lnTo>
                <a:lnTo>
                  <a:pt x="460781" y="451929"/>
                </a:lnTo>
                <a:lnTo>
                  <a:pt x="466483" y="419049"/>
                </a:lnTo>
                <a:lnTo>
                  <a:pt x="466636" y="412407"/>
                </a:lnTo>
                <a:close/>
              </a:path>
              <a:path w="4171950" h="2504440">
                <a:moveTo>
                  <a:pt x="984516" y="2487371"/>
                </a:moveTo>
                <a:lnTo>
                  <a:pt x="973061" y="2474671"/>
                </a:lnTo>
                <a:lnTo>
                  <a:pt x="971092" y="2473401"/>
                </a:lnTo>
                <a:lnTo>
                  <a:pt x="918210" y="2473401"/>
                </a:lnTo>
                <a:lnTo>
                  <a:pt x="937463" y="2265121"/>
                </a:lnTo>
                <a:lnTo>
                  <a:pt x="936129" y="2261311"/>
                </a:lnTo>
                <a:lnTo>
                  <a:pt x="929995" y="2254961"/>
                </a:lnTo>
                <a:lnTo>
                  <a:pt x="926185" y="2253691"/>
                </a:lnTo>
                <a:lnTo>
                  <a:pt x="904938" y="2253691"/>
                </a:lnTo>
                <a:lnTo>
                  <a:pt x="904938" y="2284171"/>
                </a:lnTo>
                <a:lnTo>
                  <a:pt x="887234" y="2473401"/>
                </a:lnTo>
                <a:lnTo>
                  <a:pt x="836320" y="2473401"/>
                </a:lnTo>
                <a:lnTo>
                  <a:pt x="853833" y="2284171"/>
                </a:lnTo>
                <a:lnTo>
                  <a:pt x="904938" y="2284171"/>
                </a:lnTo>
                <a:lnTo>
                  <a:pt x="904938" y="2253691"/>
                </a:lnTo>
                <a:lnTo>
                  <a:pt x="895070" y="2253691"/>
                </a:lnTo>
                <a:lnTo>
                  <a:pt x="900277" y="2242261"/>
                </a:lnTo>
                <a:lnTo>
                  <a:pt x="909548" y="2221941"/>
                </a:lnTo>
                <a:lnTo>
                  <a:pt x="912444" y="2215591"/>
                </a:lnTo>
                <a:lnTo>
                  <a:pt x="919975" y="2199081"/>
                </a:lnTo>
                <a:lnTo>
                  <a:pt x="933869" y="2168601"/>
                </a:lnTo>
                <a:lnTo>
                  <a:pt x="964565" y="2101291"/>
                </a:lnTo>
                <a:lnTo>
                  <a:pt x="964565" y="2100021"/>
                </a:lnTo>
                <a:lnTo>
                  <a:pt x="965276" y="2100021"/>
                </a:lnTo>
                <a:lnTo>
                  <a:pt x="965327" y="2098751"/>
                </a:lnTo>
                <a:lnTo>
                  <a:pt x="965568" y="2098751"/>
                </a:lnTo>
                <a:lnTo>
                  <a:pt x="965657" y="2097481"/>
                </a:lnTo>
                <a:lnTo>
                  <a:pt x="965720" y="2092401"/>
                </a:lnTo>
                <a:lnTo>
                  <a:pt x="965542" y="2092401"/>
                </a:lnTo>
                <a:lnTo>
                  <a:pt x="965403" y="2091131"/>
                </a:lnTo>
                <a:lnTo>
                  <a:pt x="965187" y="2089861"/>
                </a:lnTo>
                <a:lnTo>
                  <a:pt x="964831" y="2089861"/>
                </a:lnTo>
                <a:lnTo>
                  <a:pt x="964438" y="2088591"/>
                </a:lnTo>
                <a:lnTo>
                  <a:pt x="964260" y="2088591"/>
                </a:lnTo>
                <a:lnTo>
                  <a:pt x="964044" y="2087321"/>
                </a:lnTo>
                <a:lnTo>
                  <a:pt x="963523" y="2087321"/>
                </a:lnTo>
                <a:lnTo>
                  <a:pt x="963231" y="2086051"/>
                </a:lnTo>
                <a:lnTo>
                  <a:pt x="962050" y="2084781"/>
                </a:lnTo>
                <a:lnTo>
                  <a:pt x="960589" y="2083511"/>
                </a:lnTo>
                <a:lnTo>
                  <a:pt x="959789" y="2083511"/>
                </a:lnTo>
                <a:lnTo>
                  <a:pt x="959370" y="2082241"/>
                </a:lnTo>
                <a:lnTo>
                  <a:pt x="958926" y="2082241"/>
                </a:lnTo>
                <a:lnTo>
                  <a:pt x="957097" y="2080971"/>
                </a:lnTo>
                <a:lnTo>
                  <a:pt x="954214" y="2080971"/>
                </a:lnTo>
                <a:lnTo>
                  <a:pt x="952754" y="2079701"/>
                </a:lnTo>
                <a:lnTo>
                  <a:pt x="946785" y="2079701"/>
                </a:lnTo>
                <a:lnTo>
                  <a:pt x="945413" y="2080971"/>
                </a:lnTo>
                <a:lnTo>
                  <a:pt x="943152" y="2080971"/>
                </a:lnTo>
                <a:lnTo>
                  <a:pt x="942721" y="2082241"/>
                </a:lnTo>
                <a:lnTo>
                  <a:pt x="941425" y="2082241"/>
                </a:lnTo>
                <a:lnTo>
                  <a:pt x="941031" y="2083511"/>
                </a:lnTo>
                <a:lnTo>
                  <a:pt x="939838" y="2083511"/>
                </a:lnTo>
                <a:lnTo>
                  <a:pt x="939482" y="2084781"/>
                </a:lnTo>
                <a:lnTo>
                  <a:pt x="938377" y="2086051"/>
                </a:lnTo>
                <a:lnTo>
                  <a:pt x="885825" y="2150999"/>
                </a:lnTo>
                <a:lnTo>
                  <a:pt x="885825" y="2199081"/>
                </a:lnTo>
                <a:lnTo>
                  <a:pt x="878827" y="2215591"/>
                </a:lnTo>
                <a:lnTo>
                  <a:pt x="877951" y="2209241"/>
                </a:lnTo>
                <a:lnTo>
                  <a:pt x="885825" y="2199081"/>
                </a:lnTo>
                <a:lnTo>
                  <a:pt x="885825" y="2150999"/>
                </a:lnTo>
                <a:lnTo>
                  <a:pt x="871575" y="2168601"/>
                </a:lnTo>
                <a:lnTo>
                  <a:pt x="870216" y="2159711"/>
                </a:lnTo>
                <a:lnTo>
                  <a:pt x="855078" y="2060651"/>
                </a:lnTo>
                <a:lnTo>
                  <a:pt x="854938" y="2060651"/>
                </a:lnTo>
                <a:lnTo>
                  <a:pt x="854722" y="2059381"/>
                </a:lnTo>
                <a:lnTo>
                  <a:pt x="854456" y="2059381"/>
                </a:lnTo>
                <a:lnTo>
                  <a:pt x="854481" y="2058111"/>
                </a:lnTo>
                <a:lnTo>
                  <a:pt x="854138" y="2058111"/>
                </a:lnTo>
                <a:lnTo>
                  <a:pt x="853719" y="2056841"/>
                </a:lnTo>
                <a:lnTo>
                  <a:pt x="853567" y="2056460"/>
                </a:lnTo>
                <a:lnTo>
                  <a:pt x="853567" y="2253691"/>
                </a:lnTo>
                <a:lnTo>
                  <a:pt x="842606" y="2253691"/>
                </a:lnTo>
                <a:lnTo>
                  <a:pt x="851852" y="2242261"/>
                </a:lnTo>
                <a:lnTo>
                  <a:pt x="853567" y="2253691"/>
                </a:lnTo>
                <a:lnTo>
                  <a:pt x="853567" y="2056460"/>
                </a:lnTo>
                <a:lnTo>
                  <a:pt x="853224" y="2055571"/>
                </a:lnTo>
                <a:lnTo>
                  <a:pt x="851941" y="2054301"/>
                </a:lnTo>
                <a:lnTo>
                  <a:pt x="851535" y="2053031"/>
                </a:lnTo>
                <a:lnTo>
                  <a:pt x="849464" y="2051761"/>
                </a:lnTo>
                <a:lnTo>
                  <a:pt x="848487" y="2050491"/>
                </a:lnTo>
                <a:lnTo>
                  <a:pt x="847064" y="2050491"/>
                </a:lnTo>
                <a:lnTo>
                  <a:pt x="845870" y="2049221"/>
                </a:lnTo>
                <a:lnTo>
                  <a:pt x="845299" y="2049221"/>
                </a:lnTo>
                <a:lnTo>
                  <a:pt x="845299" y="2200351"/>
                </a:lnTo>
                <a:lnTo>
                  <a:pt x="828001" y="2221941"/>
                </a:lnTo>
                <a:lnTo>
                  <a:pt x="830224" y="2209241"/>
                </a:lnTo>
                <a:lnTo>
                  <a:pt x="838885" y="2159711"/>
                </a:lnTo>
                <a:lnTo>
                  <a:pt x="845299" y="2200351"/>
                </a:lnTo>
                <a:lnTo>
                  <a:pt x="845299" y="2049221"/>
                </a:lnTo>
                <a:lnTo>
                  <a:pt x="844854" y="2049221"/>
                </a:lnTo>
                <a:lnTo>
                  <a:pt x="822515" y="2041436"/>
                </a:lnTo>
                <a:lnTo>
                  <a:pt x="822515" y="2073351"/>
                </a:lnTo>
                <a:lnTo>
                  <a:pt x="798766" y="2209241"/>
                </a:lnTo>
                <a:lnTo>
                  <a:pt x="785710" y="2182418"/>
                </a:lnTo>
                <a:lnTo>
                  <a:pt x="785710" y="2252421"/>
                </a:lnTo>
                <a:lnTo>
                  <a:pt x="688886" y="2252421"/>
                </a:lnTo>
                <a:lnTo>
                  <a:pt x="697014" y="2070811"/>
                </a:lnTo>
                <a:lnTo>
                  <a:pt x="785710" y="2252421"/>
                </a:lnTo>
                <a:lnTo>
                  <a:pt x="785710" y="2182418"/>
                </a:lnTo>
                <a:lnTo>
                  <a:pt x="731393" y="2070811"/>
                </a:lnTo>
                <a:lnTo>
                  <a:pt x="714705" y="2036521"/>
                </a:lnTo>
                <a:lnTo>
                  <a:pt x="822515" y="2073351"/>
                </a:lnTo>
                <a:lnTo>
                  <a:pt x="822515" y="2041436"/>
                </a:lnTo>
                <a:lnTo>
                  <a:pt x="808456" y="2036521"/>
                </a:lnTo>
                <a:lnTo>
                  <a:pt x="688327" y="1994611"/>
                </a:lnTo>
                <a:lnTo>
                  <a:pt x="679538" y="1994611"/>
                </a:lnTo>
                <a:lnTo>
                  <a:pt x="678256" y="1995881"/>
                </a:lnTo>
                <a:lnTo>
                  <a:pt x="676732" y="1995881"/>
                </a:lnTo>
                <a:lnTo>
                  <a:pt x="676351" y="1997151"/>
                </a:lnTo>
                <a:lnTo>
                  <a:pt x="674573" y="1997151"/>
                </a:lnTo>
                <a:lnTo>
                  <a:pt x="673925" y="1998421"/>
                </a:lnTo>
                <a:lnTo>
                  <a:pt x="673341" y="1998421"/>
                </a:lnTo>
                <a:lnTo>
                  <a:pt x="672769" y="1999691"/>
                </a:lnTo>
                <a:lnTo>
                  <a:pt x="672033" y="1999691"/>
                </a:lnTo>
                <a:lnTo>
                  <a:pt x="671385" y="2000961"/>
                </a:lnTo>
                <a:lnTo>
                  <a:pt x="670826" y="2002231"/>
                </a:lnTo>
                <a:lnTo>
                  <a:pt x="670509" y="2002231"/>
                </a:lnTo>
                <a:lnTo>
                  <a:pt x="670115" y="2003501"/>
                </a:lnTo>
                <a:lnTo>
                  <a:pt x="669785" y="2004771"/>
                </a:lnTo>
                <a:lnTo>
                  <a:pt x="669429" y="2006041"/>
                </a:lnTo>
                <a:lnTo>
                  <a:pt x="669277" y="2006041"/>
                </a:lnTo>
                <a:lnTo>
                  <a:pt x="669086" y="2007311"/>
                </a:lnTo>
                <a:lnTo>
                  <a:pt x="657313" y="2265121"/>
                </a:lnTo>
                <a:lnTo>
                  <a:pt x="657199" y="2268931"/>
                </a:lnTo>
                <a:lnTo>
                  <a:pt x="657199" y="2271471"/>
                </a:lnTo>
                <a:lnTo>
                  <a:pt x="657504" y="2272741"/>
                </a:lnTo>
                <a:lnTo>
                  <a:pt x="657771" y="2274011"/>
                </a:lnTo>
                <a:lnTo>
                  <a:pt x="657631" y="2274011"/>
                </a:lnTo>
                <a:lnTo>
                  <a:pt x="658431" y="2275281"/>
                </a:lnTo>
                <a:lnTo>
                  <a:pt x="658837" y="2275281"/>
                </a:lnTo>
                <a:lnTo>
                  <a:pt x="659447" y="2276551"/>
                </a:lnTo>
                <a:lnTo>
                  <a:pt x="659803" y="2277821"/>
                </a:lnTo>
                <a:lnTo>
                  <a:pt x="660603" y="2277821"/>
                </a:lnTo>
                <a:lnTo>
                  <a:pt x="661225" y="2279091"/>
                </a:lnTo>
                <a:lnTo>
                  <a:pt x="661708" y="2280361"/>
                </a:lnTo>
                <a:lnTo>
                  <a:pt x="662813" y="2280361"/>
                </a:lnTo>
                <a:lnTo>
                  <a:pt x="663562" y="2281631"/>
                </a:lnTo>
                <a:lnTo>
                  <a:pt x="665137" y="2281631"/>
                </a:lnTo>
                <a:lnTo>
                  <a:pt x="666000" y="2282901"/>
                </a:lnTo>
                <a:lnTo>
                  <a:pt x="667931" y="2282901"/>
                </a:lnTo>
                <a:lnTo>
                  <a:pt x="669950" y="2284171"/>
                </a:lnTo>
                <a:lnTo>
                  <a:pt x="822782" y="2284171"/>
                </a:lnTo>
                <a:lnTo>
                  <a:pt x="803732" y="2489911"/>
                </a:lnTo>
                <a:lnTo>
                  <a:pt x="803986" y="2492451"/>
                </a:lnTo>
                <a:lnTo>
                  <a:pt x="805370" y="2496261"/>
                </a:lnTo>
                <a:lnTo>
                  <a:pt x="806450" y="2497531"/>
                </a:lnTo>
                <a:lnTo>
                  <a:pt x="809396" y="2501341"/>
                </a:lnTo>
                <a:lnTo>
                  <a:pt x="811123" y="2502611"/>
                </a:lnTo>
                <a:lnTo>
                  <a:pt x="815111" y="2503881"/>
                </a:lnTo>
                <a:lnTo>
                  <a:pt x="892035" y="2503881"/>
                </a:lnTo>
                <a:lnTo>
                  <a:pt x="894232" y="2502611"/>
                </a:lnTo>
                <a:lnTo>
                  <a:pt x="896467" y="2503881"/>
                </a:lnTo>
                <a:lnTo>
                  <a:pt x="973061" y="2503881"/>
                </a:lnTo>
                <a:lnTo>
                  <a:pt x="976858" y="2502611"/>
                </a:lnTo>
                <a:lnTo>
                  <a:pt x="978535" y="2501341"/>
                </a:lnTo>
                <a:lnTo>
                  <a:pt x="981443" y="2498801"/>
                </a:lnTo>
                <a:lnTo>
                  <a:pt x="982560" y="2496261"/>
                </a:lnTo>
                <a:lnTo>
                  <a:pt x="984123" y="2493721"/>
                </a:lnTo>
                <a:lnTo>
                  <a:pt x="984516" y="2491181"/>
                </a:lnTo>
                <a:lnTo>
                  <a:pt x="984516" y="2487371"/>
                </a:lnTo>
                <a:close/>
              </a:path>
              <a:path w="4171950" h="2504440">
                <a:moveTo>
                  <a:pt x="1018971" y="1884121"/>
                </a:moveTo>
                <a:lnTo>
                  <a:pt x="1012342" y="1844751"/>
                </a:lnTo>
                <a:lnTo>
                  <a:pt x="1007338" y="1832051"/>
                </a:lnTo>
                <a:lnTo>
                  <a:pt x="1004341" y="1824431"/>
                </a:lnTo>
                <a:lnTo>
                  <a:pt x="1001026" y="1818081"/>
                </a:lnTo>
                <a:lnTo>
                  <a:pt x="997394" y="1813001"/>
                </a:lnTo>
                <a:lnTo>
                  <a:pt x="993457" y="1806651"/>
                </a:lnTo>
                <a:lnTo>
                  <a:pt x="989241" y="1800301"/>
                </a:lnTo>
                <a:lnTo>
                  <a:pt x="988072" y="1798993"/>
                </a:lnTo>
                <a:lnTo>
                  <a:pt x="988072" y="1887931"/>
                </a:lnTo>
                <a:lnTo>
                  <a:pt x="987628" y="1899361"/>
                </a:lnTo>
                <a:lnTo>
                  <a:pt x="986066" y="1910791"/>
                </a:lnTo>
                <a:lnTo>
                  <a:pt x="983373" y="1920951"/>
                </a:lnTo>
                <a:lnTo>
                  <a:pt x="982065" y="1926031"/>
                </a:lnTo>
                <a:lnTo>
                  <a:pt x="963079" y="1960321"/>
                </a:lnTo>
                <a:lnTo>
                  <a:pt x="951026" y="1973021"/>
                </a:lnTo>
                <a:lnTo>
                  <a:pt x="944270" y="1979371"/>
                </a:lnTo>
                <a:lnTo>
                  <a:pt x="917587" y="1994611"/>
                </a:lnTo>
                <a:lnTo>
                  <a:pt x="909256" y="1998421"/>
                </a:lnTo>
                <a:lnTo>
                  <a:pt x="896378" y="2002231"/>
                </a:lnTo>
                <a:lnTo>
                  <a:pt x="892009" y="2002231"/>
                </a:lnTo>
                <a:lnTo>
                  <a:pt x="883183" y="2003501"/>
                </a:lnTo>
                <a:lnTo>
                  <a:pt x="878738" y="2004771"/>
                </a:lnTo>
                <a:lnTo>
                  <a:pt x="865365" y="2004771"/>
                </a:lnTo>
                <a:lnTo>
                  <a:pt x="856475" y="2003501"/>
                </a:lnTo>
                <a:lnTo>
                  <a:pt x="852068" y="2003501"/>
                </a:lnTo>
                <a:lnTo>
                  <a:pt x="826401" y="1995881"/>
                </a:lnTo>
                <a:lnTo>
                  <a:pt x="818299" y="1992071"/>
                </a:lnTo>
                <a:lnTo>
                  <a:pt x="814362" y="1989531"/>
                </a:lnTo>
                <a:lnTo>
                  <a:pt x="806742" y="1985721"/>
                </a:lnTo>
                <a:lnTo>
                  <a:pt x="803071" y="1983181"/>
                </a:lnTo>
                <a:lnTo>
                  <a:pt x="796036" y="1976831"/>
                </a:lnTo>
                <a:lnTo>
                  <a:pt x="792683" y="1974291"/>
                </a:lnTo>
                <a:lnTo>
                  <a:pt x="786307" y="1967941"/>
                </a:lnTo>
                <a:lnTo>
                  <a:pt x="783323" y="1965401"/>
                </a:lnTo>
                <a:lnTo>
                  <a:pt x="777709" y="1957781"/>
                </a:lnTo>
                <a:lnTo>
                  <a:pt x="775106" y="1953971"/>
                </a:lnTo>
                <a:lnTo>
                  <a:pt x="770331" y="1947621"/>
                </a:lnTo>
                <a:lnTo>
                  <a:pt x="768159" y="1942541"/>
                </a:lnTo>
                <a:lnTo>
                  <a:pt x="755700" y="1905711"/>
                </a:lnTo>
                <a:lnTo>
                  <a:pt x="754532" y="1890471"/>
                </a:lnTo>
                <a:lnTo>
                  <a:pt x="754659" y="1882851"/>
                </a:lnTo>
                <a:lnTo>
                  <a:pt x="763206" y="1844751"/>
                </a:lnTo>
                <a:lnTo>
                  <a:pt x="784453" y="1811731"/>
                </a:lnTo>
                <a:lnTo>
                  <a:pt x="787501" y="1807921"/>
                </a:lnTo>
                <a:lnTo>
                  <a:pt x="819823" y="1785061"/>
                </a:lnTo>
                <a:lnTo>
                  <a:pt x="827989" y="1781251"/>
                </a:lnTo>
                <a:lnTo>
                  <a:pt x="844994" y="1776171"/>
                </a:lnTo>
                <a:lnTo>
                  <a:pt x="853757" y="1774901"/>
                </a:lnTo>
                <a:lnTo>
                  <a:pt x="858177" y="1773631"/>
                </a:lnTo>
                <a:lnTo>
                  <a:pt x="884885" y="1773631"/>
                </a:lnTo>
                <a:lnTo>
                  <a:pt x="893699" y="1774901"/>
                </a:lnTo>
                <a:lnTo>
                  <a:pt x="910882" y="1779981"/>
                </a:lnTo>
                <a:lnTo>
                  <a:pt x="919149" y="1783791"/>
                </a:lnTo>
                <a:lnTo>
                  <a:pt x="923188" y="1785061"/>
                </a:lnTo>
                <a:lnTo>
                  <a:pt x="952271" y="1805381"/>
                </a:lnTo>
                <a:lnTo>
                  <a:pt x="955421" y="1807921"/>
                </a:lnTo>
                <a:lnTo>
                  <a:pt x="961364" y="1815541"/>
                </a:lnTo>
                <a:lnTo>
                  <a:pt x="964133" y="1818081"/>
                </a:lnTo>
                <a:lnTo>
                  <a:pt x="969276" y="1825701"/>
                </a:lnTo>
                <a:lnTo>
                  <a:pt x="985608" y="1865071"/>
                </a:lnTo>
                <a:lnTo>
                  <a:pt x="988072" y="1887931"/>
                </a:lnTo>
                <a:lnTo>
                  <a:pt x="988072" y="1798993"/>
                </a:lnTo>
                <a:lnTo>
                  <a:pt x="984719" y="1795221"/>
                </a:lnTo>
                <a:lnTo>
                  <a:pt x="979932" y="1790141"/>
                </a:lnTo>
                <a:lnTo>
                  <a:pt x="974902" y="1783791"/>
                </a:lnTo>
                <a:lnTo>
                  <a:pt x="969606" y="1779981"/>
                </a:lnTo>
                <a:lnTo>
                  <a:pt x="964069" y="1774901"/>
                </a:lnTo>
                <a:lnTo>
                  <a:pt x="962152" y="1773631"/>
                </a:lnTo>
                <a:lnTo>
                  <a:pt x="958316" y="1771091"/>
                </a:lnTo>
                <a:lnTo>
                  <a:pt x="952360" y="1766011"/>
                </a:lnTo>
                <a:lnTo>
                  <a:pt x="946200" y="1762201"/>
                </a:lnTo>
                <a:lnTo>
                  <a:pt x="939863" y="1759661"/>
                </a:lnTo>
                <a:lnTo>
                  <a:pt x="933348" y="1755851"/>
                </a:lnTo>
                <a:lnTo>
                  <a:pt x="926706" y="1753311"/>
                </a:lnTo>
                <a:lnTo>
                  <a:pt x="913015" y="1748231"/>
                </a:lnTo>
                <a:lnTo>
                  <a:pt x="884580" y="1743151"/>
                </a:lnTo>
                <a:lnTo>
                  <a:pt x="855637" y="1743151"/>
                </a:lnTo>
                <a:lnTo>
                  <a:pt x="834275" y="1746961"/>
                </a:lnTo>
                <a:lnTo>
                  <a:pt x="820432" y="1752041"/>
                </a:lnTo>
                <a:lnTo>
                  <a:pt x="807110" y="1757121"/>
                </a:lnTo>
                <a:lnTo>
                  <a:pt x="800658" y="1760931"/>
                </a:lnTo>
                <a:lnTo>
                  <a:pt x="794385" y="1763471"/>
                </a:lnTo>
                <a:lnTo>
                  <a:pt x="788301" y="1767281"/>
                </a:lnTo>
                <a:lnTo>
                  <a:pt x="782421" y="1772361"/>
                </a:lnTo>
                <a:lnTo>
                  <a:pt x="776744" y="1776171"/>
                </a:lnTo>
                <a:lnTo>
                  <a:pt x="747941" y="1809191"/>
                </a:lnTo>
                <a:lnTo>
                  <a:pt x="744118" y="1814271"/>
                </a:lnTo>
                <a:lnTo>
                  <a:pt x="740600" y="1820621"/>
                </a:lnTo>
                <a:lnTo>
                  <a:pt x="737400" y="1826971"/>
                </a:lnTo>
                <a:lnTo>
                  <a:pt x="734529" y="1834591"/>
                </a:lnTo>
                <a:lnTo>
                  <a:pt x="731977" y="1840941"/>
                </a:lnTo>
                <a:lnTo>
                  <a:pt x="723912" y="1882851"/>
                </a:lnTo>
                <a:lnTo>
                  <a:pt x="723950" y="1894281"/>
                </a:lnTo>
                <a:lnTo>
                  <a:pt x="730554" y="1932381"/>
                </a:lnTo>
                <a:lnTo>
                  <a:pt x="732891" y="1938731"/>
                </a:lnTo>
                <a:lnTo>
                  <a:pt x="735558" y="1946351"/>
                </a:lnTo>
                <a:lnTo>
                  <a:pt x="753656" y="1976831"/>
                </a:lnTo>
                <a:lnTo>
                  <a:pt x="758164" y="1983181"/>
                </a:lnTo>
                <a:lnTo>
                  <a:pt x="762952" y="1988261"/>
                </a:lnTo>
                <a:lnTo>
                  <a:pt x="767994" y="1993341"/>
                </a:lnTo>
                <a:lnTo>
                  <a:pt x="773277" y="1998421"/>
                </a:lnTo>
                <a:lnTo>
                  <a:pt x="778814" y="2002231"/>
                </a:lnTo>
                <a:lnTo>
                  <a:pt x="784580" y="2007311"/>
                </a:lnTo>
                <a:lnTo>
                  <a:pt x="836879" y="2031441"/>
                </a:lnTo>
                <a:lnTo>
                  <a:pt x="851103" y="2033981"/>
                </a:lnTo>
                <a:lnTo>
                  <a:pt x="858304" y="2033981"/>
                </a:lnTo>
                <a:lnTo>
                  <a:pt x="865555" y="2035251"/>
                </a:lnTo>
                <a:lnTo>
                  <a:pt x="880021" y="2035251"/>
                </a:lnTo>
                <a:lnTo>
                  <a:pt x="915593" y="2028901"/>
                </a:lnTo>
                <a:lnTo>
                  <a:pt x="929182" y="2023821"/>
                </a:lnTo>
                <a:lnTo>
                  <a:pt x="935774" y="2020011"/>
                </a:lnTo>
                <a:lnTo>
                  <a:pt x="942225" y="2017471"/>
                </a:lnTo>
                <a:lnTo>
                  <a:pt x="948512" y="2013661"/>
                </a:lnTo>
                <a:lnTo>
                  <a:pt x="954582" y="2009851"/>
                </a:lnTo>
                <a:lnTo>
                  <a:pt x="960462" y="2006041"/>
                </a:lnTo>
                <a:lnTo>
                  <a:pt x="961885" y="2004771"/>
                </a:lnTo>
                <a:lnTo>
                  <a:pt x="966152" y="2000961"/>
                </a:lnTo>
                <a:lnTo>
                  <a:pt x="990841" y="1974291"/>
                </a:lnTo>
                <a:lnTo>
                  <a:pt x="994956" y="1969211"/>
                </a:lnTo>
                <a:lnTo>
                  <a:pt x="1010907" y="1936191"/>
                </a:lnTo>
                <a:lnTo>
                  <a:pt x="1013117" y="1929841"/>
                </a:lnTo>
                <a:lnTo>
                  <a:pt x="1018971" y="1894281"/>
                </a:lnTo>
                <a:lnTo>
                  <a:pt x="1018971" y="1884121"/>
                </a:lnTo>
                <a:close/>
              </a:path>
              <a:path w="4171950" h="2504440">
                <a:moveTo>
                  <a:pt x="1860816" y="2487371"/>
                </a:moveTo>
                <a:lnTo>
                  <a:pt x="1849361" y="2474671"/>
                </a:lnTo>
                <a:lnTo>
                  <a:pt x="1847392" y="2473401"/>
                </a:lnTo>
                <a:lnTo>
                  <a:pt x="1794510" y="2473401"/>
                </a:lnTo>
                <a:lnTo>
                  <a:pt x="1813763" y="2265121"/>
                </a:lnTo>
                <a:lnTo>
                  <a:pt x="1812429" y="2261311"/>
                </a:lnTo>
                <a:lnTo>
                  <a:pt x="1806295" y="2254961"/>
                </a:lnTo>
                <a:lnTo>
                  <a:pt x="1802485" y="2253691"/>
                </a:lnTo>
                <a:lnTo>
                  <a:pt x="1781238" y="2253691"/>
                </a:lnTo>
                <a:lnTo>
                  <a:pt x="1781238" y="2284171"/>
                </a:lnTo>
                <a:lnTo>
                  <a:pt x="1763534" y="2473401"/>
                </a:lnTo>
                <a:lnTo>
                  <a:pt x="1712620" y="2473401"/>
                </a:lnTo>
                <a:lnTo>
                  <a:pt x="1730133" y="2284171"/>
                </a:lnTo>
                <a:lnTo>
                  <a:pt x="1781238" y="2284171"/>
                </a:lnTo>
                <a:lnTo>
                  <a:pt x="1781238" y="2253691"/>
                </a:lnTo>
                <a:lnTo>
                  <a:pt x="1771370" y="2253691"/>
                </a:lnTo>
                <a:lnTo>
                  <a:pt x="1776577" y="2242261"/>
                </a:lnTo>
                <a:lnTo>
                  <a:pt x="1785848" y="2221941"/>
                </a:lnTo>
                <a:lnTo>
                  <a:pt x="1788744" y="2215591"/>
                </a:lnTo>
                <a:lnTo>
                  <a:pt x="1796275" y="2199081"/>
                </a:lnTo>
                <a:lnTo>
                  <a:pt x="1810169" y="2168601"/>
                </a:lnTo>
                <a:lnTo>
                  <a:pt x="1840865" y="2101291"/>
                </a:lnTo>
                <a:lnTo>
                  <a:pt x="1840865" y="2100021"/>
                </a:lnTo>
                <a:lnTo>
                  <a:pt x="1841576" y="2100021"/>
                </a:lnTo>
                <a:lnTo>
                  <a:pt x="1841627" y="2098751"/>
                </a:lnTo>
                <a:lnTo>
                  <a:pt x="1841868" y="2098751"/>
                </a:lnTo>
                <a:lnTo>
                  <a:pt x="1841957" y="2097481"/>
                </a:lnTo>
                <a:lnTo>
                  <a:pt x="1842020" y="2092401"/>
                </a:lnTo>
                <a:lnTo>
                  <a:pt x="1841842" y="2092401"/>
                </a:lnTo>
                <a:lnTo>
                  <a:pt x="1841703" y="2091131"/>
                </a:lnTo>
                <a:lnTo>
                  <a:pt x="1841487" y="2089861"/>
                </a:lnTo>
                <a:lnTo>
                  <a:pt x="1841131" y="2089861"/>
                </a:lnTo>
                <a:lnTo>
                  <a:pt x="1840738" y="2088591"/>
                </a:lnTo>
                <a:lnTo>
                  <a:pt x="1840560" y="2088591"/>
                </a:lnTo>
                <a:lnTo>
                  <a:pt x="1840344" y="2087321"/>
                </a:lnTo>
                <a:lnTo>
                  <a:pt x="1839823" y="2087321"/>
                </a:lnTo>
                <a:lnTo>
                  <a:pt x="1839531" y="2086051"/>
                </a:lnTo>
                <a:lnTo>
                  <a:pt x="1838350" y="2084781"/>
                </a:lnTo>
                <a:lnTo>
                  <a:pt x="1836889" y="2083511"/>
                </a:lnTo>
                <a:lnTo>
                  <a:pt x="1836089" y="2083511"/>
                </a:lnTo>
                <a:lnTo>
                  <a:pt x="1835670" y="2082241"/>
                </a:lnTo>
                <a:lnTo>
                  <a:pt x="1835226" y="2082241"/>
                </a:lnTo>
                <a:lnTo>
                  <a:pt x="1833397" y="2080971"/>
                </a:lnTo>
                <a:lnTo>
                  <a:pt x="1830514" y="2080971"/>
                </a:lnTo>
                <a:lnTo>
                  <a:pt x="1829054" y="2079701"/>
                </a:lnTo>
                <a:lnTo>
                  <a:pt x="1823085" y="2079701"/>
                </a:lnTo>
                <a:lnTo>
                  <a:pt x="1821713" y="2080971"/>
                </a:lnTo>
                <a:lnTo>
                  <a:pt x="1819452" y="2080971"/>
                </a:lnTo>
                <a:lnTo>
                  <a:pt x="1819008" y="2082241"/>
                </a:lnTo>
                <a:lnTo>
                  <a:pt x="1817725" y="2082241"/>
                </a:lnTo>
                <a:lnTo>
                  <a:pt x="1817331" y="2083511"/>
                </a:lnTo>
                <a:lnTo>
                  <a:pt x="1816138" y="2083511"/>
                </a:lnTo>
                <a:lnTo>
                  <a:pt x="1815782" y="2084781"/>
                </a:lnTo>
                <a:lnTo>
                  <a:pt x="1814677" y="2086051"/>
                </a:lnTo>
                <a:lnTo>
                  <a:pt x="1762125" y="2150999"/>
                </a:lnTo>
                <a:lnTo>
                  <a:pt x="1762125" y="2199081"/>
                </a:lnTo>
                <a:lnTo>
                  <a:pt x="1755127" y="2215591"/>
                </a:lnTo>
                <a:lnTo>
                  <a:pt x="1754251" y="2209241"/>
                </a:lnTo>
                <a:lnTo>
                  <a:pt x="1762125" y="2199081"/>
                </a:lnTo>
                <a:lnTo>
                  <a:pt x="1762125" y="2150999"/>
                </a:lnTo>
                <a:lnTo>
                  <a:pt x="1747875" y="2168601"/>
                </a:lnTo>
                <a:lnTo>
                  <a:pt x="1746516" y="2159711"/>
                </a:lnTo>
                <a:lnTo>
                  <a:pt x="1731378" y="2060651"/>
                </a:lnTo>
                <a:lnTo>
                  <a:pt x="1731238" y="2060651"/>
                </a:lnTo>
                <a:lnTo>
                  <a:pt x="1731022" y="2059381"/>
                </a:lnTo>
                <a:lnTo>
                  <a:pt x="1730756" y="2059381"/>
                </a:lnTo>
                <a:lnTo>
                  <a:pt x="1730781" y="2058111"/>
                </a:lnTo>
                <a:lnTo>
                  <a:pt x="1730438" y="2058111"/>
                </a:lnTo>
                <a:lnTo>
                  <a:pt x="1730019" y="2056841"/>
                </a:lnTo>
                <a:lnTo>
                  <a:pt x="1729867" y="2056460"/>
                </a:lnTo>
                <a:lnTo>
                  <a:pt x="1729867" y="2253691"/>
                </a:lnTo>
                <a:lnTo>
                  <a:pt x="1718906" y="2253691"/>
                </a:lnTo>
                <a:lnTo>
                  <a:pt x="1728152" y="2242261"/>
                </a:lnTo>
                <a:lnTo>
                  <a:pt x="1729867" y="2253691"/>
                </a:lnTo>
                <a:lnTo>
                  <a:pt x="1729867" y="2056460"/>
                </a:lnTo>
                <a:lnTo>
                  <a:pt x="1729524" y="2055571"/>
                </a:lnTo>
                <a:lnTo>
                  <a:pt x="1728241" y="2054301"/>
                </a:lnTo>
                <a:lnTo>
                  <a:pt x="1727835" y="2053031"/>
                </a:lnTo>
                <a:lnTo>
                  <a:pt x="1725752" y="2051761"/>
                </a:lnTo>
                <a:lnTo>
                  <a:pt x="1724787" y="2050491"/>
                </a:lnTo>
                <a:lnTo>
                  <a:pt x="1723364" y="2050491"/>
                </a:lnTo>
                <a:lnTo>
                  <a:pt x="1722170" y="2049221"/>
                </a:lnTo>
                <a:lnTo>
                  <a:pt x="1721599" y="2049221"/>
                </a:lnTo>
                <a:lnTo>
                  <a:pt x="1721599" y="2200351"/>
                </a:lnTo>
                <a:lnTo>
                  <a:pt x="1704301" y="2221941"/>
                </a:lnTo>
                <a:lnTo>
                  <a:pt x="1706524" y="2209241"/>
                </a:lnTo>
                <a:lnTo>
                  <a:pt x="1715185" y="2159711"/>
                </a:lnTo>
                <a:lnTo>
                  <a:pt x="1721599" y="2200351"/>
                </a:lnTo>
                <a:lnTo>
                  <a:pt x="1721599" y="2049221"/>
                </a:lnTo>
                <a:lnTo>
                  <a:pt x="1721154" y="2049221"/>
                </a:lnTo>
                <a:lnTo>
                  <a:pt x="1698815" y="2041436"/>
                </a:lnTo>
                <a:lnTo>
                  <a:pt x="1698815" y="2073351"/>
                </a:lnTo>
                <a:lnTo>
                  <a:pt x="1675066" y="2209241"/>
                </a:lnTo>
                <a:lnTo>
                  <a:pt x="1662010" y="2182418"/>
                </a:lnTo>
                <a:lnTo>
                  <a:pt x="1662010" y="2252421"/>
                </a:lnTo>
                <a:lnTo>
                  <a:pt x="1565186" y="2252421"/>
                </a:lnTo>
                <a:lnTo>
                  <a:pt x="1573314" y="2070811"/>
                </a:lnTo>
                <a:lnTo>
                  <a:pt x="1662010" y="2252421"/>
                </a:lnTo>
                <a:lnTo>
                  <a:pt x="1662010" y="2182418"/>
                </a:lnTo>
                <a:lnTo>
                  <a:pt x="1607693" y="2070811"/>
                </a:lnTo>
                <a:lnTo>
                  <a:pt x="1591005" y="2036521"/>
                </a:lnTo>
                <a:lnTo>
                  <a:pt x="1698815" y="2073351"/>
                </a:lnTo>
                <a:lnTo>
                  <a:pt x="1698815" y="2041436"/>
                </a:lnTo>
                <a:lnTo>
                  <a:pt x="1684756" y="2036521"/>
                </a:lnTo>
                <a:lnTo>
                  <a:pt x="1564627" y="1994611"/>
                </a:lnTo>
                <a:lnTo>
                  <a:pt x="1555838" y="1994611"/>
                </a:lnTo>
                <a:lnTo>
                  <a:pt x="1554556" y="1995881"/>
                </a:lnTo>
                <a:lnTo>
                  <a:pt x="1553032" y="1995881"/>
                </a:lnTo>
                <a:lnTo>
                  <a:pt x="1552651" y="1997151"/>
                </a:lnTo>
                <a:lnTo>
                  <a:pt x="1550873" y="1997151"/>
                </a:lnTo>
                <a:lnTo>
                  <a:pt x="1550225" y="1998421"/>
                </a:lnTo>
                <a:lnTo>
                  <a:pt x="1549641" y="1998421"/>
                </a:lnTo>
                <a:lnTo>
                  <a:pt x="1549069" y="1999691"/>
                </a:lnTo>
                <a:lnTo>
                  <a:pt x="1548333" y="1999691"/>
                </a:lnTo>
                <a:lnTo>
                  <a:pt x="1547685" y="2000961"/>
                </a:lnTo>
                <a:lnTo>
                  <a:pt x="1547126" y="2002231"/>
                </a:lnTo>
                <a:lnTo>
                  <a:pt x="1546809" y="2002231"/>
                </a:lnTo>
                <a:lnTo>
                  <a:pt x="1546415" y="2003501"/>
                </a:lnTo>
                <a:lnTo>
                  <a:pt x="1546085" y="2004771"/>
                </a:lnTo>
                <a:lnTo>
                  <a:pt x="1545717" y="2006041"/>
                </a:lnTo>
                <a:lnTo>
                  <a:pt x="1545577" y="2006041"/>
                </a:lnTo>
                <a:lnTo>
                  <a:pt x="1545386" y="2007311"/>
                </a:lnTo>
                <a:lnTo>
                  <a:pt x="1533613" y="2265121"/>
                </a:lnTo>
                <a:lnTo>
                  <a:pt x="1533499" y="2268931"/>
                </a:lnTo>
                <a:lnTo>
                  <a:pt x="1533499" y="2271471"/>
                </a:lnTo>
                <a:lnTo>
                  <a:pt x="1533804" y="2272741"/>
                </a:lnTo>
                <a:lnTo>
                  <a:pt x="1534071" y="2274011"/>
                </a:lnTo>
                <a:lnTo>
                  <a:pt x="1533931" y="2274011"/>
                </a:lnTo>
                <a:lnTo>
                  <a:pt x="1534731" y="2275281"/>
                </a:lnTo>
                <a:lnTo>
                  <a:pt x="1535137" y="2275281"/>
                </a:lnTo>
                <a:lnTo>
                  <a:pt x="1535747" y="2276551"/>
                </a:lnTo>
                <a:lnTo>
                  <a:pt x="1536103" y="2277821"/>
                </a:lnTo>
                <a:lnTo>
                  <a:pt x="1536903" y="2277821"/>
                </a:lnTo>
                <a:lnTo>
                  <a:pt x="1537525" y="2279091"/>
                </a:lnTo>
                <a:lnTo>
                  <a:pt x="1538008" y="2280361"/>
                </a:lnTo>
                <a:lnTo>
                  <a:pt x="1539113" y="2280361"/>
                </a:lnTo>
                <a:lnTo>
                  <a:pt x="1539862" y="2281631"/>
                </a:lnTo>
                <a:lnTo>
                  <a:pt x="1541437" y="2281631"/>
                </a:lnTo>
                <a:lnTo>
                  <a:pt x="1542300" y="2282901"/>
                </a:lnTo>
                <a:lnTo>
                  <a:pt x="1544231" y="2282901"/>
                </a:lnTo>
                <a:lnTo>
                  <a:pt x="1546250" y="2284171"/>
                </a:lnTo>
                <a:lnTo>
                  <a:pt x="1699082" y="2284171"/>
                </a:lnTo>
                <a:lnTo>
                  <a:pt x="1680032" y="2489911"/>
                </a:lnTo>
                <a:lnTo>
                  <a:pt x="1680286" y="2492451"/>
                </a:lnTo>
                <a:lnTo>
                  <a:pt x="1681670" y="2496261"/>
                </a:lnTo>
                <a:lnTo>
                  <a:pt x="1682750" y="2497531"/>
                </a:lnTo>
                <a:lnTo>
                  <a:pt x="1685696" y="2501341"/>
                </a:lnTo>
                <a:lnTo>
                  <a:pt x="1687423" y="2502611"/>
                </a:lnTo>
                <a:lnTo>
                  <a:pt x="1691411" y="2503881"/>
                </a:lnTo>
                <a:lnTo>
                  <a:pt x="1768335" y="2503881"/>
                </a:lnTo>
                <a:lnTo>
                  <a:pt x="1770532" y="2502611"/>
                </a:lnTo>
                <a:lnTo>
                  <a:pt x="1772767" y="2503881"/>
                </a:lnTo>
                <a:lnTo>
                  <a:pt x="1849361" y="2503881"/>
                </a:lnTo>
                <a:lnTo>
                  <a:pt x="1853158" y="2502611"/>
                </a:lnTo>
                <a:lnTo>
                  <a:pt x="1854835" y="2501341"/>
                </a:lnTo>
                <a:lnTo>
                  <a:pt x="1857743" y="2498801"/>
                </a:lnTo>
                <a:lnTo>
                  <a:pt x="1858860" y="2496261"/>
                </a:lnTo>
                <a:lnTo>
                  <a:pt x="1860423" y="2493721"/>
                </a:lnTo>
                <a:lnTo>
                  <a:pt x="1860816" y="2491181"/>
                </a:lnTo>
                <a:lnTo>
                  <a:pt x="1860816" y="2487371"/>
                </a:lnTo>
                <a:close/>
              </a:path>
              <a:path w="4171950" h="2504440">
                <a:moveTo>
                  <a:pt x="1895271" y="1884121"/>
                </a:moveTo>
                <a:lnTo>
                  <a:pt x="1888642" y="1844751"/>
                </a:lnTo>
                <a:lnTo>
                  <a:pt x="1883638" y="1832051"/>
                </a:lnTo>
                <a:lnTo>
                  <a:pt x="1880641" y="1824431"/>
                </a:lnTo>
                <a:lnTo>
                  <a:pt x="1877326" y="1818081"/>
                </a:lnTo>
                <a:lnTo>
                  <a:pt x="1873694" y="1813001"/>
                </a:lnTo>
                <a:lnTo>
                  <a:pt x="1869757" y="1806651"/>
                </a:lnTo>
                <a:lnTo>
                  <a:pt x="1865541" y="1800301"/>
                </a:lnTo>
                <a:lnTo>
                  <a:pt x="1864372" y="1798993"/>
                </a:lnTo>
                <a:lnTo>
                  <a:pt x="1864372" y="1887931"/>
                </a:lnTo>
                <a:lnTo>
                  <a:pt x="1863928" y="1899361"/>
                </a:lnTo>
                <a:lnTo>
                  <a:pt x="1862366" y="1910791"/>
                </a:lnTo>
                <a:lnTo>
                  <a:pt x="1859673" y="1920951"/>
                </a:lnTo>
                <a:lnTo>
                  <a:pt x="1858365" y="1926031"/>
                </a:lnTo>
                <a:lnTo>
                  <a:pt x="1839379" y="1960321"/>
                </a:lnTo>
                <a:lnTo>
                  <a:pt x="1827326" y="1973021"/>
                </a:lnTo>
                <a:lnTo>
                  <a:pt x="1820570" y="1979371"/>
                </a:lnTo>
                <a:lnTo>
                  <a:pt x="1793887" y="1994611"/>
                </a:lnTo>
                <a:lnTo>
                  <a:pt x="1785556" y="1998421"/>
                </a:lnTo>
                <a:lnTo>
                  <a:pt x="1772678" y="2002231"/>
                </a:lnTo>
                <a:lnTo>
                  <a:pt x="1768309" y="2002231"/>
                </a:lnTo>
                <a:lnTo>
                  <a:pt x="1759483" y="2003501"/>
                </a:lnTo>
                <a:lnTo>
                  <a:pt x="1755038" y="2004771"/>
                </a:lnTo>
                <a:lnTo>
                  <a:pt x="1741665" y="2004771"/>
                </a:lnTo>
                <a:lnTo>
                  <a:pt x="1732775" y="2003501"/>
                </a:lnTo>
                <a:lnTo>
                  <a:pt x="1728368" y="2003501"/>
                </a:lnTo>
                <a:lnTo>
                  <a:pt x="1702701" y="1995881"/>
                </a:lnTo>
                <a:lnTo>
                  <a:pt x="1694599" y="1992071"/>
                </a:lnTo>
                <a:lnTo>
                  <a:pt x="1690662" y="1989531"/>
                </a:lnTo>
                <a:lnTo>
                  <a:pt x="1683042" y="1985721"/>
                </a:lnTo>
                <a:lnTo>
                  <a:pt x="1679371" y="1983181"/>
                </a:lnTo>
                <a:lnTo>
                  <a:pt x="1672336" y="1976831"/>
                </a:lnTo>
                <a:lnTo>
                  <a:pt x="1668983" y="1974291"/>
                </a:lnTo>
                <a:lnTo>
                  <a:pt x="1662607" y="1967941"/>
                </a:lnTo>
                <a:lnTo>
                  <a:pt x="1659623" y="1965401"/>
                </a:lnTo>
                <a:lnTo>
                  <a:pt x="1654009" y="1957781"/>
                </a:lnTo>
                <a:lnTo>
                  <a:pt x="1651406" y="1953971"/>
                </a:lnTo>
                <a:lnTo>
                  <a:pt x="1646631" y="1947621"/>
                </a:lnTo>
                <a:lnTo>
                  <a:pt x="1644459" y="1942541"/>
                </a:lnTo>
                <a:lnTo>
                  <a:pt x="1632000" y="1905711"/>
                </a:lnTo>
                <a:lnTo>
                  <a:pt x="1630832" y="1890471"/>
                </a:lnTo>
                <a:lnTo>
                  <a:pt x="1630959" y="1882851"/>
                </a:lnTo>
                <a:lnTo>
                  <a:pt x="1639506" y="1844751"/>
                </a:lnTo>
                <a:lnTo>
                  <a:pt x="1660753" y="1811731"/>
                </a:lnTo>
                <a:lnTo>
                  <a:pt x="1663801" y="1807921"/>
                </a:lnTo>
                <a:lnTo>
                  <a:pt x="1696123" y="1785061"/>
                </a:lnTo>
                <a:lnTo>
                  <a:pt x="1704289" y="1781251"/>
                </a:lnTo>
                <a:lnTo>
                  <a:pt x="1721294" y="1776171"/>
                </a:lnTo>
                <a:lnTo>
                  <a:pt x="1730057" y="1774901"/>
                </a:lnTo>
                <a:lnTo>
                  <a:pt x="1734477" y="1773631"/>
                </a:lnTo>
                <a:lnTo>
                  <a:pt x="1761185" y="1773631"/>
                </a:lnTo>
                <a:lnTo>
                  <a:pt x="1769999" y="1774901"/>
                </a:lnTo>
                <a:lnTo>
                  <a:pt x="1787182" y="1779981"/>
                </a:lnTo>
                <a:lnTo>
                  <a:pt x="1795449" y="1783791"/>
                </a:lnTo>
                <a:lnTo>
                  <a:pt x="1799488" y="1785061"/>
                </a:lnTo>
                <a:lnTo>
                  <a:pt x="1828571" y="1805381"/>
                </a:lnTo>
                <a:lnTo>
                  <a:pt x="1831721" y="1807921"/>
                </a:lnTo>
                <a:lnTo>
                  <a:pt x="1837664" y="1815541"/>
                </a:lnTo>
                <a:lnTo>
                  <a:pt x="1840433" y="1818081"/>
                </a:lnTo>
                <a:lnTo>
                  <a:pt x="1845576" y="1825701"/>
                </a:lnTo>
                <a:lnTo>
                  <a:pt x="1861908" y="1865071"/>
                </a:lnTo>
                <a:lnTo>
                  <a:pt x="1864372" y="1887931"/>
                </a:lnTo>
                <a:lnTo>
                  <a:pt x="1864372" y="1798993"/>
                </a:lnTo>
                <a:lnTo>
                  <a:pt x="1861019" y="1795221"/>
                </a:lnTo>
                <a:lnTo>
                  <a:pt x="1856232" y="1790141"/>
                </a:lnTo>
                <a:lnTo>
                  <a:pt x="1851190" y="1783791"/>
                </a:lnTo>
                <a:lnTo>
                  <a:pt x="1845906" y="1779981"/>
                </a:lnTo>
                <a:lnTo>
                  <a:pt x="1840369" y="1774901"/>
                </a:lnTo>
                <a:lnTo>
                  <a:pt x="1838452" y="1773631"/>
                </a:lnTo>
                <a:lnTo>
                  <a:pt x="1834616" y="1771091"/>
                </a:lnTo>
                <a:lnTo>
                  <a:pt x="1828660" y="1766011"/>
                </a:lnTo>
                <a:lnTo>
                  <a:pt x="1822500" y="1762201"/>
                </a:lnTo>
                <a:lnTo>
                  <a:pt x="1816163" y="1759661"/>
                </a:lnTo>
                <a:lnTo>
                  <a:pt x="1809648" y="1755851"/>
                </a:lnTo>
                <a:lnTo>
                  <a:pt x="1803006" y="1753311"/>
                </a:lnTo>
                <a:lnTo>
                  <a:pt x="1789315" y="1748231"/>
                </a:lnTo>
                <a:lnTo>
                  <a:pt x="1760880" y="1743151"/>
                </a:lnTo>
                <a:lnTo>
                  <a:pt x="1731937" y="1743151"/>
                </a:lnTo>
                <a:lnTo>
                  <a:pt x="1710575" y="1746961"/>
                </a:lnTo>
                <a:lnTo>
                  <a:pt x="1696732" y="1752041"/>
                </a:lnTo>
                <a:lnTo>
                  <a:pt x="1683410" y="1757121"/>
                </a:lnTo>
                <a:lnTo>
                  <a:pt x="1676958" y="1760931"/>
                </a:lnTo>
                <a:lnTo>
                  <a:pt x="1670685" y="1763471"/>
                </a:lnTo>
                <a:lnTo>
                  <a:pt x="1664601" y="1767281"/>
                </a:lnTo>
                <a:lnTo>
                  <a:pt x="1658721" y="1772361"/>
                </a:lnTo>
                <a:lnTo>
                  <a:pt x="1653044" y="1776171"/>
                </a:lnTo>
                <a:lnTo>
                  <a:pt x="1624241" y="1809191"/>
                </a:lnTo>
                <a:lnTo>
                  <a:pt x="1620418" y="1814271"/>
                </a:lnTo>
                <a:lnTo>
                  <a:pt x="1616900" y="1820621"/>
                </a:lnTo>
                <a:lnTo>
                  <a:pt x="1613700" y="1826971"/>
                </a:lnTo>
                <a:lnTo>
                  <a:pt x="1610829" y="1834591"/>
                </a:lnTo>
                <a:lnTo>
                  <a:pt x="1608277" y="1840941"/>
                </a:lnTo>
                <a:lnTo>
                  <a:pt x="1600212" y="1882851"/>
                </a:lnTo>
                <a:lnTo>
                  <a:pt x="1600250" y="1894281"/>
                </a:lnTo>
                <a:lnTo>
                  <a:pt x="1606854" y="1932381"/>
                </a:lnTo>
                <a:lnTo>
                  <a:pt x="1609191" y="1938731"/>
                </a:lnTo>
                <a:lnTo>
                  <a:pt x="1611858" y="1946351"/>
                </a:lnTo>
                <a:lnTo>
                  <a:pt x="1629956" y="1976831"/>
                </a:lnTo>
                <a:lnTo>
                  <a:pt x="1634464" y="1983181"/>
                </a:lnTo>
                <a:lnTo>
                  <a:pt x="1639252" y="1988261"/>
                </a:lnTo>
                <a:lnTo>
                  <a:pt x="1644294" y="1993341"/>
                </a:lnTo>
                <a:lnTo>
                  <a:pt x="1649577" y="1998421"/>
                </a:lnTo>
                <a:lnTo>
                  <a:pt x="1655114" y="2002231"/>
                </a:lnTo>
                <a:lnTo>
                  <a:pt x="1660880" y="2007311"/>
                </a:lnTo>
                <a:lnTo>
                  <a:pt x="1713179" y="2031441"/>
                </a:lnTo>
                <a:lnTo>
                  <a:pt x="1727403" y="2033981"/>
                </a:lnTo>
                <a:lnTo>
                  <a:pt x="1734604" y="2033981"/>
                </a:lnTo>
                <a:lnTo>
                  <a:pt x="1741855" y="2035251"/>
                </a:lnTo>
                <a:lnTo>
                  <a:pt x="1756321" y="2035251"/>
                </a:lnTo>
                <a:lnTo>
                  <a:pt x="1791893" y="2028901"/>
                </a:lnTo>
                <a:lnTo>
                  <a:pt x="1805482" y="2023821"/>
                </a:lnTo>
                <a:lnTo>
                  <a:pt x="1812074" y="2020011"/>
                </a:lnTo>
                <a:lnTo>
                  <a:pt x="1818525" y="2017471"/>
                </a:lnTo>
                <a:lnTo>
                  <a:pt x="1824812" y="2013661"/>
                </a:lnTo>
                <a:lnTo>
                  <a:pt x="1830882" y="2009851"/>
                </a:lnTo>
                <a:lnTo>
                  <a:pt x="1836762" y="2006041"/>
                </a:lnTo>
                <a:lnTo>
                  <a:pt x="1838185" y="2004771"/>
                </a:lnTo>
                <a:lnTo>
                  <a:pt x="1842452" y="2000961"/>
                </a:lnTo>
                <a:lnTo>
                  <a:pt x="1867141" y="1974291"/>
                </a:lnTo>
                <a:lnTo>
                  <a:pt x="1871256" y="1969211"/>
                </a:lnTo>
                <a:lnTo>
                  <a:pt x="1887207" y="1936191"/>
                </a:lnTo>
                <a:lnTo>
                  <a:pt x="1889417" y="1929841"/>
                </a:lnTo>
                <a:lnTo>
                  <a:pt x="1895271" y="1894281"/>
                </a:lnTo>
                <a:lnTo>
                  <a:pt x="1895271" y="1884121"/>
                </a:lnTo>
                <a:close/>
              </a:path>
              <a:path w="4171950" h="2504440">
                <a:moveTo>
                  <a:pt x="2651391" y="2487371"/>
                </a:moveTo>
                <a:lnTo>
                  <a:pt x="2639936" y="2474671"/>
                </a:lnTo>
                <a:lnTo>
                  <a:pt x="2637967" y="2473401"/>
                </a:lnTo>
                <a:lnTo>
                  <a:pt x="2585085" y="2473401"/>
                </a:lnTo>
                <a:lnTo>
                  <a:pt x="2604338" y="2265121"/>
                </a:lnTo>
                <a:lnTo>
                  <a:pt x="2603004" y="2261311"/>
                </a:lnTo>
                <a:lnTo>
                  <a:pt x="2596870" y="2254961"/>
                </a:lnTo>
                <a:lnTo>
                  <a:pt x="2593060" y="2253691"/>
                </a:lnTo>
                <a:lnTo>
                  <a:pt x="2571813" y="2253691"/>
                </a:lnTo>
                <a:lnTo>
                  <a:pt x="2571813" y="2284171"/>
                </a:lnTo>
                <a:lnTo>
                  <a:pt x="2554109" y="2473401"/>
                </a:lnTo>
                <a:lnTo>
                  <a:pt x="2503195" y="2473401"/>
                </a:lnTo>
                <a:lnTo>
                  <a:pt x="2520708" y="2284171"/>
                </a:lnTo>
                <a:lnTo>
                  <a:pt x="2571813" y="2284171"/>
                </a:lnTo>
                <a:lnTo>
                  <a:pt x="2571813" y="2253691"/>
                </a:lnTo>
                <a:lnTo>
                  <a:pt x="2561945" y="2253691"/>
                </a:lnTo>
                <a:lnTo>
                  <a:pt x="2567152" y="2242261"/>
                </a:lnTo>
                <a:lnTo>
                  <a:pt x="2576423" y="2221941"/>
                </a:lnTo>
                <a:lnTo>
                  <a:pt x="2579319" y="2215591"/>
                </a:lnTo>
                <a:lnTo>
                  <a:pt x="2586850" y="2199081"/>
                </a:lnTo>
                <a:lnTo>
                  <a:pt x="2600744" y="2168601"/>
                </a:lnTo>
                <a:lnTo>
                  <a:pt x="2631440" y="2101291"/>
                </a:lnTo>
                <a:lnTo>
                  <a:pt x="2631440" y="2100021"/>
                </a:lnTo>
                <a:lnTo>
                  <a:pt x="2632151" y="2100021"/>
                </a:lnTo>
                <a:lnTo>
                  <a:pt x="2632202" y="2098751"/>
                </a:lnTo>
                <a:lnTo>
                  <a:pt x="2632443" y="2098751"/>
                </a:lnTo>
                <a:lnTo>
                  <a:pt x="2632532" y="2097481"/>
                </a:lnTo>
                <a:lnTo>
                  <a:pt x="2632595" y="2092401"/>
                </a:lnTo>
                <a:lnTo>
                  <a:pt x="2632418" y="2092401"/>
                </a:lnTo>
                <a:lnTo>
                  <a:pt x="2632278" y="2091131"/>
                </a:lnTo>
                <a:lnTo>
                  <a:pt x="2632062" y="2089861"/>
                </a:lnTo>
                <a:lnTo>
                  <a:pt x="2631706" y="2089861"/>
                </a:lnTo>
                <a:lnTo>
                  <a:pt x="2631313" y="2088591"/>
                </a:lnTo>
                <a:lnTo>
                  <a:pt x="2631135" y="2088591"/>
                </a:lnTo>
                <a:lnTo>
                  <a:pt x="2630919" y="2087321"/>
                </a:lnTo>
                <a:lnTo>
                  <a:pt x="2630398" y="2087321"/>
                </a:lnTo>
                <a:lnTo>
                  <a:pt x="2630106" y="2086051"/>
                </a:lnTo>
                <a:lnTo>
                  <a:pt x="2628925" y="2084781"/>
                </a:lnTo>
                <a:lnTo>
                  <a:pt x="2627465" y="2083511"/>
                </a:lnTo>
                <a:lnTo>
                  <a:pt x="2626664" y="2083511"/>
                </a:lnTo>
                <a:lnTo>
                  <a:pt x="2626245" y="2082241"/>
                </a:lnTo>
                <a:lnTo>
                  <a:pt x="2625801" y="2082241"/>
                </a:lnTo>
                <a:lnTo>
                  <a:pt x="2623972" y="2080971"/>
                </a:lnTo>
                <a:lnTo>
                  <a:pt x="2621089" y="2080971"/>
                </a:lnTo>
                <a:lnTo>
                  <a:pt x="2619629" y="2079701"/>
                </a:lnTo>
                <a:lnTo>
                  <a:pt x="2613660" y="2079701"/>
                </a:lnTo>
                <a:lnTo>
                  <a:pt x="2612288" y="2080971"/>
                </a:lnTo>
                <a:lnTo>
                  <a:pt x="2610027" y="2080971"/>
                </a:lnTo>
                <a:lnTo>
                  <a:pt x="2609583" y="2082241"/>
                </a:lnTo>
                <a:lnTo>
                  <a:pt x="2608300" y="2082241"/>
                </a:lnTo>
                <a:lnTo>
                  <a:pt x="2607907" y="2083511"/>
                </a:lnTo>
                <a:lnTo>
                  <a:pt x="2606713" y="2083511"/>
                </a:lnTo>
                <a:lnTo>
                  <a:pt x="2606357" y="2084781"/>
                </a:lnTo>
                <a:lnTo>
                  <a:pt x="2605252" y="2086051"/>
                </a:lnTo>
                <a:lnTo>
                  <a:pt x="2552700" y="2150999"/>
                </a:lnTo>
                <a:lnTo>
                  <a:pt x="2552700" y="2199081"/>
                </a:lnTo>
                <a:lnTo>
                  <a:pt x="2545702" y="2215591"/>
                </a:lnTo>
                <a:lnTo>
                  <a:pt x="2544826" y="2209241"/>
                </a:lnTo>
                <a:lnTo>
                  <a:pt x="2552700" y="2199081"/>
                </a:lnTo>
                <a:lnTo>
                  <a:pt x="2552700" y="2150999"/>
                </a:lnTo>
                <a:lnTo>
                  <a:pt x="2538450" y="2168601"/>
                </a:lnTo>
                <a:lnTo>
                  <a:pt x="2537091" y="2159711"/>
                </a:lnTo>
                <a:lnTo>
                  <a:pt x="2521953" y="2060651"/>
                </a:lnTo>
                <a:lnTo>
                  <a:pt x="2521813" y="2060651"/>
                </a:lnTo>
                <a:lnTo>
                  <a:pt x="2521597" y="2059381"/>
                </a:lnTo>
                <a:lnTo>
                  <a:pt x="2521331" y="2059381"/>
                </a:lnTo>
                <a:lnTo>
                  <a:pt x="2521356" y="2058111"/>
                </a:lnTo>
                <a:lnTo>
                  <a:pt x="2521013" y="2058111"/>
                </a:lnTo>
                <a:lnTo>
                  <a:pt x="2520594" y="2056841"/>
                </a:lnTo>
                <a:lnTo>
                  <a:pt x="2520442" y="2056460"/>
                </a:lnTo>
                <a:lnTo>
                  <a:pt x="2520442" y="2253691"/>
                </a:lnTo>
                <a:lnTo>
                  <a:pt x="2509482" y="2253691"/>
                </a:lnTo>
                <a:lnTo>
                  <a:pt x="2518727" y="2242261"/>
                </a:lnTo>
                <a:lnTo>
                  <a:pt x="2520442" y="2253691"/>
                </a:lnTo>
                <a:lnTo>
                  <a:pt x="2520442" y="2056460"/>
                </a:lnTo>
                <a:lnTo>
                  <a:pt x="2520099" y="2055571"/>
                </a:lnTo>
                <a:lnTo>
                  <a:pt x="2518816" y="2054301"/>
                </a:lnTo>
                <a:lnTo>
                  <a:pt x="2518410" y="2053031"/>
                </a:lnTo>
                <a:lnTo>
                  <a:pt x="2516327" y="2051761"/>
                </a:lnTo>
                <a:lnTo>
                  <a:pt x="2515362" y="2050491"/>
                </a:lnTo>
                <a:lnTo>
                  <a:pt x="2513939" y="2050491"/>
                </a:lnTo>
                <a:lnTo>
                  <a:pt x="2512745" y="2049221"/>
                </a:lnTo>
                <a:lnTo>
                  <a:pt x="2512174" y="2049221"/>
                </a:lnTo>
                <a:lnTo>
                  <a:pt x="2512174" y="2200351"/>
                </a:lnTo>
                <a:lnTo>
                  <a:pt x="2494877" y="2221941"/>
                </a:lnTo>
                <a:lnTo>
                  <a:pt x="2497099" y="2209241"/>
                </a:lnTo>
                <a:lnTo>
                  <a:pt x="2505760" y="2159711"/>
                </a:lnTo>
                <a:lnTo>
                  <a:pt x="2512174" y="2200351"/>
                </a:lnTo>
                <a:lnTo>
                  <a:pt x="2512174" y="2049221"/>
                </a:lnTo>
                <a:lnTo>
                  <a:pt x="2511729" y="2049221"/>
                </a:lnTo>
                <a:lnTo>
                  <a:pt x="2489390" y="2041436"/>
                </a:lnTo>
                <a:lnTo>
                  <a:pt x="2489390" y="2073351"/>
                </a:lnTo>
                <a:lnTo>
                  <a:pt x="2465641" y="2209241"/>
                </a:lnTo>
                <a:lnTo>
                  <a:pt x="2452586" y="2182418"/>
                </a:lnTo>
                <a:lnTo>
                  <a:pt x="2452586" y="2252421"/>
                </a:lnTo>
                <a:lnTo>
                  <a:pt x="2355761" y="2252421"/>
                </a:lnTo>
                <a:lnTo>
                  <a:pt x="2363889" y="2070811"/>
                </a:lnTo>
                <a:lnTo>
                  <a:pt x="2452586" y="2252421"/>
                </a:lnTo>
                <a:lnTo>
                  <a:pt x="2452586" y="2182418"/>
                </a:lnTo>
                <a:lnTo>
                  <a:pt x="2398268" y="2070811"/>
                </a:lnTo>
                <a:lnTo>
                  <a:pt x="2381580" y="2036521"/>
                </a:lnTo>
                <a:lnTo>
                  <a:pt x="2489390" y="2073351"/>
                </a:lnTo>
                <a:lnTo>
                  <a:pt x="2489390" y="2041436"/>
                </a:lnTo>
                <a:lnTo>
                  <a:pt x="2475331" y="2036521"/>
                </a:lnTo>
                <a:lnTo>
                  <a:pt x="2355202" y="1994611"/>
                </a:lnTo>
                <a:lnTo>
                  <a:pt x="2346414" y="1994611"/>
                </a:lnTo>
                <a:lnTo>
                  <a:pt x="2345131" y="1995881"/>
                </a:lnTo>
                <a:lnTo>
                  <a:pt x="2343607" y="1995881"/>
                </a:lnTo>
                <a:lnTo>
                  <a:pt x="2343226" y="1997151"/>
                </a:lnTo>
                <a:lnTo>
                  <a:pt x="2341448" y="1997151"/>
                </a:lnTo>
                <a:lnTo>
                  <a:pt x="2340800" y="1998421"/>
                </a:lnTo>
                <a:lnTo>
                  <a:pt x="2340216" y="1998421"/>
                </a:lnTo>
                <a:lnTo>
                  <a:pt x="2339644" y="1999691"/>
                </a:lnTo>
                <a:lnTo>
                  <a:pt x="2338908" y="1999691"/>
                </a:lnTo>
                <a:lnTo>
                  <a:pt x="2338260" y="2000961"/>
                </a:lnTo>
                <a:lnTo>
                  <a:pt x="2337701" y="2002231"/>
                </a:lnTo>
                <a:lnTo>
                  <a:pt x="2337384" y="2002231"/>
                </a:lnTo>
                <a:lnTo>
                  <a:pt x="2336990" y="2003501"/>
                </a:lnTo>
                <a:lnTo>
                  <a:pt x="2336660" y="2004771"/>
                </a:lnTo>
                <a:lnTo>
                  <a:pt x="2336292" y="2006041"/>
                </a:lnTo>
                <a:lnTo>
                  <a:pt x="2336152" y="2006041"/>
                </a:lnTo>
                <a:lnTo>
                  <a:pt x="2335961" y="2007311"/>
                </a:lnTo>
                <a:lnTo>
                  <a:pt x="2324189" y="2265121"/>
                </a:lnTo>
                <a:lnTo>
                  <a:pt x="2324074" y="2268931"/>
                </a:lnTo>
                <a:lnTo>
                  <a:pt x="2324074" y="2271471"/>
                </a:lnTo>
                <a:lnTo>
                  <a:pt x="2324379" y="2272741"/>
                </a:lnTo>
                <a:lnTo>
                  <a:pt x="2324646" y="2274011"/>
                </a:lnTo>
                <a:lnTo>
                  <a:pt x="2324506" y="2274011"/>
                </a:lnTo>
                <a:lnTo>
                  <a:pt x="2325306" y="2275281"/>
                </a:lnTo>
                <a:lnTo>
                  <a:pt x="2325713" y="2275281"/>
                </a:lnTo>
                <a:lnTo>
                  <a:pt x="2326322" y="2276551"/>
                </a:lnTo>
                <a:lnTo>
                  <a:pt x="2326678" y="2277821"/>
                </a:lnTo>
                <a:lnTo>
                  <a:pt x="2327478" y="2277821"/>
                </a:lnTo>
                <a:lnTo>
                  <a:pt x="2328100" y="2279091"/>
                </a:lnTo>
                <a:lnTo>
                  <a:pt x="2328583" y="2280361"/>
                </a:lnTo>
                <a:lnTo>
                  <a:pt x="2329688" y="2280361"/>
                </a:lnTo>
                <a:lnTo>
                  <a:pt x="2330437" y="2281631"/>
                </a:lnTo>
                <a:lnTo>
                  <a:pt x="2332012" y="2281631"/>
                </a:lnTo>
                <a:lnTo>
                  <a:pt x="2332875" y="2282901"/>
                </a:lnTo>
                <a:lnTo>
                  <a:pt x="2334806" y="2282901"/>
                </a:lnTo>
                <a:lnTo>
                  <a:pt x="2336825" y="2284171"/>
                </a:lnTo>
                <a:lnTo>
                  <a:pt x="2489657" y="2284171"/>
                </a:lnTo>
                <a:lnTo>
                  <a:pt x="2470607" y="2489911"/>
                </a:lnTo>
                <a:lnTo>
                  <a:pt x="2470861" y="2492451"/>
                </a:lnTo>
                <a:lnTo>
                  <a:pt x="2472245" y="2496261"/>
                </a:lnTo>
                <a:lnTo>
                  <a:pt x="2473325" y="2497531"/>
                </a:lnTo>
                <a:lnTo>
                  <a:pt x="2476271" y="2501341"/>
                </a:lnTo>
                <a:lnTo>
                  <a:pt x="2477998" y="2502611"/>
                </a:lnTo>
                <a:lnTo>
                  <a:pt x="2481986" y="2503881"/>
                </a:lnTo>
                <a:lnTo>
                  <a:pt x="2558910" y="2503881"/>
                </a:lnTo>
                <a:lnTo>
                  <a:pt x="2561107" y="2502611"/>
                </a:lnTo>
                <a:lnTo>
                  <a:pt x="2563342" y="2503881"/>
                </a:lnTo>
                <a:lnTo>
                  <a:pt x="2639936" y="2503881"/>
                </a:lnTo>
                <a:lnTo>
                  <a:pt x="2643733" y="2502611"/>
                </a:lnTo>
                <a:lnTo>
                  <a:pt x="2645410" y="2501341"/>
                </a:lnTo>
                <a:lnTo>
                  <a:pt x="2648318" y="2498801"/>
                </a:lnTo>
                <a:lnTo>
                  <a:pt x="2649436" y="2496261"/>
                </a:lnTo>
                <a:lnTo>
                  <a:pt x="2650998" y="2493721"/>
                </a:lnTo>
                <a:lnTo>
                  <a:pt x="2651391" y="2491181"/>
                </a:lnTo>
                <a:lnTo>
                  <a:pt x="2651391" y="2487371"/>
                </a:lnTo>
                <a:close/>
              </a:path>
              <a:path w="4171950" h="2504440">
                <a:moveTo>
                  <a:pt x="2685846" y="1884121"/>
                </a:moveTo>
                <a:lnTo>
                  <a:pt x="2679217" y="1844751"/>
                </a:lnTo>
                <a:lnTo>
                  <a:pt x="2674213" y="1832051"/>
                </a:lnTo>
                <a:lnTo>
                  <a:pt x="2671216" y="1824431"/>
                </a:lnTo>
                <a:lnTo>
                  <a:pt x="2667901" y="1818081"/>
                </a:lnTo>
                <a:lnTo>
                  <a:pt x="2664269" y="1813001"/>
                </a:lnTo>
                <a:lnTo>
                  <a:pt x="2660332" y="1806651"/>
                </a:lnTo>
                <a:lnTo>
                  <a:pt x="2656116" y="1800301"/>
                </a:lnTo>
                <a:lnTo>
                  <a:pt x="2654947" y="1798993"/>
                </a:lnTo>
                <a:lnTo>
                  <a:pt x="2654947" y="1887931"/>
                </a:lnTo>
                <a:lnTo>
                  <a:pt x="2654503" y="1899361"/>
                </a:lnTo>
                <a:lnTo>
                  <a:pt x="2652941" y="1910791"/>
                </a:lnTo>
                <a:lnTo>
                  <a:pt x="2650248" y="1920951"/>
                </a:lnTo>
                <a:lnTo>
                  <a:pt x="2648940" y="1926031"/>
                </a:lnTo>
                <a:lnTo>
                  <a:pt x="2629954" y="1960321"/>
                </a:lnTo>
                <a:lnTo>
                  <a:pt x="2617901" y="1973021"/>
                </a:lnTo>
                <a:lnTo>
                  <a:pt x="2611145" y="1979371"/>
                </a:lnTo>
                <a:lnTo>
                  <a:pt x="2584462" y="1994611"/>
                </a:lnTo>
                <a:lnTo>
                  <a:pt x="2576131" y="1998421"/>
                </a:lnTo>
                <a:lnTo>
                  <a:pt x="2563253" y="2002231"/>
                </a:lnTo>
                <a:lnTo>
                  <a:pt x="2558885" y="2002231"/>
                </a:lnTo>
                <a:lnTo>
                  <a:pt x="2550058" y="2003501"/>
                </a:lnTo>
                <a:lnTo>
                  <a:pt x="2545613" y="2004771"/>
                </a:lnTo>
                <a:lnTo>
                  <a:pt x="2532240" y="2004771"/>
                </a:lnTo>
                <a:lnTo>
                  <a:pt x="2523350" y="2003501"/>
                </a:lnTo>
                <a:lnTo>
                  <a:pt x="2518943" y="2003501"/>
                </a:lnTo>
                <a:lnTo>
                  <a:pt x="2493276" y="1995881"/>
                </a:lnTo>
                <a:lnTo>
                  <a:pt x="2485174" y="1992071"/>
                </a:lnTo>
                <a:lnTo>
                  <a:pt x="2481237" y="1989531"/>
                </a:lnTo>
                <a:lnTo>
                  <a:pt x="2473617" y="1985721"/>
                </a:lnTo>
                <a:lnTo>
                  <a:pt x="2469946" y="1983181"/>
                </a:lnTo>
                <a:lnTo>
                  <a:pt x="2462911" y="1976831"/>
                </a:lnTo>
                <a:lnTo>
                  <a:pt x="2459558" y="1974291"/>
                </a:lnTo>
                <a:lnTo>
                  <a:pt x="2453182" y="1967941"/>
                </a:lnTo>
                <a:lnTo>
                  <a:pt x="2450198" y="1965401"/>
                </a:lnTo>
                <a:lnTo>
                  <a:pt x="2444585" y="1957781"/>
                </a:lnTo>
                <a:lnTo>
                  <a:pt x="2441981" y="1953971"/>
                </a:lnTo>
                <a:lnTo>
                  <a:pt x="2437206" y="1947621"/>
                </a:lnTo>
                <a:lnTo>
                  <a:pt x="2435034" y="1942541"/>
                </a:lnTo>
                <a:lnTo>
                  <a:pt x="2422575" y="1905711"/>
                </a:lnTo>
                <a:lnTo>
                  <a:pt x="2421407" y="1890471"/>
                </a:lnTo>
                <a:lnTo>
                  <a:pt x="2421534" y="1882851"/>
                </a:lnTo>
                <a:lnTo>
                  <a:pt x="2430081" y="1844751"/>
                </a:lnTo>
                <a:lnTo>
                  <a:pt x="2451328" y="1811731"/>
                </a:lnTo>
                <a:lnTo>
                  <a:pt x="2454376" y="1807921"/>
                </a:lnTo>
                <a:lnTo>
                  <a:pt x="2486698" y="1785061"/>
                </a:lnTo>
                <a:lnTo>
                  <a:pt x="2494864" y="1781251"/>
                </a:lnTo>
                <a:lnTo>
                  <a:pt x="2511869" y="1776171"/>
                </a:lnTo>
                <a:lnTo>
                  <a:pt x="2520632" y="1774901"/>
                </a:lnTo>
                <a:lnTo>
                  <a:pt x="2525052" y="1773631"/>
                </a:lnTo>
                <a:lnTo>
                  <a:pt x="2551760" y="1773631"/>
                </a:lnTo>
                <a:lnTo>
                  <a:pt x="2560574" y="1774901"/>
                </a:lnTo>
                <a:lnTo>
                  <a:pt x="2577757" y="1779981"/>
                </a:lnTo>
                <a:lnTo>
                  <a:pt x="2586024" y="1783791"/>
                </a:lnTo>
                <a:lnTo>
                  <a:pt x="2590063" y="1785061"/>
                </a:lnTo>
                <a:lnTo>
                  <a:pt x="2619146" y="1805381"/>
                </a:lnTo>
                <a:lnTo>
                  <a:pt x="2622296" y="1807921"/>
                </a:lnTo>
                <a:lnTo>
                  <a:pt x="2628239" y="1815541"/>
                </a:lnTo>
                <a:lnTo>
                  <a:pt x="2631008" y="1818081"/>
                </a:lnTo>
                <a:lnTo>
                  <a:pt x="2636151" y="1825701"/>
                </a:lnTo>
                <a:lnTo>
                  <a:pt x="2652484" y="1865071"/>
                </a:lnTo>
                <a:lnTo>
                  <a:pt x="2654947" y="1887931"/>
                </a:lnTo>
                <a:lnTo>
                  <a:pt x="2654947" y="1798993"/>
                </a:lnTo>
                <a:lnTo>
                  <a:pt x="2651595" y="1795221"/>
                </a:lnTo>
                <a:lnTo>
                  <a:pt x="2646807" y="1790141"/>
                </a:lnTo>
                <a:lnTo>
                  <a:pt x="2641765" y="1783791"/>
                </a:lnTo>
                <a:lnTo>
                  <a:pt x="2636482" y="1779981"/>
                </a:lnTo>
                <a:lnTo>
                  <a:pt x="2630944" y="1774901"/>
                </a:lnTo>
                <a:lnTo>
                  <a:pt x="2629027" y="1773631"/>
                </a:lnTo>
                <a:lnTo>
                  <a:pt x="2625191" y="1771091"/>
                </a:lnTo>
                <a:lnTo>
                  <a:pt x="2619235" y="1766011"/>
                </a:lnTo>
                <a:lnTo>
                  <a:pt x="2613075" y="1762201"/>
                </a:lnTo>
                <a:lnTo>
                  <a:pt x="2606738" y="1759661"/>
                </a:lnTo>
                <a:lnTo>
                  <a:pt x="2600223" y="1755851"/>
                </a:lnTo>
                <a:lnTo>
                  <a:pt x="2593581" y="1753311"/>
                </a:lnTo>
                <a:lnTo>
                  <a:pt x="2579890" y="1748231"/>
                </a:lnTo>
                <a:lnTo>
                  <a:pt x="2551455" y="1743151"/>
                </a:lnTo>
                <a:lnTo>
                  <a:pt x="2522512" y="1743151"/>
                </a:lnTo>
                <a:lnTo>
                  <a:pt x="2501150" y="1746961"/>
                </a:lnTo>
                <a:lnTo>
                  <a:pt x="2487307" y="1752041"/>
                </a:lnTo>
                <a:lnTo>
                  <a:pt x="2473985" y="1757121"/>
                </a:lnTo>
                <a:lnTo>
                  <a:pt x="2467533" y="1760931"/>
                </a:lnTo>
                <a:lnTo>
                  <a:pt x="2461260" y="1763471"/>
                </a:lnTo>
                <a:lnTo>
                  <a:pt x="2455176" y="1767281"/>
                </a:lnTo>
                <a:lnTo>
                  <a:pt x="2449296" y="1772361"/>
                </a:lnTo>
                <a:lnTo>
                  <a:pt x="2443619" y="1776171"/>
                </a:lnTo>
                <a:lnTo>
                  <a:pt x="2414816" y="1809191"/>
                </a:lnTo>
                <a:lnTo>
                  <a:pt x="2410993" y="1814271"/>
                </a:lnTo>
                <a:lnTo>
                  <a:pt x="2407475" y="1820621"/>
                </a:lnTo>
                <a:lnTo>
                  <a:pt x="2404275" y="1826971"/>
                </a:lnTo>
                <a:lnTo>
                  <a:pt x="2401405" y="1834591"/>
                </a:lnTo>
                <a:lnTo>
                  <a:pt x="2398852" y="1840941"/>
                </a:lnTo>
                <a:lnTo>
                  <a:pt x="2390787" y="1882851"/>
                </a:lnTo>
                <a:lnTo>
                  <a:pt x="2390825" y="1894281"/>
                </a:lnTo>
                <a:lnTo>
                  <a:pt x="2397429" y="1932381"/>
                </a:lnTo>
                <a:lnTo>
                  <a:pt x="2399766" y="1938731"/>
                </a:lnTo>
                <a:lnTo>
                  <a:pt x="2402433" y="1946351"/>
                </a:lnTo>
                <a:lnTo>
                  <a:pt x="2420531" y="1976831"/>
                </a:lnTo>
                <a:lnTo>
                  <a:pt x="2425039" y="1983181"/>
                </a:lnTo>
                <a:lnTo>
                  <a:pt x="2429827" y="1988261"/>
                </a:lnTo>
                <a:lnTo>
                  <a:pt x="2434869" y="1993341"/>
                </a:lnTo>
                <a:lnTo>
                  <a:pt x="2440152" y="1998421"/>
                </a:lnTo>
                <a:lnTo>
                  <a:pt x="2445689" y="2002231"/>
                </a:lnTo>
                <a:lnTo>
                  <a:pt x="2451455" y="2007311"/>
                </a:lnTo>
                <a:lnTo>
                  <a:pt x="2503754" y="2031441"/>
                </a:lnTo>
                <a:lnTo>
                  <a:pt x="2517978" y="2033981"/>
                </a:lnTo>
                <a:lnTo>
                  <a:pt x="2525179" y="2033981"/>
                </a:lnTo>
                <a:lnTo>
                  <a:pt x="2532430" y="2035251"/>
                </a:lnTo>
                <a:lnTo>
                  <a:pt x="2546896" y="2035251"/>
                </a:lnTo>
                <a:lnTo>
                  <a:pt x="2582468" y="2028901"/>
                </a:lnTo>
                <a:lnTo>
                  <a:pt x="2596057" y="2023821"/>
                </a:lnTo>
                <a:lnTo>
                  <a:pt x="2602649" y="2020011"/>
                </a:lnTo>
                <a:lnTo>
                  <a:pt x="2609100" y="2017471"/>
                </a:lnTo>
                <a:lnTo>
                  <a:pt x="2615387" y="2013661"/>
                </a:lnTo>
                <a:lnTo>
                  <a:pt x="2621457" y="2009851"/>
                </a:lnTo>
                <a:lnTo>
                  <a:pt x="2627338" y="2006041"/>
                </a:lnTo>
                <a:lnTo>
                  <a:pt x="2628760" y="2004771"/>
                </a:lnTo>
                <a:lnTo>
                  <a:pt x="2633027" y="2000961"/>
                </a:lnTo>
                <a:lnTo>
                  <a:pt x="2657716" y="1974291"/>
                </a:lnTo>
                <a:lnTo>
                  <a:pt x="2661831" y="1969211"/>
                </a:lnTo>
                <a:lnTo>
                  <a:pt x="2677782" y="1936191"/>
                </a:lnTo>
                <a:lnTo>
                  <a:pt x="2679992" y="1929841"/>
                </a:lnTo>
                <a:lnTo>
                  <a:pt x="2685846" y="1894281"/>
                </a:lnTo>
                <a:lnTo>
                  <a:pt x="2685846" y="1884121"/>
                </a:lnTo>
                <a:close/>
              </a:path>
              <a:path w="4171950" h="2504440">
                <a:moveTo>
                  <a:pt x="4130954" y="296113"/>
                </a:moveTo>
                <a:lnTo>
                  <a:pt x="4129506" y="292011"/>
                </a:lnTo>
                <a:lnTo>
                  <a:pt x="4129506" y="291566"/>
                </a:lnTo>
                <a:lnTo>
                  <a:pt x="4129189" y="291401"/>
                </a:lnTo>
                <a:lnTo>
                  <a:pt x="4128808" y="290779"/>
                </a:lnTo>
                <a:lnTo>
                  <a:pt x="4128389" y="290195"/>
                </a:lnTo>
                <a:lnTo>
                  <a:pt x="4127919" y="289648"/>
                </a:lnTo>
                <a:lnTo>
                  <a:pt x="4127474" y="289039"/>
                </a:lnTo>
                <a:lnTo>
                  <a:pt x="4126801" y="288315"/>
                </a:lnTo>
                <a:lnTo>
                  <a:pt x="4122788" y="285648"/>
                </a:lnTo>
                <a:lnTo>
                  <a:pt x="4122140" y="285648"/>
                </a:lnTo>
                <a:lnTo>
                  <a:pt x="4121467" y="285394"/>
                </a:lnTo>
                <a:lnTo>
                  <a:pt x="4120883" y="285203"/>
                </a:lnTo>
                <a:lnTo>
                  <a:pt x="4120096" y="285000"/>
                </a:lnTo>
                <a:lnTo>
                  <a:pt x="4119778" y="284975"/>
                </a:lnTo>
                <a:lnTo>
                  <a:pt x="4119130" y="285000"/>
                </a:lnTo>
                <a:lnTo>
                  <a:pt x="4118508" y="284861"/>
                </a:lnTo>
                <a:lnTo>
                  <a:pt x="4117886" y="284797"/>
                </a:lnTo>
                <a:lnTo>
                  <a:pt x="4099610" y="284797"/>
                </a:lnTo>
                <a:lnTo>
                  <a:pt x="4099610" y="334073"/>
                </a:lnTo>
                <a:lnTo>
                  <a:pt x="4083329" y="528091"/>
                </a:lnTo>
                <a:lnTo>
                  <a:pt x="3988231" y="528091"/>
                </a:lnTo>
                <a:lnTo>
                  <a:pt x="3980370" y="434263"/>
                </a:lnTo>
                <a:lnTo>
                  <a:pt x="3989413" y="434251"/>
                </a:lnTo>
                <a:lnTo>
                  <a:pt x="3992626" y="432993"/>
                </a:lnTo>
                <a:lnTo>
                  <a:pt x="4099610" y="334073"/>
                </a:lnTo>
                <a:lnTo>
                  <a:pt x="4099610" y="284797"/>
                </a:lnTo>
                <a:lnTo>
                  <a:pt x="4080268" y="284797"/>
                </a:lnTo>
                <a:lnTo>
                  <a:pt x="4080268" y="312902"/>
                </a:lnTo>
                <a:lnTo>
                  <a:pt x="3980370" y="405701"/>
                </a:lnTo>
                <a:lnTo>
                  <a:pt x="3978084" y="405701"/>
                </a:lnTo>
                <a:lnTo>
                  <a:pt x="3971150" y="322973"/>
                </a:lnTo>
                <a:lnTo>
                  <a:pt x="3970312" y="312902"/>
                </a:lnTo>
                <a:lnTo>
                  <a:pt x="4080268" y="312902"/>
                </a:lnTo>
                <a:lnTo>
                  <a:pt x="4080268" y="284797"/>
                </a:lnTo>
                <a:lnTo>
                  <a:pt x="3954183" y="284797"/>
                </a:lnTo>
                <a:lnTo>
                  <a:pt x="3953599" y="284746"/>
                </a:lnTo>
                <a:lnTo>
                  <a:pt x="3953014" y="284746"/>
                </a:lnTo>
                <a:lnTo>
                  <a:pt x="3948353" y="286143"/>
                </a:lnTo>
                <a:lnTo>
                  <a:pt x="3947426" y="286588"/>
                </a:lnTo>
                <a:lnTo>
                  <a:pt x="3819982" y="365315"/>
                </a:lnTo>
                <a:lnTo>
                  <a:pt x="3717582" y="365315"/>
                </a:lnTo>
                <a:lnTo>
                  <a:pt x="3715766" y="365683"/>
                </a:lnTo>
                <a:lnTo>
                  <a:pt x="3705225" y="377710"/>
                </a:lnTo>
                <a:lnTo>
                  <a:pt x="3705225" y="381495"/>
                </a:lnTo>
                <a:lnTo>
                  <a:pt x="3717582" y="393877"/>
                </a:lnTo>
                <a:lnTo>
                  <a:pt x="3824059" y="393877"/>
                </a:lnTo>
                <a:lnTo>
                  <a:pt x="3826738" y="393839"/>
                </a:lnTo>
                <a:lnTo>
                  <a:pt x="3829215" y="393090"/>
                </a:lnTo>
                <a:lnTo>
                  <a:pt x="3831475" y="391629"/>
                </a:lnTo>
                <a:lnTo>
                  <a:pt x="3942740" y="322973"/>
                </a:lnTo>
                <a:lnTo>
                  <a:pt x="3949585" y="405701"/>
                </a:lnTo>
                <a:lnTo>
                  <a:pt x="3816096" y="405701"/>
                </a:lnTo>
                <a:lnTo>
                  <a:pt x="3814280" y="406069"/>
                </a:lnTo>
                <a:lnTo>
                  <a:pt x="3803739" y="418096"/>
                </a:lnTo>
                <a:lnTo>
                  <a:pt x="3803739" y="421881"/>
                </a:lnTo>
                <a:lnTo>
                  <a:pt x="3952062" y="434263"/>
                </a:lnTo>
                <a:lnTo>
                  <a:pt x="3959885" y="528091"/>
                </a:lnTo>
                <a:lnTo>
                  <a:pt x="3905148" y="528091"/>
                </a:lnTo>
                <a:lnTo>
                  <a:pt x="3905148" y="733450"/>
                </a:lnTo>
                <a:lnTo>
                  <a:pt x="3858272" y="733450"/>
                </a:lnTo>
                <a:lnTo>
                  <a:pt x="3841978" y="556641"/>
                </a:lnTo>
                <a:lnTo>
                  <a:pt x="3888981" y="556641"/>
                </a:lnTo>
                <a:lnTo>
                  <a:pt x="3905148" y="733450"/>
                </a:lnTo>
                <a:lnTo>
                  <a:pt x="3905148" y="528091"/>
                </a:lnTo>
                <a:lnTo>
                  <a:pt x="3824503" y="528091"/>
                </a:lnTo>
                <a:lnTo>
                  <a:pt x="3822573" y="528485"/>
                </a:lnTo>
                <a:lnTo>
                  <a:pt x="3812108" y="541680"/>
                </a:lnTo>
                <a:lnTo>
                  <a:pt x="3829634" y="733450"/>
                </a:lnTo>
                <a:lnTo>
                  <a:pt x="3781082" y="733450"/>
                </a:lnTo>
                <a:lnTo>
                  <a:pt x="3768712" y="745832"/>
                </a:lnTo>
                <a:lnTo>
                  <a:pt x="3768712" y="749617"/>
                </a:lnTo>
                <a:lnTo>
                  <a:pt x="3781082" y="762000"/>
                </a:lnTo>
                <a:lnTo>
                  <a:pt x="3845242" y="762000"/>
                </a:lnTo>
                <a:lnTo>
                  <a:pt x="3847579" y="761987"/>
                </a:lnTo>
                <a:lnTo>
                  <a:pt x="3849776" y="761415"/>
                </a:lnTo>
                <a:lnTo>
                  <a:pt x="3851833" y="760298"/>
                </a:lnTo>
                <a:lnTo>
                  <a:pt x="3853891" y="761415"/>
                </a:lnTo>
                <a:lnTo>
                  <a:pt x="3856088" y="761987"/>
                </a:lnTo>
                <a:lnTo>
                  <a:pt x="3858425" y="762000"/>
                </a:lnTo>
                <a:lnTo>
                  <a:pt x="3922738" y="762012"/>
                </a:lnTo>
                <a:lnTo>
                  <a:pt x="3924643" y="761606"/>
                </a:lnTo>
                <a:lnTo>
                  <a:pt x="3935120" y="748538"/>
                </a:lnTo>
                <a:lnTo>
                  <a:pt x="3934955" y="746544"/>
                </a:lnTo>
                <a:lnTo>
                  <a:pt x="3933761" y="733450"/>
                </a:lnTo>
                <a:lnTo>
                  <a:pt x="3917607" y="556768"/>
                </a:lnTo>
                <a:lnTo>
                  <a:pt x="4097464" y="556755"/>
                </a:lnTo>
                <a:lnTo>
                  <a:pt x="4098480" y="556641"/>
                </a:lnTo>
                <a:lnTo>
                  <a:pt x="4099331" y="556488"/>
                </a:lnTo>
                <a:lnTo>
                  <a:pt x="4100271" y="556196"/>
                </a:lnTo>
                <a:lnTo>
                  <a:pt x="4100842" y="556069"/>
                </a:lnTo>
                <a:lnTo>
                  <a:pt x="4110329" y="545833"/>
                </a:lnTo>
                <a:lnTo>
                  <a:pt x="4110329" y="544982"/>
                </a:lnTo>
                <a:lnTo>
                  <a:pt x="4110812" y="544169"/>
                </a:lnTo>
                <a:lnTo>
                  <a:pt x="4110571" y="543953"/>
                </a:lnTo>
                <a:lnTo>
                  <a:pt x="4110571" y="543674"/>
                </a:lnTo>
                <a:lnTo>
                  <a:pt x="4111879" y="528091"/>
                </a:lnTo>
                <a:lnTo>
                  <a:pt x="4128084" y="334073"/>
                </a:lnTo>
                <a:lnTo>
                  <a:pt x="4129849" y="312902"/>
                </a:lnTo>
                <a:lnTo>
                  <a:pt x="4130929" y="299923"/>
                </a:lnTo>
                <a:lnTo>
                  <a:pt x="4130954" y="296113"/>
                </a:lnTo>
                <a:close/>
              </a:path>
              <a:path w="4171950" h="2504440">
                <a:moveTo>
                  <a:pt x="4171861" y="136182"/>
                </a:moveTo>
                <a:lnTo>
                  <a:pt x="4165981" y="96647"/>
                </a:lnTo>
                <a:lnTo>
                  <a:pt x="4148912" y="60540"/>
                </a:lnTo>
                <a:lnTo>
                  <a:pt x="4143362" y="52908"/>
                </a:lnTo>
                <a:lnTo>
                  <a:pt x="4143362" y="129070"/>
                </a:lnTo>
                <a:lnTo>
                  <a:pt x="4143349" y="143230"/>
                </a:lnTo>
                <a:lnTo>
                  <a:pt x="4132453" y="183819"/>
                </a:lnTo>
                <a:lnTo>
                  <a:pt x="4106888" y="217182"/>
                </a:lnTo>
                <a:lnTo>
                  <a:pt x="4070527" y="238226"/>
                </a:lnTo>
                <a:lnTo>
                  <a:pt x="4028910" y="243751"/>
                </a:lnTo>
                <a:lnTo>
                  <a:pt x="4021912" y="243065"/>
                </a:lnTo>
                <a:lnTo>
                  <a:pt x="3982123" y="229565"/>
                </a:lnTo>
                <a:lnTo>
                  <a:pt x="3950525" y="201828"/>
                </a:lnTo>
                <a:lnTo>
                  <a:pt x="3931932" y="164096"/>
                </a:lnTo>
                <a:lnTo>
                  <a:pt x="3928491" y="143230"/>
                </a:lnTo>
                <a:lnTo>
                  <a:pt x="3928491" y="129070"/>
                </a:lnTo>
                <a:lnTo>
                  <a:pt x="3939362" y="88442"/>
                </a:lnTo>
                <a:lnTo>
                  <a:pt x="3964914" y="55079"/>
                </a:lnTo>
                <a:lnTo>
                  <a:pt x="4001325" y="34010"/>
                </a:lnTo>
                <a:lnTo>
                  <a:pt x="4028859" y="28524"/>
                </a:lnTo>
                <a:lnTo>
                  <a:pt x="4042968" y="28524"/>
                </a:lnTo>
                <a:lnTo>
                  <a:pt x="4083545" y="39408"/>
                </a:lnTo>
                <a:lnTo>
                  <a:pt x="4116882" y="65036"/>
                </a:lnTo>
                <a:lnTo>
                  <a:pt x="4137876" y="101485"/>
                </a:lnTo>
                <a:lnTo>
                  <a:pt x="4143362" y="129070"/>
                </a:lnTo>
                <a:lnTo>
                  <a:pt x="4143362" y="52908"/>
                </a:lnTo>
                <a:lnTo>
                  <a:pt x="4119016" y="28524"/>
                </a:lnTo>
                <a:lnTo>
                  <a:pt x="4116882" y="26847"/>
                </a:lnTo>
                <a:lnTo>
                  <a:pt x="4081716" y="8001"/>
                </a:lnTo>
                <a:lnTo>
                  <a:pt x="4042638" y="177"/>
                </a:lnTo>
                <a:lnTo>
                  <a:pt x="4035958" y="0"/>
                </a:lnTo>
                <a:lnTo>
                  <a:pt x="4029278" y="165"/>
                </a:lnTo>
                <a:lnTo>
                  <a:pt x="3990162" y="7950"/>
                </a:lnTo>
                <a:lnTo>
                  <a:pt x="3954945" y="26797"/>
                </a:lnTo>
                <a:lnTo>
                  <a:pt x="3926751" y="55041"/>
                </a:lnTo>
                <a:lnTo>
                  <a:pt x="3907917" y="90309"/>
                </a:lnTo>
                <a:lnTo>
                  <a:pt x="3900132" y="129489"/>
                </a:lnTo>
                <a:lnTo>
                  <a:pt x="3899979" y="136131"/>
                </a:lnTo>
                <a:lnTo>
                  <a:pt x="3900132" y="142824"/>
                </a:lnTo>
                <a:lnTo>
                  <a:pt x="3907904" y="182016"/>
                </a:lnTo>
                <a:lnTo>
                  <a:pt x="3926636" y="217182"/>
                </a:lnTo>
                <a:lnTo>
                  <a:pt x="3954907" y="245529"/>
                </a:lnTo>
                <a:lnTo>
                  <a:pt x="3990111" y="264388"/>
                </a:lnTo>
                <a:lnTo>
                  <a:pt x="4029227" y="272186"/>
                </a:lnTo>
                <a:lnTo>
                  <a:pt x="4035920" y="272351"/>
                </a:lnTo>
                <a:lnTo>
                  <a:pt x="4042575" y="272186"/>
                </a:lnTo>
                <a:lnTo>
                  <a:pt x="4081703" y="264388"/>
                </a:lnTo>
                <a:lnTo>
                  <a:pt x="4116908" y="245541"/>
                </a:lnTo>
                <a:lnTo>
                  <a:pt x="4119194" y="243751"/>
                </a:lnTo>
                <a:lnTo>
                  <a:pt x="4122166" y="241439"/>
                </a:lnTo>
                <a:lnTo>
                  <a:pt x="4148950" y="211823"/>
                </a:lnTo>
                <a:lnTo>
                  <a:pt x="4166006" y="175704"/>
                </a:lnTo>
                <a:lnTo>
                  <a:pt x="4171708" y="142824"/>
                </a:lnTo>
                <a:lnTo>
                  <a:pt x="4171861" y="136182"/>
                </a:lnTo>
                <a:close/>
              </a:path>
            </a:pathLst>
          </a:custGeom>
          <a:solidFill>
            <a:srgbClr val="2323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12938" y="173228"/>
            <a:ext cx="3112135" cy="99885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 marR="5080">
              <a:lnSpc>
                <a:spcPts val="3750"/>
              </a:lnSpc>
              <a:spcBef>
                <a:spcPts val="360"/>
              </a:spcBef>
            </a:pPr>
            <a:r>
              <a:rPr sz="3250" b="1" spc="-655" dirty="0">
                <a:solidFill>
                  <a:srgbClr val="E6AF49"/>
                </a:solidFill>
                <a:latin typeface="Verdana"/>
                <a:cs typeface="Verdana"/>
              </a:rPr>
              <a:t>A</a:t>
            </a:r>
            <a:r>
              <a:rPr sz="3250" b="1" spc="-459" dirty="0">
                <a:solidFill>
                  <a:srgbClr val="E6AF49"/>
                </a:solidFill>
                <a:latin typeface="Verdana"/>
                <a:cs typeface="Verdana"/>
              </a:rPr>
              <a:t> </a:t>
            </a:r>
            <a:r>
              <a:rPr sz="3250" b="1" spc="-295" dirty="0">
                <a:solidFill>
                  <a:srgbClr val="E6AF49"/>
                </a:solidFill>
                <a:latin typeface="Verdana"/>
                <a:cs typeface="Verdana"/>
              </a:rPr>
              <a:t>t</a:t>
            </a:r>
            <a:r>
              <a:rPr sz="3250" b="1" spc="-430" dirty="0">
                <a:solidFill>
                  <a:srgbClr val="E6AF49"/>
                </a:solidFill>
                <a:latin typeface="Verdana"/>
                <a:cs typeface="Verdana"/>
              </a:rPr>
              <a:t>o</a:t>
            </a:r>
            <a:r>
              <a:rPr sz="3250" b="1" spc="-470" dirty="0">
                <a:solidFill>
                  <a:srgbClr val="E6AF49"/>
                </a:solidFill>
                <a:latin typeface="Verdana"/>
                <a:cs typeface="Verdana"/>
              </a:rPr>
              <a:t>u</a:t>
            </a:r>
            <a:r>
              <a:rPr sz="3250" b="1" spc="-320" dirty="0">
                <a:solidFill>
                  <a:srgbClr val="E6AF49"/>
                </a:solidFill>
                <a:latin typeface="Verdana"/>
                <a:cs typeface="Verdana"/>
              </a:rPr>
              <a:t>r</a:t>
            </a:r>
            <a:r>
              <a:rPr sz="3250" b="1" spc="-459" dirty="0">
                <a:solidFill>
                  <a:srgbClr val="E6AF49"/>
                </a:solidFill>
                <a:latin typeface="Verdana"/>
                <a:cs typeface="Verdana"/>
              </a:rPr>
              <a:t> </a:t>
            </a:r>
            <a:r>
              <a:rPr sz="3250" b="1" spc="-409" dirty="0">
                <a:solidFill>
                  <a:srgbClr val="E6AF49"/>
                </a:solidFill>
                <a:latin typeface="Verdana"/>
                <a:cs typeface="Verdana"/>
              </a:rPr>
              <a:t>d</a:t>
            </a:r>
            <a:r>
              <a:rPr sz="3250" b="1" spc="-470" dirty="0">
                <a:solidFill>
                  <a:srgbClr val="E6AF49"/>
                </a:solidFill>
                <a:latin typeface="Verdana"/>
                <a:cs typeface="Verdana"/>
              </a:rPr>
              <a:t>e</a:t>
            </a:r>
            <a:r>
              <a:rPr sz="3250" b="1" spc="-459" dirty="0">
                <a:solidFill>
                  <a:srgbClr val="E6AF49"/>
                </a:solidFill>
                <a:latin typeface="Verdana"/>
                <a:cs typeface="Verdana"/>
              </a:rPr>
              <a:t> </a:t>
            </a:r>
            <a:r>
              <a:rPr sz="3250" b="1" spc="-355" dirty="0">
                <a:solidFill>
                  <a:srgbClr val="E6AF49"/>
                </a:solidFill>
                <a:latin typeface="Verdana"/>
                <a:cs typeface="Verdana"/>
              </a:rPr>
              <a:t>r</a:t>
            </a:r>
            <a:r>
              <a:rPr sz="3250" b="1" spc="-430" dirty="0">
                <a:solidFill>
                  <a:srgbClr val="E6AF49"/>
                </a:solidFill>
                <a:latin typeface="Verdana"/>
                <a:cs typeface="Verdana"/>
              </a:rPr>
              <a:t>ô</a:t>
            </a:r>
            <a:r>
              <a:rPr sz="3250" b="1" spc="-185" dirty="0">
                <a:solidFill>
                  <a:srgbClr val="E6AF49"/>
                </a:solidFill>
                <a:latin typeface="Verdana"/>
                <a:cs typeface="Verdana"/>
              </a:rPr>
              <a:t>l</a:t>
            </a:r>
            <a:r>
              <a:rPr sz="3250" b="1" spc="-475" dirty="0">
                <a:solidFill>
                  <a:srgbClr val="E6AF49"/>
                </a:solidFill>
                <a:latin typeface="Verdana"/>
                <a:cs typeface="Verdana"/>
              </a:rPr>
              <a:t>e</a:t>
            </a:r>
            <a:r>
              <a:rPr sz="3250" b="1" spc="-204" dirty="0">
                <a:solidFill>
                  <a:srgbClr val="E6AF49"/>
                </a:solidFill>
                <a:latin typeface="Verdana"/>
                <a:cs typeface="Verdana"/>
              </a:rPr>
              <a:t>..</a:t>
            </a:r>
            <a:r>
              <a:rPr sz="3250" b="1" spc="-190" dirty="0">
                <a:solidFill>
                  <a:srgbClr val="E6AF49"/>
                </a:solidFill>
                <a:latin typeface="Verdana"/>
                <a:cs typeface="Verdana"/>
              </a:rPr>
              <a:t>.  </a:t>
            </a:r>
            <a:r>
              <a:rPr sz="3250" b="1" spc="-605" dirty="0">
                <a:solidFill>
                  <a:srgbClr val="E6AF49"/>
                </a:solidFill>
                <a:latin typeface="Verdana"/>
                <a:cs typeface="Verdana"/>
              </a:rPr>
              <a:t>M</a:t>
            </a:r>
            <a:r>
              <a:rPr sz="3250" b="1" spc="-220" dirty="0">
                <a:solidFill>
                  <a:srgbClr val="E6AF49"/>
                </a:solidFill>
                <a:latin typeface="Verdana"/>
                <a:cs typeface="Verdana"/>
              </a:rPr>
              <a:t>i</a:t>
            </a:r>
            <a:r>
              <a:rPr sz="3250" b="1" spc="-490" dirty="0">
                <a:solidFill>
                  <a:srgbClr val="E6AF49"/>
                </a:solidFill>
                <a:latin typeface="Verdana"/>
                <a:cs typeface="Verdana"/>
              </a:rPr>
              <a:t>s</a:t>
            </a:r>
            <a:r>
              <a:rPr sz="3250" b="1" spc="-470" dirty="0">
                <a:solidFill>
                  <a:srgbClr val="E6AF49"/>
                </a:solidFill>
                <a:latin typeface="Verdana"/>
                <a:cs typeface="Verdana"/>
              </a:rPr>
              <a:t>e</a:t>
            </a:r>
            <a:r>
              <a:rPr sz="3250" b="1" spc="-459" dirty="0">
                <a:solidFill>
                  <a:srgbClr val="E6AF49"/>
                </a:solidFill>
                <a:latin typeface="Verdana"/>
                <a:cs typeface="Verdana"/>
              </a:rPr>
              <a:t> </a:t>
            </a:r>
            <a:r>
              <a:rPr sz="3250" b="1" spc="-475" dirty="0">
                <a:solidFill>
                  <a:srgbClr val="E6AF49"/>
                </a:solidFill>
                <a:latin typeface="Verdana"/>
                <a:cs typeface="Verdana"/>
              </a:rPr>
              <a:t>e</a:t>
            </a:r>
            <a:r>
              <a:rPr sz="3250" b="1" spc="-450" dirty="0">
                <a:solidFill>
                  <a:srgbClr val="E6AF49"/>
                </a:solidFill>
                <a:latin typeface="Verdana"/>
                <a:cs typeface="Verdana"/>
              </a:rPr>
              <a:t>n</a:t>
            </a:r>
            <a:r>
              <a:rPr sz="3250" b="1" spc="-459" dirty="0">
                <a:solidFill>
                  <a:srgbClr val="E6AF49"/>
                </a:solidFill>
                <a:latin typeface="Verdana"/>
                <a:cs typeface="Verdana"/>
              </a:rPr>
              <a:t> </a:t>
            </a:r>
            <a:r>
              <a:rPr sz="3250" b="1" spc="-490" dirty="0">
                <a:solidFill>
                  <a:srgbClr val="E6AF49"/>
                </a:solidFill>
                <a:latin typeface="Verdana"/>
                <a:cs typeface="Verdana"/>
              </a:rPr>
              <a:t>s</a:t>
            </a:r>
            <a:r>
              <a:rPr sz="3250" b="1" spc="-220" dirty="0">
                <a:solidFill>
                  <a:srgbClr val="E6AF49"/>
                </a:solidFill>
                <a:latin typeface="Verdana"/>
                <a:cs typeface="Verdana"/>
              </a:rPr>
              <a:t>i</a:t>
            </a:r>
            <a:r>
              <a:rPr sz="3250" b="1" spc="-240" dirty="0">
                <a:solidFill>
                  <a:srgbClr val="E6AF49"/>
                </a:solidFill>
                <a:latin typeface="Verdana"/>
                <a:cs typeface="Verdana"/>
              </a:rPr>
              <a:t>t</a:t>
            </a:r>
            <a:r>
              <a:rPr sz="3250" b="1" spc="-470" dirty="0">
                <a:solidFill>
                  <a:srgbClr val="E6AF49"/>
                </a:solidFill>
                <a:latin typeface="Verdana"/>
                <a:cs typeface="Verdana"/>
              </a:rPr>
              <a:t>u</a:t>
            </a:r>
            <a:r>
              <a:rPr sz="3250" b="1" spc="-515" dirty="0">
                <a:solidFill>
                  <a:srgbClr val="E6AF49"/>
                </a:solidFill>
                <a:latin typeface="Verdana"/>
                <a:cs typeface="Verdana"/>
              </a:rPr>
              <a:t>a</a:t>
            </a:r>
            <a:r>
              <a:rPr sz="3250" b="1" spc="-240" dirty="0">
                <a:solidFill>
                  <a:srgbClr val="E6AF49"/>
                </a:solidFill>
                <a:latin typeface="Verdana"/>
                <a:cs typeface="Verdana"/>
              </a:rPr>
              <a:t>t</a:t>
            </a:r>
            <a:r>
              <a:rPr sz="3250" b="1" spc="-220" dirty="0">
                <a:solidFill>
                  <a:srgbClr val="E6AF49"/>
                </a:solidFill>
                <a:latin typeface="Verdana"/>
                <a:cs typeface="Verdana"/>
              </a:rPr>
              <a:t>i</a:t>
            </a:r>
            <a:r>
              <a:rPr sz="3250" b="1" spc="-430" dirty="0">
                <a:solidFill>
                  <a:srgbClr val="E6AF49"/>
                </a:solidFill>
                <a:latin typeface="Verdana"/>
                <a:cs typeface="Verdana"/>
              </a:rPr>
              <a:t>o</a:t>
            </a:r>
            <a:r>
              <a:rPr sz="3250" b="1" spc="-450" dirty="0">
                <a:solidFill>
                  <a:srgbClr val="E6AF49"/>
                </a:solidFill>
                <a:latin typeface="Verdana"/>
                <a:cs typeface="Verdana"/>
              </a:rPr>
              <a:t>n</a:t>
            </a:r>
            <a:endParaRPr sz="325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279306" y="1406525"/>
            <a:ext cx="2353945" cy="1071245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 marR="5080">
              <a:lnSpc>
                <a:spcPts val="2030"/>
              </a:lnSpc>
              <a:spcBef>
                <a:spcPts val="275"/>
              </a:spcBef>
            </a:pPr>
            <a:r>
              <a:rPr sz="1800" spc="-90" dirty="0">
                <a:solidFill>
                  <a:srgbClr val="E6AF49"/>
                </a:solidFill>
                <a:latin typeface="Tahoma"/>
                <a:cs typeface="Tahoma"/>
              </a:rPr>
              <a:t>1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95" dirty="0">
                <a:solidFill>
                  <a:srgbClr val="E6AF49"/>
                </a:solidFill>
                <a:latin typeface="Tahoma"/>
                <a:cs typeface="Tahoma"/>
              </a:rPr>
              <a:t>-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20" dirty="0">
                <a:solidFill>
                  <a:srgbClr val="E6AF49"/>
                </a:solidFill>
                <a:latin typeface="Tahoma"/>
                <a:cs typeface="Tahoma"/>
              </a:rPr>
              <a:t>Un</a:t>
            </a:r>
            <a:r>
              <a:rPr sz="1800" spc="-55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E6AF49"/>
                </a:solidFill>
                <a:latin typeface="Tahoma"/>
                <a:cs typeface="Tahoma"/>
              </a:rPr>
              <a:t>p</a:t>
            </a:r>
            <a:r>
              <a:rPr sz="1800" spc="-55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spc="-35" dirty="0">
                <a:solidFill>
                  <a:srgbClr val="E6AF49"/>
                </a:solidFill>
                <a:latin typeface="Tahoma"/>
                <a:cs typeface="Tahoma"/>
              </a:rPr>
              <a:t>r</a:t>
            </a:r>
            <a:r>
              <a:rPr sz="1800" spc="-50" dirty="0">
                <a:solidFill>
                  <a:srgbClr val="E6AF49"/>
                </a:solidFill>
                <a:latin typeface="Tahoma"/>
                <a:cs typeface="Tahoma"/>
              </a:rPr>
              <a:t>s</a:t>
            </a:r>
            <a:r>
              <a:rPr sz="1800" spc="-5" dirty="0">
                <a:solidFill>
                  <a:srgbClr val="E6AF49"/>
                </a:solidFill>
                <a:latin typeface="Tahoma"/>
                <a:cs typeface="Tahoma"/>
              </a:rPr>
              <a:t>o</a:t>
            </a:r>
            <a:r>
              <a:rPr sz="1800" spc="-20" dirty="0">
                <a:solidFill>
                  <a:srgbClr val="E6AF49"/>
                </a:solidFill>
                <a:latin typeface="Tahoma"/>
                <a:cs typeface="Tahoma"/>
              </a:rPr>
              <a:t>nn</a:t>
            </a:r>
            <a:r>
              <a:rPr sz="1800" spc="-55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65" dirty="0">
                <a:solidFill>
                  <a:srgbClr val="E6AF49"/>
                </a:solidFill>
                <a:latin typeface="Tahoma"/>
                <a:cs typeface="Tahoma"/>
              </a:rPr>
              <a:t>j</a:t>
            </a:r>
            <a:r>
              <a:rPr sz="1800" spc="-5" dirty="0">
                <a:solidFill>
                  <a:srgbClr val="E6AF49"/>
                </a:solidFill>
                <a:latin typeface="Tahoma"/>
                <a:cs typeface="Tahoma"/>
              </a:rPr>
              <a:t>o</a:t>
            </a:r>
            <a:r>
              <a:rPr sz="1800" spc="-25" dirty="0">
                <a:solidFill>
                  <a:srgbClr val="E6AF49"/>
                </a:solidFill>
                <a:latin typeface="Tahoma"/>
                <a:cs typeface="Tahoma"/>
              </a:rPr>
              <a:t>u</a:t>
            </a:r>
            <a:r>
              <a:rPr sz="1800" spc="-40" dirty="0">
                <a:solidFill>
                  <a:srgbClr val="E6AF49"/>
                </a:solidFill>
                <a:latin typeface="Tahoma"/>
                <a:cs typeface="Tahoma"/>
              </a:rPr>
              <a:t>e  </a:t>
            </a:r>
            <a:r>
              <a:rPr sz="1800" spc="-50" dirty="0">
                <a:solidFill>
                  <a:srgbClr val="E6AF49"/>
                </a:solidFill>
                <a:latin typeface="Tahoma"/>
                <a:cs typeface="Tahoma"/>
              </a:rPr>
              <a:t>s</a:t>
            </a:r>
            <a:r>
              <a:rPr sz="1800" spc="-5" dirty="0">
                <a:solidFill>
                  <a:srgbClr val="E6AF49"/>
                </a:solidFill>
                <a:latin typeface="Tahoma"/>
                <a:cs typeface="Tahoma"/>
              </a:rPr>
              <a:t>o</a:t>
            </a:r>
            <a:r>
              <a:rPr sz="1800" spc="-20" dirty="0">
                <a:solidFill>
                  <a:srgbClr val="E6AF49"/>
                </a:solidFill>
                <a:latin typeface="Tahoma"/>
                <a:cs typeface="Tahoma"/>
              </a:rPr>
              <a:t>n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E6AF49"/>
                </a:solidFill>
                <a:latin typeface="Tahoma"/>
                <a:cs typeface="Tahoma"/>
              </a:rPr>
              <a:t>p</a:t>
            </a:r>
            <a:r>
              <a:rPr sz="1800" spc="-45" dirty="0">
                <a:solidFill>
                  <a:srgbClr val="E6AF49"/>
                </a:solidFill>
                <a:latin typeface="Tahoma"/>
                <a:cs typeface="Tahoma"/>
              </a:rPr>
              <a:t>r</a:t>
            </a:r>
            <a:r>
              <a:rPr sz="1800" spc="-5" dirty="0">
                <a:solidFill>
                  <a:srgbClr val="E6AF49"/>
                </a:solidFill>
                <a:latin typeface="Tahoma"/>
                <a:cs typeface="Tahoma"/>
              </a:rPr>
              <a:t>o</a:t>
            </a:r>
            <a:r>
              <a:rPr sz="1800" dirty="0">
                <a:solidFill>
                  <a:srgbClr val="E6AF49"/>
                </a:solidFill>
                <a:latin typeface="Tahoma"/>
                <a:cs typeface="Tahoma"/>
              </a:rPr>
              <a:t>p</a:t>
            </a:r>
            <a:r>
              <a:rPr sz="1800" spc="-45" dirty="0">
                <a:solidFill>
                  <a:srgbClr val="E6AF49"/>
                </a:solidFill>
                <a:latin typeface="Tahoma"/>
                <a:cs typeface="Tahoma"/>
              </a:rPr>
              <a:t>r</a:t>
            </a:r>
            <a:r>
              <a:rPr sz="1800" spc="-55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45" dirty="0">
                <a:solidFill>
                  <a:srgbClr val="E6AF49"/>
                </a:solidFill>
                <a:latin typeface="Tahoma"/>
                <a:cs typeface="Tahoma"/>
              </a:rPr>
              <a:t>r</a:t>
            </a:r>
            <a:r>
              <a:rPr sz="1800" spc="-5" dirty="0">
                <a:solidFill>
                  <a:srgbClr val="E6AF49"/>
                </a:solidFill>
                <a:latin typeface="Tahoma"/>
                <a:cs typeface="Tahoma"/>
              </a:rPr>
              <a:t>ô</a:t>
            </a:r>
            <a:r>
              <a:rPr sz="1800" spc="45" dirty="0">
                <a:solidFill>
                  <a:srgbClr val="E6AF49"/>
                </a:solidFill>
                <a:latin typeface="Tahoma"/>
                <a:cs typeface="Tahoma"/>
              </a:rPr>
              <a:t>l</a:t>
            </a:r>
            <a:r>
              <a:rPr sz="1800" spc="-55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55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spc="-15" dirty="0">
                <a:solidFill>
                  <a:srgbClr val="E6AF49"/>
                </a:solidFill>
                <a:latin typeface="Tahoma"/>
                <a:cs typeface="Tahoma"/>
              </a:rPr>
              <a:t>n  </a:t>
            </a:r>
            <a:r>
              <a:rPr sz="1800" spc="-50" dirty="0">
                <a:solidFill>
                  <a:srgbClr val="E6AF49"/>
                </a:solidFill>
                <a:latin typeface="Tahoma"/>
                <a:cs typeface="Tahoma"/>
              </a:rPr>
              <a:t>s</a:t>
            </a:r>
            <a:r>
              <a:rPr sz="1800" spc="30" dirty="0">
                <a:solidFill>
                  <a:srgbClr val="E6AF49"/>
                </a:solidFill>
                <a:latin typeface="Tahoma"/>
                <a:cs typeface="Tahoma"/>
              </a:rPr>
              <a:t>i</a:t>
            </a:r>
            <a:r>
              <a:rPr sz="1800" spc="5" dirty="0">
                <a:solidFill>
                  <a:srgbClr val="E6AF49"/>
                </a:solidFill>
                <a:latin typeface="Tahoma"/>
                <a:cs typeface="Tahoma"/>
              </a:rPr>
              <a:t>t</a:t>
            </a:r>
            <a:r>
              <a:rPr sz="1800" spc="-25" dirty="0">
                <a:solidFill>
                  <a:srgbClr val="E6AF49"/>
                </a:solidFill>
                <a:latin typeface="Tahoma"/>
                <a:cs typeface="Tahoma"/>
              </a:rPr>
              <a:t>u</a:t>
            </a:r>
            <a:r>
              <a:rPr sz="1800" spc="-70" dirty="0">
                <a:solidFill>
                  <a:srgbClr val="E6AF49"/>
                </a:solidFill>
                <a:latin typeface="Tahoma"/>
                <a:cs typeface="Tahoma"/>
              </a:rPr>
              <a:t>a</a:t>
            </a:r>
            <a:r>
              <a:rPr sz="1800" spc="5" dirty="0">
                <a:solidFill>
                  <a:srgbClr val="E6AF49"/>
                </a:solidFill>
                <a:latin typeface="Tahoma"/>
                <a:cs typeface="Tahoma"/>
              </a:rPr>
              <a:t>t</a:t>
            </a:r>
            <a:r>
              <a:rPr sz="1800" spc="30" dirty="0">
                <a:solidFill>
                  <a:srgbClr val="E6AF49"/>
                </a:solidFill>
                <a:latin typeface="Tahoma"/>
                <a:cs typeface="Tahoma"/>
              </a:rPr>
              <a:t>i</a:t>
            </a:r>
            <a:r>
              <a:rPr sz="1800" spc="-5" dirty="0">
                <a:solidFill>
                  <a:srgbClr val="E6AF49"/>
                </a:solidFill>
                <a:latin typeface="Tahoma"/>
                <a:cs typeface="Tahoma"/>
              </a:rPr>
              <a:t>o</a:t>
            </a:r>
            <a:r>
              <a:rPr sz="1800" spc="-20" dirty="0">
                <a:solidFill>
                  <a:srgbClr val="E6AF49"/>
                </a:solidFill>
                <a:latin typeface="Tahoma"/>
                <a:cs typeface="Tahoma"/>
              </a:rPr>
              <a:t>n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E6AF49"/>
                </a:solidFill>
                <a:latin typeface="Tahoma"/>
                <a:cs typeface="Tahoma"/>
              </a:rPr>
              <a:t>d</a:t>
            </a:r>
            <a:r>
              <a:rPr sz="1800" spc="-55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E6AF49"/>
                </a:solidFill>
                <a:latin typeface="Tahoma"/>
                <a:cs typeface="Tahoma"/>
              </a:rPr>
              <a:t>p</a:t>
            </a:r>
            <a:r>
              <a:rPr sz="1800" spc="-45" dirty="0">
                <a:solidFill>
                  <a:srgbClr val="E6AF49"/>
                </a:solidFill>
                <a:latin typeface="Tahoma"/>
                <a:cs typeface="Tahoma"/>
              </a:rPr>
              <a:t>r</a:t>
            </a:r>
            <a:r>
              <a:rPr sz="1800" spc="-5" dirty="0">
                <a:solidFill>
                  <a:srgbClr val="E6AF49"/>
                </a:solidFill>
                <a:latin typeface="Tahoma"/>
                <a:cs typeface="Tahoma"/>
              </a:rPr>
              <a:t>o</a:t>
            </a:r>
            <a:r>
              <a:rPr sz="1800" spc="-50" dirty="0">
                <a:solidFill>
                  <a:srgbClr val="E6AF49"/>
                </a:solidFill>
                <a:latin typeface="Tahoma"/>
                <a:cs typeface="Tahoma"/>
              </a:rPr>
              <a:t>s</a:t>
            </a:r>
            <a:r>
              <a:rPr sz="1800" dirty="0">
                <a:solidFill>
                  <a:srgbClr val="E6AF49"/>
                </a:solidFill>
                <a:latin typeface="Tahoma"/>
                <a:cs typeface="Tahoma"/>
              </a:rPr>
              <a:t>p</a:t>
            </a:r>
            <a:r>
              <a:rPr sz="1800" spc="-55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spc="-30" dirty="0">
                <a:solidFill>
                  <a:srgbClr val="E6AF49"/>
                </a:solidFill>
                <a:latin typeface="Tahoma"/>
                <a:cs typeface="Tahoma"/>
              </a:rPr>
              <a:t>c</a:t>
            </a:r>
            <a:r>
              <a:rPr sz="1800" spc="5" dirty="0">
                <a:solidFill>
                  <a:srgbClr val="E6AF49"/>
                </a:solidFill>
                <a:latin typeface="Tahoma"/>
                <a:cs typeface="Tahoma"/>
              </a:rPr>
              <a:t>t</a:t>
            </a:r>
            <a:r>
              <a:rPr sz="1800" spc="30" dirty="0">
                <a:solidFill>
                  <a:srgbClr val="E6AF49"/>
                </a:solidFill>
                <a:latin typeface="Tahoma"/>
                <a:cs typeface="Tahoma"/>
              </a:rPr>
              <a:t>i</a:t>
            </a:r>
            <a:r>
              <a:rPr sz="1800" spc="-5" dirty="0">
                <a:solidFill>
                  <a:srgbClr val="E6AF49"/>
                </a:solidFill>
                <a:latin typeface="Tahoma"/>
                <a:cs typeface="Tahoma"/>
              </a:rPr>
              <a:t>o</a:t>
            </a:r>
            <a:r>
              <a:rPr sz="1800" spc="-15" dirty="0">
                <a:solidFill>
                  <a:srgbClr val="E6AF49"/>
                </a:solidFill>
                <a:latin typeface="Tahoma"/>
                <a:cs typeface="Tahoma"/>
              </a:rPr>
              <a:t>n  téléphonique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17067" y="1930400"/>
            <a:ext cx="2303780" cy="1328420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 marR="5080" algn="just">
              <a:lnSpc>
                <a:spcPts val="2030"/>
              </a:lnSpc>
              <a:spcBef>
                <a:spcPts val="275"/>
              </a:spcBef>
            </a:pPr>
            <a:r>
              <a:rPr sz="1800" spc="-90" dirty="0">
                <a:solidFill>
                  <a:srgbClr val="E6AF49"/>
                </a:solidFill>
                <a:latin typeface="Tahoma"/>
                <a:cs typeface="Tahoma"/>
              </a:rPr>
              <a:t>2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95" dirty="0">
                <a:solidFill>
                  <a:srgbClr val="E6AF49"/>
                </a:solidFill>
                <a:latin typeface="Tahoma"/>
                <a:cs typeface="Tahoma"/>
              </a:rPr>
              <a:t>-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25" dirty="0">
                <a:solidFill>
                  <a:srgbClr val="E6AF49"/>
                </a:solidFill>
                <a:latin typeface="Tahoma"/>
                <a:cs typeface="Tahoma"/>
              </a:rPr>
              <a:t>u</a:t>
            </a:r>
            <a:r>
              <a:rPr sz="1800" spc="-20" dirty="0">
                <a:solidFill>
                  <a:srgbClr val="E6AF49"/>
                </a:solidFill>
                <a:latin typeface="Tahoma"/>
                <a:cs typeface="Tahoma"/>
              </a:rPr>
              <a:t>n</a:t>
            </a:r>
            <a:r>
              <a:rPr sz="1800" spc="-55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E6AF49"/>
                </a:solidFill>
                <a:latin typeface="Tahoma"/>
                <a:cs typeface="Tahoma"/>
              </a:rPr>
              <a:t>p</a:t>
            </a:r>
            <a:r>
              <a:rPr sz="1800" spc="-55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spc="-35" dirty="0">
                <a:solidFill>
                  <a:srgbClr val="E6AF49"/>
                </a:solidFill>
                <a:latin typeface="Tahoma"/>
                <a:cs typeface="Tahoma"/>
              </a:rPr>
              <a:t>r</a:t>
            </a:r>
            <a:r>
              <a:rPr sz="1800" spc="-50" dirty="0">
                <a:solidFill>
                  <a:srgbClr val="E6AF49"/>
                </a:solidFill>
                <a:latin typeface="Tahoma"/>
                <a:cs typeface="Tahoma"/>
              </a:rPr>
              <a:t>s</a:t>
            </a:r>
            <a:r>
              <a:rPr sz="1800" spc="-5" dirty="0">
                <a:solidFill>
                  <a:srgbClr val="E6AF49"/>
                </a:solidFill>
                <a:latin typeface="Tahoma"/>
                <a:cs typeface="Tahoma"/>
              </a:rPr>
              <a:t>o</a:t>
            </a:r>
            <a:r>
              <a:rPr sz="1800" spc="-20" dirty="0">
                <a:solidFill>
                  <a:srgbClr val="E6AF49"/>
                </a:solidFill>
                <a:latin typeface="Tahoma"/>
                <a:cs typeface="Tahoma"/>
              </a:rPr>
              <a:t>nn</a:t>
            </a:r>
            <a:r>
              <a:rPr sz="1800" spc="-55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65" dirty="0">
                <a:solidFill>
                  <a:srgbClr val="E6AF49"/>
                </a:solidFill>
                <a:latin typeface="Tahoma"/>
                <a:cs typeface="Tahoma"/>
              </a:rPr>
              <a:t>j</a:t>
            </a:r>
            <a:r>
              <a:rPr sz="1800" spc="-5" dirty="0">
                <a:solidFill>
                  <a:srgbClr val="E6AF49"/>
                </a:solidFill>
                <a:latin typeface="Tahoma"/>
                <a:cs typeface="Tahoma"/>
              </a:rPr>
              <a:t>o</a:t>
            </a:r>
            <a:r>
              <a:rPr sz="1800" spc="-25" dirty="0">
                <a:solidFill>
                  <a:srgbClr val="E6AF49"/>
                </a:solidFill>
                <a:latin typeface="Tahoma"/>
                <a:cs typeface="Tahoma"/>
              </a:rPr>
              <a:t>u</a:t>
            </a:r>
            <a:r>
              <a:rPr sz="1800" spc="-55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45" dirty="0">
                <a:solidFill>
                  <a:srgbClr val="E6AF49"/>
                </a:solidFill>
                <a:latin typeface="Tahoma"/>
                <a:cs typeface="Tahoma"/>
              </a:rPr>
              <a:t>l</a:t>
            </a:r>
            <a:r>
              <a:rPr sz="1800" spc="-30" dirty="0">
                <a:solidFill>
                  <a:srgbClr val="E6AF49"/>
                </a:solidFill>
                <a:latin typeface="Tahoma"/>
                <a:cs typeface="Tahoma"/>
              </a:rPr>
              <a:t>a  </a:t>
            </a:r>
            <a:r>
              <a:rPr sz="1800" dirty="0">
                <a:solidFill>
                  <a:srgbClr val="E6AF49"/>
                </a:solidFill>
                <a:latin typeface="Tahoma"/>
                <a:cs typeface="Tahoma"/>
              </a:rPr>
              <a:t>p</a:t>
            </a:r>
            <a:r>
              <a:rPr sz="1800" spc="-55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spc="-35" dirty="0">
                <a:solidFill>
                  <a:srgbClr val="E6AF49"/>
                </a:solidFill>
                <a:latin typeface="Tahoma"/>
                <a:cs typeface="Tahoma"/>
              </a:rPr>
              <a:t>r</a:t>
            </a:r>
            <a:r>
              <a:rPr sz="1800" spc="-50" dirty="0">
                <a:solidFill>
                  <a:srgbClr val="E6AF49"/>
                </a:solidFill>
                <a:latin typeface="Tahoma"/>
                <a:cs typeface="Tahoma"/>
              </a:rPr>
              <a:t>s</a:t>
            </a:r>
            <a:r>
              <a:rPr sz="1800" spc="-5" dirty="0">
                <a:solidFill>
                  <a:srgbClr val="E6AF49"/>
                </a:solidFill>
                <a:latin typeface="Tahoma"/>
                <a:cs typeface="Tahoma"/>
              </a:rPr>
              <a:t>o</a:t>
            </a:r>
            <a:r>
              <a:rPr sz="1800" spc="-20" dirty="0">
                <a:solidFill>
                  <a:srgbClr val="E6AF49"/>
                </a:solidFill>
                <a:latin typeface="Tahoma"/>
                <a:cs typeface="Tahoma"/>
              </a:rPr>
              <a:t>nn</a:t>
            </a:r>
            <a:r>
              <a:rPr sz="1800" spc="-55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E6AF49"/>
                </a:solidFill>
                <a:latin typeface="Tahoma"/>
                <a:cs typeface="Tahoma"/>
              </a:rPr>
              <a:t>q</a:t>
            </a:r>
            <a:r>
              <a:rPr sz="1800" spc="-25" dirty="0">
                <a:solidFill>
                  <a:srgbClr val="E6AF49"/>
                </a:solidFill>
                <a:latin typeface="Tahoma"/>
                <a:cs typeface="Tahoma"/>
              </a:rPr>
              <a:t>u</a:t>
            </a:r>
            <a:r>
              <a:rPr sz="1800" spc="30" dirty="0">
                <a:solidFill>
                  <a:srgbClr val="E6AF49"/>
                </a:solidFill>
                <a:latin typeface="Tahoma"/>
                <a:cs typeface="Tahoma"/>
              </a:rPr>
              <a:t>i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45" dirty="0">
                <a:solidFill>
                  <a:srgbClr val="E6AF49"/>
                </a:solidFill>
                <a:latin typeface="Tahoma"/>
                <a:cs typeface="Tahoma"/>
              </a:rPr>
              <a:t>r</a:t>
            </a:r>
            <a:r>
              <a:rPr sz="1800" spc="-55" dirty="0">
                <a:solidFill>
                  <a:srgbClr val="E6AF49"/>
                </a:solidFill>
                <a:latin typeface="Tahoma"/>
                <a:cs typeface="Tahoma"/>
              </a:rPr>
              <a:t>é</a:t>
            </a:r>
            <a:r>
              <a:rPr sz="1800" dirty="0">
                <a:solidFill>
                  <a:srgbClr val="E6AF49"/>
                </a:solidFill>
                <a:latin typeface="Tahoma"/>
                <a:cs typeface="Tahoma"/>
              </a:rPr>
              <a:t>p</a:t>
            </a:r>
            <a:r>
              <a:rPr sz="1800" spc="-5" dirty="0">
                <a:solidFill>
                  <a:srgbClr val="E6AF49"/>
                </a:solidFill>
                <a:latin typeface="Tahoma"/>
                <a:cs typeface="Tahoma"/>
              </a:rPr>
              <a:t>o</a:t>
            </a:r>
            <a:r>
              <a:rPr sz="1800" spc="-20" dirty="0">
                <a:solidFill>
                  <a:srgbClr val="E6AF49"/>
                </a:solidFill>
                <a:latin typeface="Tahoma"/>
                <a:cs typeface="Tahoma"/>
              </a:rPr>
              <a:t>n</a:t>
            </a:r>
            <a:r>
              <a:rPr sz="1800" dirty="0">
                <a:solidFill>
                  <a:srgbClr val="E6AF49"/>
                </a:solidFill>
                <a:latin typeface="Tahoma"/>
                <a:cs typeface="Tahoma"/>
              </a:rPr>
              <a:t>d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55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spc="-15" dirty="0">
                <a:solidFill>
                  <a:srgbClr val="E6AF49"/>
                </a:solidFill>
                <a:latin typeface="Tahoma"/>
                <a:cs typeface="Tahoma"/>
              </a:rPr>
              <a:t>n  </a:t>
            </a:r>
            <a:r>
              <a:rPr sz="1800" spc="45" dirty="0">
                <a:solidFill>
                  <a:srgbClr val="E6AF49"/>
                </a:solidFill>
                <a:latin typeface="Tahoma"/>
                <a:cs typeface="Tahoma"/>
              </a:rPr>
              <a:t>l</a:t>
            </a:r>
            <a:r>
              <a:rPr sz="1800" spc="-25" dirty="0">
                <a:solidFill>
                  <a:srgbClr val="E6AF49"/>
                </a:solidFill>
                <a:latin typeface="Tahoma"/>
                <a:cs typeface="Tahoma"/>
              </a:rPr>
              <a:t>u</a:t>
            </a:r>
            <a:r>
              <a:rPr sz="1800" spc="30" dirty="0">
                <a:solidFill>
                  <a:srgbClr val="E6AF49"/>
                </a:solidFill>
                <a:latin typeface="Tahoma"/>
                <a:cs typeface="Tahoma"/>
              </a:rPr>
              <a:t>i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25" dirty="0">
                <a:solidFill>
                  <a:srgbClr val="E6AF49"/>
                </a:solidFill>
                <a:latin typeface="Tahoma"/>
                <a:cs typeface="Tahoma"/>
              </a:rPr>
              <a:t>t</a:t>
            </a:r>
            <a:r>
              <a:rPr sz="1800" spc="-5" dirty="0">
                <a:solidFill>
                  <a:srgbClr val="E6AF49"/>
                </a:solidFill>
                <a:latin typeface="Tahoma"/>
                <a:cs typeface="Tahoma"/>
              </a:rPr>
              <a:t>o</a:t>
            </a:r>
            <a:r>
              <a:rPr sz="1800" spc="-25" dirty="0">
                <a:solidFill>
                  <a:srgbClr val="E6AF49"/>
                </a:solidFill>
                <a:latin typeface="Tahoma"/>
                <a:cs typeface="Tahoma"/>
              </a:rPr>
              <a:t>ur</a:t>
            </a:r>
            <a:r>
              <a:rPr sz="1800" spc="-20" dirty="0">
                <a:solidFill>
                  <a:srgbClr val="E6AF49"/>
                </a:solidFill>
                <a:latin typeface="Tahoma"/>
                <a:cs typeface="Tahoma"/>
              </a:rPr>
              <a:t>n</a:t>
            </a:r>
            <a:r>
              <a:rPr sz="1800" spc="-40" dirty="0">
                <a:solidFill>
                  <a:srgbClr val="E6AF49"/>
                </a:solidFill>
                <a:latin typeface="Tahoma"/>
                <a:cs typeface="Tahoma"/>
              </a:rPr>
              <a:t>a</a:t>
            </a:r>
            <a:r>
              <a:rPr sz="1800" spc="-20" dirty="0">
                <a:solidFill>
                  <a:srgbClr val="E6AF49"/>
                </a:solidFill>
                <a:latin typeface="Tahoma"/>
                <a:cs typeface="Tahoma"/>
              </a:rPr>
              <a:t>n</a:t>
            </a:r>
            <a:r>
              <a:rPr sz="1800" spc="5" dirty="0">
                <a:solidFill>
                  <a:srgbClr val="E6AF49"/>
                </a:solidFill>
                <a:latin typeface="Tahoma"/>
                <a:cs typeface="Tahoma"/>
              </a:rPr>
              <a:t>t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45" dirty="0">
                <a:solidFill>
                  <a:srgbClr val="E6AF49"/>
                </a:solidFill>
                <a:latin typeface="Tahoma"/>
                <a:cs typeface="Tahoma"/>
              </a:rPr>
              <a:t>l</a:t>
            </a:r>
            <a:r>
              <a:rPr sz="1800" spc="-55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E6AF49"/>
                </a:solidFill>
                <a:latin typeface="Tahoma"/>
                <a:cs typeface="Tahoma"/>
              </a:rPr>
              <a:t>d</a:t>
            </a:r>
            <a:r>
              <a:rPr sz="1800" spc="-5" dirty="0">
                <a:solidFill>
                  <a:srgbClr val="E6AF49"/>
                </a:solidFill>
                <a:latin typeface="Tahoma"/>
                <a:cs typeface="Tahoma"/>
              </a:rPr>
              <a:t>o</a:t>
            </a:r>
            <a:r>
              <a:rPr sz="1800" spc="-50" dirty="0">
                <a:solidFill>
                  <a:srgbClr val="E6AF49"/>
                </a:solidFill>
                <a:latin typeface="Tahoma"/>
                <a:cs typeface="Tahoma"/>
              </a:rPr>
              <a:t>s</a:t>
            </a:r>
            <a:endParaRPr sz="1800">
              <a:latin typeface="Tahoma"/>
              <a:cs typeface="Tahoma"/>
            </a:endParaRPr>
          </a:p>
          <a:p>
            <a:pPr marL="12700" algn="just">
              <a:lnSpc>
                <a:spcPts val="1900"/>
              </a:lnSpc>
            </a:pPr>
            <a:r>
              <a:rPr sz="1800" spc="-45" dirty="0">
                <a:solidFill>
                  <a:srgbClr val="E6AF49"/>
                </a:solidFill>
                <a:latin typeface="Tahoma"/>
                <a:cs typeface="Tahoma"/>
              </a:rPr>
              <a:t>S</a:t>
            </a:r>
            <a:r>
              <a:rPr sz="1800" spc="-5" dirty="0">
                <a:solidFill>
                  <a:srgbClr val="E6AF49"/>
                </a:solidFill>
                <a:latin typeface="Tahoma"/>
                <a:cs typeface="Tahoma"/>
              </a:rPr>
              <a:t>o</a:t>
            </a:r>
            <a:r>
              <a:rPr sz="1800" spc="-20" dirty="0">
                <a:solidFill>
                  <a:srgbClr val="E6AF49"/>
                </a:solidFill>
                <a:latin typeface="Tahoma"/>
                <a:cs typeface="Tahoma"/>
              </a:rPr>
              <a:t>n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45" dirty="0">
                <a:solidFill>
                  <a:srgbClr val="E6AF49"/>
                </a:solidFill>
                <a:latin typeface="Tahoma"/>
                <a:cs typeface="Tahoma"/>
              </a:rPr>
              <a:t>r</a:t>
            </a:r>
            <a:r>
              <a:rPr sz="1800" spc="-5" dirty="0">
                <a:solidFill>
                  <a:srgbClr val="E6AF49"/>
                </a:solidFill>
                <a:latin typeface="Tahoma"/>
                <a:cs typeface="Tahoma"/>
              </a:rPr>
              <a:t>ô</a:t>
            </a:r>
            <a:r>
              <a:rPr sz="1800" spc="45" dirty="0">
                <a:solidFill>
                  <a:srgbClr val="E6AF49"/>
                </a:solidFill>
                <a:latin typeface="Tahoma"/>
                <a:cs typeface="Tahoma"/>
              </a:rPr>
              <a:t>l</a:t>
            </a:r>
            <a:r>
              <a:rPr sz="1800" spc="-55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70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spc="-110" dirty="0">
                <a:solidFill>
                  <a:srgbClr val="E6AF49"/>
                </a:solidFill>
                <a:latin typeface="Tahoma"/>
                <a:cs typeface="Tahoma"/>
              </a:rPr>
              <a:t>x</a:t>
            </a:r>
            <a:r>
              <a:rPr sz="1800" spc="-40" dirty="0">
                <a:solidFill>
                  <a:srgbClr val="E6AF49"/>
                </a:solidFill>
                <a:latin typeface="Tahoma"/>
                <a:cs typeface="Tahoma"/>
              </a:rPr>
              <a:t>a</a:t>
            </a:r>
            <a:r>
              <a:rPr sz="1800" spc="-30" dirty="0">
                <a:solidFill>
                  <a:srgbClr val="E6AF49"/>
                </a:solidFill>
                <a:latin typeface="Tahoma"/>
                <a:cs typeface="Tahoma"/>
              </a:rPr>
              <a:t>c</a:t>
            </a:r>
            <a:r>
              <a:rPr sz="1800" spc="5" dirty="0">
                <a:solidFill>
                  <a:srgbClr val="E6AF49"/>
                </a:solidFill>
                <a:latin typeface="Tahoma"/>
                <a:cs typeface="Tahoma"/>
              </a:rPr>
              <a:t>t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45" dirty="0">
                <a:solidFill>
                  <a:srgbClr val="E6AF49"/>
                </a:solidFill>
                <a:latin typeface="Tahoma"/>
                <a:cs typeface="Tahoma"/>
              </a:rPr>
              <a:t>l</a:t>
            </a:r>
            <a:r>
              <a:rPr sz="1800" spc="-25" dirty="0">
                <a:solidFill>
                  <a:srgbClr val="E6AF49"/>
                </a:solidFill>
                <a:latin typeface="Tahoma"/>
                <a:cs typeface="Tahoma"/>
              </a:rPr>
              <a:t>u</a:t>
            </a:r>
            <a:r>
              <a:rPr sz="1800" spc="30" dirty="0">
                <a:solidFill>
                  <a:srgbClr val="E6AF49"/>
                </a:solidFill>
                <a:latin typeface="Tahoma"/>
                <a:cs typeface="Tahoma"/>
              </a:rPr>
              <a:t>i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55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spc="-90" dirty="0">
                <a:solidFill>
                  <a:srgbClr val="E6AF49"/>
                </a:solidFill>
                <a:latin typeface="Tahoma"/>
                <a:cs typeface="Tahoma"/>
              </a:rPr>
              <a:t>s</a:t>
            </a:r>
            <a:r>
              <a:rPr sz="1800" spc="5" dirty="0">
                <a:solidFill>
                  <a:srgbClr val="E6AF49"/>
                </a:solidFill>
                <a:latin typeface="Tahoma"/>
                <a:cs typeface="Tahoma"/>
              </a:rPr>
              <a:t>t</a:t>
            </a:r>
            <a:endParaRPr sz="1800">
              <a:latin typeface="Tahoma"/>
              <a:cs typeface="Tahoma"/>
            </a:endParaRPr>
          </a:p>
          <a:p>
            <a:pPr marL="12700" algn="just">
              <a:lnSpc>
                <a:spcPts val="2090"/>
              </a:lnSpc>
            </a:pPr>
            <a:r>
              <a:rPr sz="1800" dirty="0">
                <a:solidFill>
                  <a:srgbClr val="E6AF49"/>
                </a:solidFill>
                <a:latin typeface="Tahoma"/>
                <a:cs typeface="Tahoma"/>
              </a:rPr>
              <a:t>d</a:t>
            </a:r>
            <a:r>
              <a:rPr sz="1800" spc="-5" dirty="0">
                <a:solidFill>
                  <a:srgbClr val="E6AF49"/>
                </a:solidFill>
                <a:latin typeface="Tahoma"/>
                <a:cs typeface="Tahoma"/>
              </a:rPr>
              <a:t>o</a:t>
            </a:r>
            <a:r>
              <a:rPr sz="1800" spc="-20" dirty="0">
                <a:solidFill>
                  <a:srgbClr val="E6AF49"/>
                </a:solidFill>
                <a:latin typeface="Tahoma"/>
                <a:cs typeface="Tahoma"/>
              </a:rPr>
              <a:t>nn</a:t>
            </a:r>
            <a:r>
              <a:rPr sz="1800" spc="-55" dirty="0">
                <a:solidFill>
                  <a:srgbClr val="E6AF49"/>
                </a:solidFill>
                <a:latin typeface="Tahoma"/>
                <a:cs typeface="Tahoma"/>
              </a:rPr>
              <a:t>é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30" dirty="0">
                <a:solidFill>
                  <a:srgbClr val="E6AF49"/>
                </a:solidFill>
                <a:latin typeface="Tahoma"/>
                <a:cs typeface="Tahoma"/>
              </a:rPr>
              <a:t>p</a:t>
            </a:r>
            <a:r>
              <a:rPr sz="1800" spc="-40" dirty="0">
                <a:solidFill>
                  <a:srgbClr val="E6AF49"/>
                </a:solidFill>
                <a:latin typeface="Tahoma"/>
                <a:cs typeface="Tahoma"/>
              </a:rPr>
              <a:t>a</a:t>
            </a:r>
            <a:r>
              <a:rPr sz="1800" spc="-25" dirty="0">
                <a:solidFill>
                  <a:srgbClr val="E6AF49"/>
                </a:solidFill>
                <a:latin typeface="Tahoma"/>
                <a:cs typeface="Tahoma"/>
              </a:rPr>
              <a:t>r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45" dirty="0">
                <a:solidFill>
                  <a:srgbClr val="E6AF49"/>
                </a:solidFill>
                <a:latin typeface="Tahoma"/>
                <a:cs typeface="Tahoma"/>
              </a:rPr>
              <a:t>l</a:t>
            </a:r>
            <a:r>
              <a:rPr sz="1800" spc="-55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70" dirty="0">
                <a:solidFill>
                  <a:srgbClr val="E6AF49"/>
                </a:solidFill>
                <a:latin typeface="Tahoma"/>
                <a:cs typeface="Tahoma"/>
              </a:rPr>
              <a:t>f</a:t>
            </a:r>
            <a:r>
              <a:rPr sz="1800" spc="-5" dirty="0">
                <a:solidFill>
                  <a:srgbClr val="E6AF49"/>
                </a:solidFill>
                <a:latin typeface="Tahoma"/>
                <a:cs typeface="Tahoma"/>
              </a:rPr>
              <a:t>o</a:t>
            </a:r>
            <a:r>
              <a:rPr sz="1800" spc="-25" dirty="0">
                <a:solidFill>
                  <a:srgbClr val="E6AF49"/>
                </a:solidFill>
                <a:latin typeface="Tahoma"/>
                <a:cs typeface="Tahoma"/>
              </a:rPr>
              <a:t>r</a:t>
            </a:r>
            <a:r>
              <a:rPr sz="1800" spc="-20" dirty="0">
                <a:solidFill>
                  <a:srgbClr val="E6AF49"/>
                </a:solidFill>
                <a:latin typeface="Tahoma"/>
                <a:cs typeface="Tahoma"/>
              </a:rPr>
              <a:t>m</a:t>
            </a:r>
            <a:r>
              <a:rPr sz="1800" spc="-70" dirty="0">
                <a:solidFill>
                  <a:srgbClr val="E6AF49"/>
                </a:solidFill>
                <a:latin typeface="Tahoma"/>
                <a:cs typeface="Tahoma"/>
              </a:rPr>
              <a:t>a</a:t>
            </a:r>
            <a:r>
              <a:rPr sz="1800" spc="-25" dirty="0">
                <a:solidFill>
                  <a:srgbClr val="E6AF49"/>
                </a:solidFill>
                <a:latin typeface="Tahoma"/>
                <a:cs typeface="Tahoma"/>
              </a:rPr>
              <a:t>t</a:t>
            </a:r>
            <a:r>
              <a:rPr sz="1800" spc="-55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spc="-25" dirty="0">
                <a:solidFill>
                  <a:srgbClr val="E6AF49"/>
                </a:solidFill>
                <a:latin typeface="Tahoma"/>
                <a:cs typeface="Tahoma"/>
              </a:rPr>
              <a:t>ur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985096" y="3521075"/>
            <a:ext cx="3297554" cy="132842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>
              <a:lnSpc>
                <a:spcPts val="2020"/>
              </a:lnSpc>
              <a:spcBef>
                <a:spcPts val="280"/>
              </a:spcBef>
            </a:pPr>
            <a:r>
              <a:rPr sz="1800" spc="-90" dirty="0">
                <a:solidFill>
                  <a:srgbClr val="E6AF49"/>
                </a:solidFill>
                <a:latin typeface="Tahoma"/>
                <a:cs typeface="Tahoma"/>
              </a:rPr>
              <a:t>3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95" dirty="0">
                <a:solidFill>
                  <a:srgbClr val="E6AF49"/>
                </a:solidFill>
                <a:latin typeface="Tahoma"/>
                <a:cs typeface="Tahoma"/>
              </a:rPr>
              <a:t>-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175" dirty="0">
                <a:solidFill>
                  <a:srgbClr val="E6AF49"/>
                </a:solidFill>
                <a:latin typeface="Tahoma"/>
                <a:cs typeface="Tahoma"/>
              </a:rPr>
              <a:t>T</a:t>
            </a:r>
            <a:r>
              <a:rPr sz="1800" spc="-45" dirty="0">
                <a:solidFill>
                  <a:srgbClr val="E6AF49"/>
                </a:solidFill>
                <a:latin typeface="Tahoma"/>
                <a:cs typeface="Tahoma"/>
              </a:rPr>
              <a:t>r</a:t>
            </a:r>
            <a:r>
              <a:rPr sz="1800" spc="-5" dirty="0">
                <a:solidFill>
                  <a:srgbClr val="E6AF49"/>
                </a:solidFill>
                <a:latin typeface="Tahoma"/>
                <a:cs typeface="Tahoma"/>
              </a:rPr>
              <a:t>o</a:t>
            </a:r>
            <a:r>
              <a:rPr sz="1800" spc="30" dirty="0">
                <a:solidFill>
                  <a:srgbClr val="E6AF49"/>
                </a:solidFill>
                <a:latin typeface="Tahoma"/>
                <a:cs typeface="Tahoma"/>
              </a:rPr>
              <a:t>i</a:t>
            </a:r>
            <a:r>
              <a:rPr sz="1800" spc="-50" dirty="0">
                <a:solidFill>
                  <a:srgbClr val="E6AF49"/>
                </a:solidFill>
                <a:latin typeface="Tahoma"/>
                <a:cs typeface="Tahoma"/>
              </a:rPr>
              <a:t>s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E6AF49"/>
                </a:solidFill>
                <a:latin typeface="Tahoma"/>
                <a:cs typeface="Tahoma"/>
              </a:rPr>
              <a:t>p</a:t>
            </a:r>
            <a:r>
              <a:rPr sz="1800" spc="-55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spc="-35" dirty="0">
                <a:solidFill>
                  <a:srgbClr val="E6AF49"/>
                </a:solidFill>
                <a:latin typeface="Tahoma"/>
                <a:cs typeface="Tahoma"/>
              </a:rPr>
              <a:t>r</a:t>
            </a:r>
            <a:r>
              <a:rPr sz="1800" spc="-50" dirty="0">
                <a:solidFill>
                  <a:srgbClr val="E6AF49"/>
                </a:solidFill>
                <a:latin typeface="Tahoma"/>
                <a:cs typeface="Tahoma"/>
              </a:rPr>
              <a:t>s</a:t>
            </a:r>
            <a:r>
              <a:rPr sz="1800" spc="-5" dirty="0">
                <a:solidFill>
                  <a:srgbClr val="E6AF49"/>
                </a:solidFill>
                <a:latin typeface="Tahoma"/>
                <a:cs typeface="Tahoma"/>
              </a:rPr>
              <a:t>o</a:t>
            </a:r>
            <a:r>
              <a:rPr sz="1800" spc="-20" dirty="0">
                <a:solidFill>
                  <a:srgbClr val="E6AF49"/>
                </a:solidFill>
                <a:latin typeface="Tahoma"/>
                <a:cs typeface="Tahoma"/>
              </a:rPr>
              <a:t>nn</a:t>
            </a:r>
            <a:r>
              <a:rPr sz="1800" spc="-55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spc="-50" dirty="0">
                <a:solidFill>
                  <a:srgbClr val="E6AF49"/>
                </a:solidFill>
                <a:latin typeface="Tahoma"/>
                <a:cs typeface="Tahoma"/>
              </a:rPr>
              <a:t>s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50" dirty="0">
                <a:solidFill>
                  <a:srgbClr val="E6AF49"/>
                </a:solidFill>
                <a:latin typeface="Tahoma"/>
                <a:cs typeface="Tahoma"/>
              </a:rPr>
              <a:t>s</a:t>
            </a:r>
            <a:r>
              <a:rPr sz="1800" spc="-25" dirty="0">
                <a:solidFill>
                  <a:srgbClr val="E6AF49"/>
                </a:solidFill>
                <a:latin typeface="Tahoma"/>
                <a:cs typeface="Tahoma"/>
              </a:rPr>
              <a:t>u</a:t>
            </a:r>
            <a:r>
              <a:rPr sz="1800" spc="30" dirty="0">
                <a:solidFill>
                  <a:srgbClr val="E6AF49"/>
                </a:solidFill>
                <a:latin typeface="Tahoma"/>
                <a:cs typeface="Tahoma"/>
              </a:rPr>
              <a:t>i</a:t>
            </a:r>
            <a:r>
              <a:rPr sz="1800" spc="-70" dirty="0">
                <a:solidFill>
                  <a:srgbClr val="E6AF49"/>
                </a:solidFill>
                <a:latin typeface="Tahoma"/>
                <a:cs typeface="Tahoma"/>
              </a:rPr>
              <a:t>v</a:t>
            </a:r>
            <a:r>
              <a:rPr sz="1800" spc="-55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spc="-20" dirty="0">
                <a:solidFill>
                  <a:srgbClr val="E6AF49"/>
                </a:solidFill>
                <a:latin typeface="Tahoma"/>
                <a:cs typeface="Tahoma"/>
              </a:rPr>
              <a:t>n</a:t>
            </a:r>
            <a:r>
              <a:rPr sz="1800" spc="5" dirty="0">
                <a:solidFill>
                  <a:srgbClr val="E6AF49"/>
                </a:solidFill>
                <a:latin typeface="Tahoma"/>
                <a:cs typeface="Tahoma"/>
              </a:rPr>
              <a:t>t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75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spc="5" dirty="0">
                <a:solidFill>
                  <a:srgbClr val="E6AF49"/>
                </a:solidFill>
                <a:latin typeface="Tahoma"/>
                <a:cs typeface="Tahoma"/>
              </a:rPr>
              <a:t>t  </a:t>
            </a:r>
            <a:r>
              <a:rPr sz="1800" spc="-50" dirty="0">
                <a:solidFill>
                  <a:srgbClr val="E6AF49"/>
                </a:solidFill>
                <a:latin typeface="Tahoma"/>
                <a:cs typeface="Tahoma"/>
              </a:rPr>
              <a:t>é</a:t>
            </a:r>
            <a:r>
              <a:rPr sz="1800" spc="-100" dirty="0">
                <a:solidFill>
                  <a:srgbClr val="E6AF49"/>
                </a:solidFill>
                <a:latin typeface="Tahoma"/>
                <a:cs typeface="Tahoma"/>
              </a:rPr>
              <a:t>v</a:t>
            </a:r>
            <a:r>
              <a:rPr sz="1800" spc="-40" dirty="0">
                <a:solidFill>
                  <a:srgbClr val="E6AF49"/>
                </a:solidFill>
                <a:latin typeface="Tahoma"/>
                <a:cs typeface="Tahoma"/>
              </a:rPr>
              <a:t>a</a:t>
            </a:r>
            <a:r>
              <a:rPr sz="1800" spc="45" dirty="0">
                <a:solidFill>
                  <a:srgbClr val="E6AF49"/>
                </a:solidFill>
                <a:latin typeface="Tahoma"/>
                <a:cs typeface="Tahoma"/>
              </a:rPr>
              <a:t>l</a:t>
            </a:r>
            <a:r>
              <a:rPr sz="1800" spc="-25" dirty="0">
                <a:solidFill>
                  <a:srgbClr val="E6AF49"/>
                </a:solidFill>
                <a:latin typeface="Tahoma"/>
                <a:cs typeface="Tahoma"/>
              </a:rPr>
              <a:t>u</a:t>
            </a:r>
            <a:r>
              <a:rPr sz="1800" spc="-55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spc="-20" dirty="0">
                <a:solidFill>
                  <a:srgbClr val="E6AF49"/>
                </a:solidFill>
                <a:latin typeface="Tahoma"/>
                <a:cs typeface="Tahoma"/>
              </a:rPr>
              <a:t>n</a:t>
            </a:r>
            <a:r>
              <a:rPr sz="1800" spc="5" dirty="0">
                <a:solidFill>
                  <a:srgbClr val="E6AF49"/>
                </a:solidFill>
                <a:latin typeface="Tahoma"/>
                <a:cs typeface="Tahoma"/>
              </a:rPr>
              <a:t>t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45" dirty="0">
                <a:solidFill>
                  <a:srgbClr val="E6AF49"/>
                </a:solidFill>
                <a:latin typeface="Tahoma"/>
                <a:cs typeface="Tahoma"/>
              </a:rPr>
              <a:t>l</a:t>
            </a:r>
            <a:r>
              <a:rPr sz="1800" spc="-40" dirty="0">
                <a:solidFill>
                  <a:srgbClr val="E6AF49"/>
                </a:solidFill>
                <a:latin typeface="Tahoma"/>
                <a:cs typeface="Tahoma"/>
              </a:rPr>
              <a:t>a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50" dirty="0">
                <a:solidFill>
                  <a:srgbClr val="E6AF49"/>
                </a:solidFill>
                <a:latin typeface="Tahoma"/>
                <a:cs typeface="Tahoma"/>
              </a:rPr>
              <a:t>sc</a:t>
            </a:r>
            <a:r>
              <a:rPr sz="1800" spc="-55" dirty="0">
                <a:solidFill>
                  <a:srgbClr val="E6AF49"/>
                </a:solidFill>
                <a:latin typeface="Tahoma"/>
                <a:cs typeface="Tahoma"/>
              </a:rPr>
              <a:t>è</a:t>
            </a:r>
            <a:r>
              <a:rPr sz="1800" spc="-20" dirty="0">
                <a:solidFill>
                  <a:srgbClr val="E6AF49"/>
                </a:solidFill>
                <a:latin typeface="Tahoma"/>
                <a:cs typeface="Tahoma"/>
              </a:rPr>
              <a:t>n</a:t>
            </a:r>
            <a:r>
              <a:rPr sz="1800" spc="-55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50" dirty="0">
                <a:solidFill>
                  <a:srgbClr val="E6AF49"/>
                </a:solidFill>
                <a:latin typeface="Tahoma"/>
                <a:cs typeface="Tahoma"/>
              </a:rPr>
              <a:t>s</a:t>
            </a:r>
            <a:r>
              <a:rPr sz="1800" spc="-55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spc="45" dirty="0">
                <a:solidFill>
                  <a:srgbClr val="E6AF49"/>
                </a:solidFill>
                <a:latin typeface="Tahoma"/>
                <a:cs typeface="Tahoma"/>
              </a:rPr>
              <a:t>l</a:t>
            </a:r>
            <a:r>
              <a:rPr sz="1800" spc="-5" dirty="0">
                <a:solidFill>
                  <a:srgbClr val="E6AF49"/>
                </a:solidFill>
                <a:latin typeface="Tahoma"/>
                <a:cs typeface="Tahoma"/>
              </a:rPr>
              <a:t>o</a:t>
            </a:r>
            <a:r>
              <a:rPr sz="1800" spc="-20" dirty="0">
                <a:solidFill>
                  <a:srgbClr val="E6AF49"/>
                </a:solidFill>
                <a:latin typeface="Tahoma"/>
                <a:cs typeface="Tahoma"/>
              </a:rPr>
              <a:t>n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90" dirty="0">
                <a:solidFill>
                  <a:srgbClr val="E6AF49"/>
                </a:solidFill>
                <a:latin typeface="Tahoma"/>
                <a:cs typeface="Tahoma"/>
              </a:rPr>
              <a:t>4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90" dirty="0">
                <a:solidFill>
                  <a:srgbClr val="E6AF49"/>
                </a:solidFill>
                <a:latin typeface="Tahoma"/>
                <a:cs typeface="Tahoma"/>
              </a:rPr>
              <a:t>g</a:t>
            </a:r>
            <a:r>
              <a:rPr sz="1800" spc="-25" dirty="0">
                <a:solidFill>
                  <a:srgbClr val="E6AF49"/>
                </a:solidFill>
                <a:latin typeface="Tahoma"/>
                <a:cs typeface="Tahoma"/>
              </a:rPr>
              <a:t>r</a:t>
            </a:r>
            <a:r>
              <a:rPr sz="1800" spc="30" dirty="0">
                <a:solidFill>
                  <a:srgbClr val="E6AF49"/>
                </a:solidFill>
                <a:latin typeface="Tahoma"/>
                <a:cs typeface="Tahoma"/>
              </a:rPr>
              <a:t>i</a:t>
            </a:r>
            <a:r>
              <a:rPr sz="1800" spc="45" dirty="0">
                <a:solidFill>
                  <a:srgbClr val="E6AF49"/>
                </a:solidFill>
                <a:latin typeface="Tahoma"/>
                <a:cs typeface="Tahoma"/>
              </a:rPr>
              <a:t>ll</a:t>
            </a:r>
            <a:r>
              <a:rPr sz="1800" spc="-55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spc="-50" dirty="0">
                <a:solidFill>
                  <a:srgbClr val="E6AF49"/>
                </a:solidFill>
                <a:latin typeface="Tahoma"/>
                <a:cs typeface="Tahoma"/>
              </a:rPr>
              <a:t>s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E6AF49"/>
                </a:solidFill>
                <a:latin typeface="Tahoma"/>
                <a:cs typeface="Tahoma"/>
              </a:rPr>
              <a:t>d</a:t>
            </a:r>
            <a:r>
              <a:rPr sz="1800" spc="-40" dirty="0">
                <a:solidFill>
                  <a:srgbClr val="E6AF49"/>
                </a:solidFill>
                <a:latin typeface="Tahoma"/>
                <a:cs typeface="Tahoma"/>
              </a:rPr>
              <a:t>e  </a:t>
            </a:r>
            <a:r>
              <a:rPr sz="1800" spc="45" dirty="0">
                <a:solidFill>
                  <a:srgbClr val="E6AF49"/>
                </a:solidFill>
                <a:latin typeface="Tahoma"/>
                <a:cs typeface="Tahoma"/>
              </a:rPr>
              <a:t>l</a:t>
            </a:r>
            <a:r>
              <a:rPr sz="1800" spc="-55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spc="-30" dirty="0">
                <a:solidFill>
                  <a:srgbClr val="E6AF49"/>
                </a:solidFill>
                <a:latin typeface="Tahoma"/>
                <a:cs typeface="Tahoma"/>
              </a:rPr>
              <a:t>c</a:t>
            </a:r>
            <a:r>
              <a:rPr sz="1800" spc="5" dirty="0">
                <a:solidFill>
                  <a:srgbClr val="E6AF49"/>
                </a:solidFill>
                <a:latin typeface="Tahoma"/>
                <a:cs typeface="Tahoma"/>
              </a:rPr>
              <a:t>t</a:t>
            </a:r>
            <a:r>
              <a:rPr sz="1800" spc="-25" dirty="0">
                <a:solidFill>
                  <a:srgbClr val="E6AF49"/>
                </a:solidFill>
                <a:latin typeface="Tahoma"/>
                <a:cs typeface="Tahoma"/>
              </a:rPr>
              <a:t>u</a:t>
            </a:r>
            <a:r>
              <a:rPr sz="1800" spc="-45" dirty="0">
                <a:solidFill>
                  <a:srgbClr val="E6AF49"/>
                </a:solidFill>
                <a:latin typeface="Tahoma"/>
                <a:cs typeface="Tahoma"/>
              </a:rPr>
              <a:t>r</a:t>
            </a:r>
            <a:r>
              <a:rPr sz="1800" spc="-55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190" dirty="0">
                <a:solidFill>
                  <a:srgbClr val="E6AF49"/>
                </a:solidFill>
                <a:latin typeface="Tahoma"/>
                <a:cs typeface="Tahoma"/>
              </a:rPr>
              <a:t>: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190" dirty="0">
                <a:solidFill>
                  <a:srgbClr val="E6AF49"/>
                </a:solidFill>
                <a:latin typeface="Tahoma"/>
                <a:cs typeface="Tahoma"/>
              </a:rPr>
              <a:t>L</a:t>
            </a:r>
            <a:r>
              <a:rPr sz="1800" spc="65" dirty="0">
                <a:solidFill>
                  <a:srgbClr val="E6AF49"/>
                </a:solidFill>
                <a:latin typeface="Tahoma"/>
                <a:cs typeface="Tahoma"/>
              </a:rPr>
              <a:t>'</a:t>
            </a:r>
            <a:r>
              <a:rPr sz="1800" spc="-70" dirty="0">
                <a:solidFill>
                  <a:srgbClr val="E6AF49"/>
                </a:solidFill>
                <a:latin typeface="Tahoma"/>
                <a:cs typeface="Tahoma"/>
              </a:rPr>
              <a:t>a</a:t>
            </a:r>
            <a:r>
              <a:rPr sz="1800" spc="-35" dirty="0">
                <a:solidFill>
                  <a:srgbClr val="E6AF49"/>
                </a:solidFill>
                <a:latin typeface="Tahoma"/>
                <a:cs typeface="Tahoma"/>
              </a:rPr>
              <a:t>t</a:t>
            </a:r>
            <a:r>
              <a:rPr sz="1800" spc="5" dirty="0">
                <a:solidFill>
                  <a:srgbClr val="E6AF49"/>
                </a:solidFill>
                <a:latin typeface="Tahoma"/>
                <a:cs typeface="Tahoma"/>
              </a:rPr>
              <a:t>t</a:t>
            </a:r>
            <a:r>
              <a:rPr sz="1800" spc="30" dirty="0">
                <a:solidFill>
                  <a:srgbClr val="E6AF49"/>
                </a:solidFill>
                <a:latin typeface="Tahoma"/>
                <a:cs typeface="Tahoma"/>
              </a:rPr>
              <a:t>i</a:t>
            </a:r>
            <a:r>
              <a:rPr sz="1800" spc="5" dirty="0">
                <a:solidFill>
                  <a:srgbClr val="E6AF49"/>
                </a:solidFill>
                <a:latin typeface="Tahoma"/>
                <a:cs typeface="Tahoma"/>
              </a:rPr>
              <a:t>t</a:t>
            </a:r>
            <a:r>
              <a:rPr sz="1800" spc="-25" dirty="0">
                <a:solidFill>
                  <a:srgbClr val="E6AF49"/>
                </a:solidFill>
                <a:latin typeface="Tahoma"/>
                <a:cs typeface="Tahoma"/>
              </a:rPr>
              <a:t>u</a:t>
            </a:r>
            <a:r>
              <a:rPr sz="1800" dirty="0">
                <a:solidFill>
                  <a:srgbClr val="E6AF49"/>
                </a:solidFill>
                <a:latin typeface="Tahoma"/>
                <a:cs typeface="Tahoma"/>
              </a:rPr>
              <a:t>d</a:t>
            </a:r>
            <a:r>
              <a:rPr sz="1800" spc="-55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95" dirty="0">
                <a:solidFill>
                  <a:srgbClr val="E6AF49"/>
                </a:solidFill>
                <a:latin typeface="Tahoma"/>
                <a:cs typeface="Tahoma"/>
              </a:rPr>
              <a:t>-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50" dirty="0">
                <a:solidFill>
                  <a:srgbClr val="E6AF49"/>
                </a:solidFill>
                <a:latin typeface="Tahoma"/>
                <a:cs typeface="Tahoma"/>
              </a:rPr>
              <a:t>L</a:t>
            </a:r>
            <a:r>
              <a:rPr sz="1800" spc="-55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50" dirty="0">
                <a:solidFill>
                  <a:srgbClr val="E6AF49"/>
                </a:solidFill>
                <a:latin typeface="Tahoma"/>
                <a:cs typeface="Tahoma"/>
              </a:rPr>
              <a:t>c</a:t>
            </a:r>
            <a:r>
              <a:rPr sz="1800" spc="-5" dirty="0">
                <a:solidFill>
                  <a:srgbClr val="E6AF49"/>
                </a:solidFill>
                <a:latin typeface="Tahoma"/>
                <a:cs typeface="Tahoma"/>
              </a:rPr>
              <a:t>o</a:t>
            </a:r>
            <a:r>
              <a:rPr sz="1800" spc="-20" dirty="0">
                <a:solidFill>
                  <a:srgbClr val="E6AF49"/>
                </a:solidFill>
                <a:latin typeface="Tahoma"/>
                <a:cs typeface="Tahoma"/>
              </a:rPr>
              <a:t>n</a:t>
            </a:r>
            <a:r>
              <a:rPr sz="1800" spc="-25" dirty="0">
                <a:solidFill>
                  <a:srgbClr val="E6AF49"/>
                </a:solidFill>
                <a:latin typeface="Tahoma"/>
                <a:cs typeface="Tahoma"/>
              </a:rPr>
              <a:t>t</a:t>
            </a:r>
            <a:r>
              <a:rPr sz="1800" spc="-55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spc="-20" dirty="0">
                <a:solidFill>
                  <a:srgbClr val="E6AF49"/>
                </a:solidFill>
                <a:latin typeface="Tahoma"/>
                <a:cs typeface="Tahoma"/>
              </a:rPr>
              <a:t>n</a:t>
            </a:r>
            <a:r>
              <a:rPr sz="1800" spc="-25" dirty="0">
                <a:solidFill>
                  <a:srgbClr val="E6AF49"/>
                </a:solidFill>
                <a:latin typeface="Tahoma"/>
                <a:cs typeface="Tahoma"/>
              </a:rPr>
              <a:t>u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E6AF49"/>
                </a:solidFill>
                <a:latin typeface="Tahoma"/>
                <a:cs typeface="Tahoma"/>
              </a:rPr>
              <a:t>d</a:t>
            </a:r>
            <a:r>
              <a:rPr sz="1800" spc="-40" dirty="0">
                <a:solidFill>
                  <a:srgbClr val="E6AF49"/>
                </a:solidFill>
                <a:latin typeface="Tahoma"/>
                <a:cs typeface="Tahoma"/>
              </a:rPr>
              <a:t>e  </a:t>
            </a:r>
            <a:r>
              <a:rPr sz="1800" spc="45" dirty="0">
                <a:solidFill>
                  <a:srgbClr val="E6AF49"/>
                </a:solidFill>
                <a:latin typeface="Tahoma"/>
                <a:cs typeface="Tahoma"/>
              </a:rPr>
              <a:t>l</a:t>
            </a:r>
            <a:r>
              <a:rPr sz="1800" spc="-40" dirty="0">
                <a:solidFill>
                  <a:srgbClr val="E6AF49"/>
                </a:solidFill>
                <a:latin typeface="Tahoma"/>
                <a:cs typeface="Tahoma"/>
              </a:rPr>
              <a:t>a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E6AF49"/>
                </a:solidFill>
                <a:latin typeface="Tahoma"/>
                <a:cs typeface="Tahoma"/>
              </a:rPr>
              <a:t>p</a:t>
            </a:r>
            <a:r>
              <a:rPr sz="1800" spc="-45" dirty="0">
                <a:solidFill>
                  <a:srgbClr val="E6AF49"/>
                </a:solidFill>
                <a:latin typeface="Tahoma"/>
                <a:cs typeface="Tahoma"/>
              </a:rPr>
              <a:t>r</a:t>
            </a:r>
            <a:r>
              <a:rPr sz="1800" spc="-55" dirty="0">
                <a:solidFill>
                  <a:srgbClr val="E6AF49"/>
                </a:solidFill>
                <a:latin typeface="Tahoma"/>
                <a:cs typeface="Tahoma"/>
              </a:rPr>
              <a:t>é</a:t>
            </a:r>
            <a:r>
              <a:rPr sz="1800" spc="-50" dirty="0">
                <a:solidFill>
                  <a:srgbClr val="E6AF49"/>
                </a:solidFill>
                <a:latin typeface="Tahoma"/>
                <a:cs typeface="Tahoma"/>
              </a:rPr>
              <a:t>s</a:t>
            </a:r>
            <a:r>
              <a:rPr sz="1800" spc="-55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spc="-20" dirty="0">
                <a:solidFill>
                  <a:srgbClr val="E6AF49"/>
                </a:solidFill>
                <a:latin typeface="Tahoma"/>
                <a:cs typeface="Tahoma"/>
              </a:rPr>
              <a:t>n</a:t>
            </a:r>
            <a:r>
              <a:rPr sz="1800" spc="-35" dirty="0">
                <a:solidFill>
                  <a:srgbClr val="E6AF49"/>
                </a:solidFill>
                <a:latin typeface="Tahoma"/>
                <a:cs typeface="Tahoma"/>
              </a:rPr>
              <a:t>t</a:t>
            </a:r>
            <a:r>
              <a:rPr sz="1800" spc="-70" dirty="0">
                <a:solidFill>
                  <a:srgbClr val="E6AF49"/>
                </a:solidFill>
                <a:latin typeface="Tahoma"/>
                <a:cs typeface="Tahoma"/>
              </a:rPr>
              <a:t>a</a:t>
            </a:r>
            <a:r>
              <a:rPr sz="1800" spc="5" dirty="0">
                <a:solidFill>
                  <a:srgbClr val="E6AF49"/>
                </a:solidFill>
                <a:latin typeface="Tahoma"/>
                <a:cs typeface="Tahoma"/>
              </a:rPr>
              <a:t>t</a:t>
            </a:r>
            <a:r>
              <a:rPr sz="1800" spc="30" dirty="0">
                <a:solidFill>
                  <a:srgbClr val="E6AF49"/>
                </a:solidFill>
                <a:latin typeface="Tahoma"/>
                <a:cs typeface="Tahoma"/>
              </a:rPr>
              <a:t>i</a:t>
            </a:r>
            <a:r>
              <a:rPr sz="1800" spc="-5" dirty="0">
                <a:solidFill>
                  <a:srgbClr val="E6AF49"/>
                </a:solidFill>
                <a:latin typeface="Tahoma"/>
                <a:cs typeface="Tahoma"/>
              </a:rPr>
              <a:t>o</a:t>
            </a:r>
            <a:r>
              <a:rPr sz="1800" spc="-20" dirty="0">
                <a:solidFill>
                  <a:srgbClr val="E6AF49"/>
                </a:solidFill>
                <a:latin typeface="Tahoma"/>
                <a:cs typeface="Tahoma"/>
              </a:rPr>
              <a:t>n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95" dirty="0">
                <a:solidFill>
                  <a:srgbClr val="E6AF49"/>
                </a:solidFill>
                <a:latin typeface="Tahoma"/>
                <a:cs typeface="Tahoma"/>
              </a:rPr>
              <a:t>-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25" dirty="0">
                <a:solidFill>
                  <a:srgbClr val="E6AF49"/>
                </a:solidFill>
                <a:latin typeface="Tahoma"/>
                <a:cs typeface="Tahoma"/>
              </a:rPr>
              <a:t>L</a:t>
            </a:r>
            <a:r>
              <a:rPr sz="1800" spc="-40" dirty="0">
                <a:solidFill>
                  <a:srgbClr val="E6AF49"/>
                </a:solidFill>
                <a:latin typeface="Tahoma"/>
                <a:cs typeface="Tahoma"/>
              </a:rPr>
              <a:t>a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120" dirty="0">
                <a:solidFill>
                  <a:srgbClr val="E6AF49"/>
                </a:solidFill>
                <a:latin typeface="Tahoma"/>
                <a:cs typeface="Tahoma"/>
              </a:rPr>
              <a:t>g</a:t>
            </a:r>
            <a:r>
              <a:rPr sz="1800" spc="-55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spc="-90" dirty="0">
                <a:solidFill>
                  <a:srgbClr val="E6AF49"/>
                </a:solidFill>
                <a:latin typeface="Tahoma"/>
                <a:cs typeface="Tahoma"/>
              </a:rPr>
              <a:t>s</a:t>
            </a:r>
            <a:r>
              <a:rPr sz="1800" spc="5" dirty="0">
                <a:solidFill>
                  <a:srgbClr val="E6AF49"/>
                </a:solidFill>
                <a:latin typeface="Tahoma"/>
                <a:cs typeface="Tahoma"/>
              </a:rPr>
              <a:t>t</a:t>
            </a:r>
            <a:r>
              <a:rPr sz="1800" spc="30" dirty="0">
                <a:solidFill>
                  <a:srgbClr val="E6AF49"/>
                </a:solidFill>
                <a:latin typeface="Tahoma"/>
                <a:cs typeface="Tahoma"/>
              </a:rPr>
              <a:t>i</a:t>
            </a:r>
            <a:r>
              <a:rPr sz="1800" spc="-5" dirty="0">
                <a:solidFill>
                  <a:srgbClr val="E6AF49"/>
                </a:solidFill>
                <a:latin typeface="Tahoma"/>
                <a:cs typeface="Tahoma"/>
              </a:rPr>
              <a:t>o</a:t>
            </a:r>
            <a:r>
              <a:rPr sz="1800" spc="-20" dirty="0">
                <a:solidFill>
                  <a:srgbClr val="E6AF49"/>
                </a:solidFill>
                <a:latin typeface="Tahoma"/>
                <a:cs typeface="Tahoma"/>
              </a:rPr>
              <a:t>n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E6AF49"/>
                </a:solidFill>
                <a:latin typeface="Tahoma"/>
                <a:cs typeface="Tahoma"/>
              </a:rPr>
              <a:t>d</a:t>
            </a:r>
            <a:r>
              <a:rPr sz="1800" spc="-55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spc="-40" dirty="0">
                <a:solidFill>
                  <a:srgbClr val="E6AF49"/>
                </a:solidFill>
                <a:latin typeface="Tahoma"/>
                <a:cs typeface="Tahoma"/>
              </a:rPr>
              <a:t>s  </a:t>
            </a:r>
            <a:r>
              <a:rPr sz="1800" spc="-30" dirty="0">
                <a:solidFill>
                  <a:srgbClr val="E6AF49"/>
                </a:solidFill>
                <a:latin typeface="Tahoma"/>
                <a:cs typeface="Tahoma"/>
              </a:rPr>
              <a:t>b</a:t>
            </a:r>
            <a:r>
              <a:rPr sz="1800" spc="-40" dirty="0">
                <a:solidFill>
                  <a:srgbClr val="E6AF49"/>
                </a:solidFill>
                <a:latin typeface="Tahoma"/>
                <a:cs typeface="Tahoma"/>
              </a:rPr>
              <a:t>a</a:t>
            </a:r>
            <a:r>
              <a:rPr sz="1800" spc="-25" dirty="0">
                <a:solidFill>
                  <a:srgbClr val="E6AF49"/>
                </a:solidFill>
                <a:latin typeface="Tahoma"/>
                <a:cs typeface="Tahoma"/>
              </a:rPr>
              <a:t>r</a:t>
            </a:r>
            <a:r>
              <a:rPr sz="1800" spc="-70" dirty="0">
                <a:solidFill>
                  <a:srgbClr val="E6AF49"/>
                </a:solidFill>
                <a:latin typeface="Tahoma"/>
                <a:cs typeface="Tahoma"/>
              </a:rPr>
              <a:t>r</a:t>
            </a:r>
            <a:r>
              <a:rPr sz="1800" spc="-40" dirty="0">
                <a:solidFill>
                  <a:srgbClr val="E6AF49"/>
                </a:solidFill>
                <a:latin typeface="Tahoma"/>
                <a:cs typeface="Tahoma"/>
              </a:rPr>
              <a:t>a</a:t>
            </a:r>
            <a:r>
              <a:rPr sz="1800" spc="-120" dirty="0">
                <a:solidFill>
                  <a:srgbClr val="E6AF49"/>
                </a:solidFill>
                <a:latin typeface="Tahoma"/>
                <a:cs typeface="Tahoma"/>
              </a:rPr>
              <a:t>g</a:t>
            </a:r>
            <a:r>
              <a:rPr sz="1800" spc="-55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spc="-50" dirty="0">
                <a:solidFill>
                  <a:srgbClr val="E6AF49"/>
                </a:solidFill>
                <a:latin typeface="Tahoma"/>
                <a:cs typeface="Tahoma"/>
              </a:rPr>
              <a:t>s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75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spc="5" dirty="0">
                <a:solidFill>
                  <a:srgbClr val="E6AF49"/>
                </a:solidFill>
                <a:latin typeface="Tahoma"/>
                <a:cs typeface="Tahoma"/>
              </a:rPr>
              <a:t>t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E6AF49"/>
                </a:solidFill>
                <a:latin typeface="Tahoma"/>
                <a:cs typeface="Tahoma"/>
              </a:rPr>
              <a:t>d</a:t>
            </a:r>
            <a:r>
              <a:rPr sz="1800" spc="-55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spc="-50" dirty="0">
                <a:solidFill>
                  <a:srgbClr val="E6AF49"/>
                </a:solidFill>
                <a:latin typeface="Tahoma"/>
                <a:cs typeface="Tahoma"/>
              </a:rPr>
              <a:t>s</a:t>
            </a:r>
            <a:r>
              <a:rPr sz="1800" spc="-204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E6AF49"/>
                </a:solidFill>
                <a:latin typeface="Tahoma"/>
                <a:cs typeface="Tahoma"/>
              </a:rPr>
              <a:t>o</a:t>
            </a:r>
            <a:r>
              <a:rPr sz="1800" dirty="0">
                <a:solidFill>
                  <a:srgbClr val="E6AF49"/>
                </a:solidFill>
                <a:latin typeface="Tahoma"/>
                <a:cs typeface="Tahoma"/>
              </a:rPr>
              <a:t>b</a:t>
            </a:r>
            <a:r>
              <a:rPr sz="1800" spc="-65" dirty="0">
                <a:solidFill>
                  <a:srgbClr val="E6AF49"/>
                </a:solidFill>
                <a:latin typeface="Tahoma"/>
                <a:cs typeface="Tahoma"/>
              </a:rPr>
              <a:t>j</a:t>
            </a:r>
            <a:r>
              <a:rPr sz="1800" spc="-55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800" spc="-30" dirty="0">
                <a:solidFill>
                  <a:srgbClr val="E6AF49"/>
                </a:solidFill>
                <a:latin typeface="Tahoma"/>
                <a:cs typeface="Tahoma"/>
              </a:rPr>
              <a:t>c</a:t>
            </a:r>
            <a:r>
              <a:rPr sz="1800" spc="5" dirty="0">
                <a:solidFill>
                  <a:srgbClr val="E6AF49"/>
                </a:solidFill>
                <a:latin typeface="Tahoma"/>
                <a:cs typeface="Tahoma"/>
              </a:rPr>
              <a:t>t</a:t>
            </a:r>
            <a:r>
              <a:rPr sz="1800" spc="30" dirty="0">
                <a:solidFill>
                  <a:srgbClr val="E6AF49"/>
                </a:solidFill>
                <a:latin typeface="Tahoma"/>
                <a:cs typeface="Tahoma"/>
              </a:rPr>
              <a:t>i</a:t>
            </a:r>
            <a:r>
              <a:rPr sz="1800" spc="-5" dirty="0">
                <a:solidFill>
                  <a:srgbClr val="E6AF49"/>
                </a:solidFill>
                <a:latin typeface="Tahoma"/>
                <a:cs typeface="Tahoma"/>
              </a:rPr>
              <a:t>o</a:t>
            </a:r>
            <a:r>
              <a:rPr sz="1800" spc="-20" dirty="0">
                <a:solidFill>
                  <a:srgbClr val="E6AF49"/>
                </a:solidFill>
                <a:latin typeface="Tahoma"/>
                <a:cs typeface="Tahoma"/>
              </a:rPr>
              <a:t>n</a:t>
            </a:r>
            <a:r>
              <a:rPr sz="1800" spc="-50" dirty="0">
                <a:solidFill>
                  <a:srgbClr val="E6AF49"/>
                </a:solidFill>
                <a:latin typeface="Tahoma"/>
                <a:cs typeface="Tahoma"/>
              </a:rPr>
              <a:t>s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31D561C-C328-75F4-1622-11FF41EA79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0" y="317501"/>
            <a:ext cx="2613005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9562" y="0"/>
            <a:ext cx="11120437" cy="641984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383188" y="2863849"/>
            <a:ext cx="4384675" cy="1254125"/>
          </a:xfrm>
          <a:prstGeom prst="rect">
            <a:avLst/>
          </a:prstGeom>
        </p:spPr>
        <p:txBody>
          <a:bodyPr vert="horz" wrap="square" lIns="0" tIns="52704" rIns="0" bIns="0" rtlCol="0">
            <a:spAutoFit/>
          </a:bodyPr>
          <a:lstStyle/>
          <a:p>
            <a:pPr marL="12700" marR="5080" indent="206375">
              <a:lnSpc>
                <a:spcPts val="4730"/>
              </a:lnSpc>
              <a:spcBef>
                <a:spcPts val="414"/>
              </a:spcBef>
            </a:pPr>
            <a:r>
              <a:rPr sz="4100" b="1" spc="-540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4100" b="1" spc="-59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4100" b="1" spc="-605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4100" b="1" spc="-5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100" b="1" spc="-740" dirty="0">
                <a:solidFill>
                  <a:srgbClr val="FFFFFF"/>
                </a:solidFill>
                <a:latin typeface="Verdana"/>
                <a:cs typeface="Verdana"/>
              </a:rPr>
              <a:t>11</a:t>
            </a:r>
            <a:r>
              <a:rPr sz="4100" b="1" spc="-5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100" b="1" spc="-53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4100" b="1" spc="-505" dirty="0">
                <a:solidFill>
                  <a:srgbClr val="FFFFFF"/>
                </a:solidFill>
                <a:latin typeface="Verdana"/>
                <a:cs typeface="Verdana"/>
              </a:rPr>
              <a:t>bj</a:t>
            </a:r>
            <a:r>
              <a:rPr sz="4100" b="1" spc="-59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4100" b="1" spc="-535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4100" b="1" spc="-29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4100" b="1" spc="-26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4100" b="1" spc="-53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4100" b="1" spc="-565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4100" b="1" spc="-434" dirty="0">
                <a:solidFill>
                  <a:srgbClr val="FFFFFF"/>
                </a:solidFill>
                <a:latin typeface="Verdana"/>
                <a:cs typeface="Verdana"/>
              </a:rPr>
              <a:t>s  </a:t>
            </a:r>
            <a:r>
              <a:rPr sz="4100" b="1" spc="-225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4100" b="1" spc="-59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4100" b="1" spc="-605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4100" b="1" spc="-5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100" b="1" spc="-505" dirty="0">
                <a:solidFill>
                  <a:srgbClr val="FFFFFF"/>
                </a:solidFill>
                <a:latin typeface="Verdana"/>
                <a:cs typeface="Verdana"/>
              </a:rPr>
              <a:t>p</a:t>
            </a:r>
            <a:r>
              <a:rPr sz="4100" b="1" spc="-225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4100" b="1" spc="-580" dirty="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sz="4100" b="1" spc="-605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4100" b="1" spc="-5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100" b="1" spc="-330" dirty="0">
                <a:solidFill>
                  <a:srgbClr val="FFFFFF"/>
                </a:solidFill>
                <a:latin typeface="Verdana"/>
                <a:cs typeface="Verdana"/>
              </a:rPr>
              <a:t>f</a:t>
            </a:r>
            <a:r>
              <a:rPr sz="4100" b="1" spc="-44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4100" b="1" spc="-590" dirty="0">
                <a:solidFill>
                  <a:srgbClr val="FFFFFF"/>
                </a:solidFill>
                <a:latin typeface="Verdana"/>
                <a:cs typeface="Verdana"/>
              </a:rPr>
              <a:t>é</a:t>
            </a:r>
            <a:r>
              <a:rPr sz="4100" b="1" spc="-505" dirty="0">
                <a:solidFill>
                  <a:srgbClr val="FFFFFF"/>
                </a:solidFill>
                <a:latin typeface="Verdana"/>
                <a:cs typeface="Verdana"/>
              </a:rPr>
              <a:t>q</a:t>
            </a:r>
            <a:r>
              <a:rPr sz="4100" b="1" spc="-580" dirty="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sz="4100" b="1" spc="-59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4100" b="1" spc="-565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4100" b="1" spc="-365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4100" b="1" spc="-59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4100" b="1" spc="-605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endParaRPr sz="41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552575"/>
            <a:ext cx="5714999" cy="3324224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6A8BEAAC-D377-3707-96F3-33AFAAB5A5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0" y="5283921"/>
            <a:ext cx="2784306" cy="73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514197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12065" marR="5080" algn="ctr">
              <a:lnSpc>
                <a:spcPts val="5180"/>
              </a:lnSpc>
              <a:spcBef>
                <a:spcPts val="405"/>
              </a:spcBef>
            </a:pPr>
            <a:r>
              <a:rPr spc="-555" dirty="0"/>
              <a:t>D</a:t>
            </a:r>
            <a:r>
              <a:rPr spc="110" dirty="0"/>
              <a:t>'</a:t>
            </a:r>
            <a:r>
              <a:rPr spc="-325" dirty="0"/>
              <a:t>a</a:t>
            </a:r>
            <a:r>
              <a:rPr spc="-254" dirty="0"/>
              <a:t>p</a:t>
            </a:r>
            <a:r>
              <a:rPr spc="-210" dirty="0"/>
              <a:t>r</a:t>
            </a:r>
            <a:r>
              <a:rPr spc="-345" dirty="0"/>
              <a:t>è</a:t>
            </a:r>
            <a:r>
              <a:rPr spc="-325" dirty="0"/>
              <a:t>s</a:t>
            </a:r>
            <a:r>
              <a:rPr spc="-420" dirty="0"/>
              <a:t> </a:t>
            </a:r>
            <a:r>
              <a:rPr spc="-75" dirty="0"/>
              <a:t>l</a:t>
            </a:r>
            <a:r>
              <a:rPr spc="-345" dirty="0"/>
              <a:t>e</a:t>
            </a:r>
            <a:r>
              <a:rPr spc="-325" dirty="0"/>
              <a:t>s</a:t>
            </a:r>
            <a:r>
              <a:rPr spc="-420" dirty="0"/>
              <a:t> </a:t>
            </a:r>
            <a:r>
              <a:rPr spc="-434" dirty="0"/>
              <a:t>m</a:t>
            </a:r>
            <a:r>
              <a:rPr spc="-120" dirty="0"/>
              <a:t>i</a:t>
            </a:r>
            <a:r>
              <a:rPr spc="-325" dirty="0"/>
              <a:t>s</a:t>
            </a:r>
            <a:r>
              <a:rPr spc="-345" dirty="0"/>
              <a:t>e</a:t>
            </a:r>
            <a:r>
              <a:rPr spc="-325" dirty="0"/>
              <a:t>s</a:t>
            </a:r>
            <a:r>
              <a:rPr spc="-420" dirty="0"/>
              <a:t> </a:t>
            </a:r>
            <a:r>
              <a:rPr spc="-345" dirty="0"/>
              <a:t>e</a:t>
            </a:r>
            <a:r>
              <a:rPr spc="-310" dirty="0"/>
              <a:t>n</a:t>
            </a:r>
            <a:r>
              <a:rPr spc="-420" dirty="0"/>
              <a:t> </a:t>
            </a:r>
            <a:r>
              <a:rPr spc="-325" dirty="0"/>
              <a:t>s</a:t>
            </a:r>
            <a:r>
              <a:rPr spc="-120" dirty="0"/>
              <a:t>i</a:t>
            </a:r>
            <a:r>
              <a:rPr spc="-150" dirty="0"/>
              <a:t>t</a:t>
            </a:r>
            <a:r>
              <a:rPr spc="-325" dirty="0"/>
              <a:t>u</a:t>
            </a:r>
            <a:r>
              <a:rPr spc="-409" dirty="0"/>
              <a:t>a</a:t>
            </a:r>
            <a:r>
              <a:rPr spc="-150" dirty="0"/>
              <a:t>t</a:t>
            </a:r>
            <a:r>
              <a:rPr spc="-120" dirty="0"/>
              <a:t>i</a:t>
            </a:r>
            <a:r>
              <a:rPr spc="-280" dirty="0"/>
              <a:t>o</a:t>
            </a:r>
            <a:r>
              <a:rPr spc="-310" dirty="0"/>
              <a:t>n</a:t>
            </a:r>
            <a:r>
              <a:rPr spc="-420" dirty="0"/>
              <a:t> </a:t>
            </a:r>
            <a:r>
              <a:rPr spc="-390" dirty="0"/>
              <a:t>e</a:t>
            </a:r>
            <a:r>
              <a:rPr spc="-120" dirty="0"/>
              <a:t>t  </a:t>
            </a:r>
            <a:r>
              <a:rPr spc="-295" dirty="0"/>
              <a:t>v</a:t>
            </a:r>
            <a:r>
              <a:rPr spc="-400" dirty="0"/>
              <a:t>o</a:t>
            </a:r>
            <a:r>
              <a:rPr spc="-150" dirty="0"/>
              <a:t>t</a:t>
            </a:r>
            <a:r>
              <a:rPr spc="-210" dirty="0"/>
              <a:t>r</a:t>
            </a:r>
            <a:r>
              <a:rPr spc="-345" dirty="0"/>
              <a:t>e</a:t>
            </a:r>
            <a:r>
              <a:rPr spc="-420" dirty="0"/>
              <a:t> e</a:t>
            </a:r>
            <a:r>
              <a:rPr spc="-409" dirty="0"/>
              <a:t>x</a:t>
            </a:r>
            <a:r>
              <a:rPr spc="-254" dirty="0"/>
              <a:t>p</a:t>
            </a:r>
            <a:r>
              <a:rPr spc="-345" dirty="0"/>
              <a:t>é</a:t>
            </a:r>
            <a:r>
              <a:rPr spc="-165" dirty="0"/>
              <a:t>r</a:t>
            </a:r>
            <a:r>
              <a:rPr spc="-120" dirty="0"/>
              <a:t>i</a:t>
            </a:r>
            <a:r>
              <a:rPr spc="-345" dirty="0"/>
              <a:t>e</a:t>
            </a:r>
            <a:r>
              <a:rPr spc="-310" dirty="0"/>
              <a:t>n</a:t>
            </a:r>
            <a:r>
              <a:rPr spc="-405" dirty="0"/>
              <a:t>c</a:t>
            </a:r>
            <a:r>
              <a:rPr spc="-345" dirty="0"/>
              <a:t>e</a:t>
            </a:r>
            <a:r>
              <a:rPr spc="-420" dirty="0"/>
              <a:t> </a:t>
            </a:r>
            <a:r>
              <a:rPr spc="-254" dirty="0"/>
              <a:t>p</a:t>
            </a:r>
            <a:r>
              <a:rPr spc="-345" dirty="0"/>
              <a:t>e</a:t>
            </a:r>
            <a:r>
              <a:rPr spc="-204" dirty="0"/>
              <a:t>r</a:t>
            </a:r>
            <a:r>
              <a:rPr spc="-325" dirty="0"/>
              <a:t>s</a:t>
            </a:r>
            <a:r>
              <a:rPr spc="-280" dirty="0"/>
              <a:t>o</a:t>
            </a:r>
            <a:r>
              <a:rPr spc="-310" dirty="0"/>
              <a:t>nn</a:t>
            </a:r>
            <a:r>
              <a:rPr spc="-345" dirty="0"/>
              <a:t>e</a:t>
            </a:r>
            <a:r>
              <a:rPr spc="-75" dirty="0"/>
              <a:t>ll</a:t>
            </a:r>
            <a:r>
              <a:rPr spc="-345" dirty="0"/>
              <a:t>e</a:t>
            </a:r>
            <a:r>
              <a:rPr spc="-55" dirty="0"/>
              <a:t>,  </a:t>
            </a:r>
            <a:r>
              <a:rPr spc="-254" dirty="0"/>
              <a:t>q</a:t>
            </a:r>
            <a:r>
              <a:rPr spc="-325" dirty="0"/>
              <a:t>u</a:t>
            </a:r>
            <a:r>
              <a:rPr spc="-345" dirty="0"/>
              <a:t>e</a:t>
            </a:r>
            <a:r>
              <a:rPr spc="-75" dirty="0"/>
              <a:t>ll</a:t>
            </a:r>
            <a:r>
              <a:rPr spc="-345" dirty="0"/>
              <a:t>e</a:t>
            </a:r>
            <a:r>
              <a:rPr spc="-420" dirty="0"/>
              <a:t> </a:t>
            </a:r>
            <a:r>
              <a:rPr spc="-325" dirty="0"/>
              <a:t>s</a:t>
            </a:r>
            <a:r>
              <a:rPr spc="-280" dirty="0"/>
              <a:t>o</a:t>
            </a:r>
            <a:r>
              <a:rPr spc="-310" dirty="0"/>
              <a:t>n</a:t>
            </a:r>
            <a:r>
              <a:rPr spc="-150" dirty="0"/>
              <a:t>t</a:t>
            </a:r>
            <a:r>
              <a:rPr spc="-420" dirty="0"/>
              <a:t> </a:t>
            </a:r>
            <a:r>
              <a:rPr spc="-75" dirty="0"/>
              <a:t>l</a:t>
            </a:r>
            <a:r>
              <a:rPr spc="-345" dirty="0"/>
              <a:t>e</a:t>
            </a:r>
            <a:r>
              <a:rPr spc="-325" dirty="0"/>
              <a:t>s</a:t>
            </a:r>
            <a:r>
              <a:rPr spc="-420" dirty="0"/>
              <a:t> </a:t>
            </a:r>
            <a:r>
              <a:rPr spc="-490" dirty="0"/>
              <a:t>11</a:t>
            </a:r>
            <a:r>
              <a:rPr spc="-420" dirty="0"/>
              <a:t> </a:t>
            </a:r>
            <a:r>
              <a:rPr spc="-280" dirty="0"/>
              <a:t>o</a:t>
            </a:r>
            <a:r>
              <a:rPr spc="-265" dirty="0"/>
              <a:t>b</a:t>
            </a:r>
            <a:r>
              <a:rPr spc="-385" dirty="0"/>
              <a:t>j</a:t>
            </a:r>
            <a:r>
              <a:rPr spc="-345" dirty="0"/>
              <a:t>e</a:t>
            </a:r>
            <a:r>
              <a:rPr spc="-320" dirty="0"/>
              <a:t>c</a:t>
            </a:r>
            <a:r>
              <a:rPr spc="-150" dirty="0"/>
              <a:t>t</a:t>
            </a:r>
            <a:r>
              <a:rPr spc="-120" dirty="0"/>
              <a:t>i</a:t>
            </a:r>
            <a:r>
              <a:rPr spc="-280" dirty="0"/>
              <a:t>o</a:t>
            </a:r>
            <a:r>
              <a:rPr spc="-310" dirty="0"/>
              <a:t>n</a:t>
            </a:r>
            <a:r>
              <a:rPr spc="-325" dirty="0"/>
              <a:t>s</a:t>
            </a:r>
            <a:r>
              <a:rPr spc="-420" dirty="0"/>
              <a:t> </a:t>
            </a:r>
            <a:r>
              <a:rPr spc="-75" dirty="0"/>
              <a:t>l</a:t>
            </a:r>
            <a:r>
              <a:rPr spc="-345" dirty="0"/>
              <a:t>e</a:t>
            </a:r>
            <a:r>
              <a:rPr spc="-229" dirty="0"/>
              <a:t>s  </a:t>
            </a:r>
            <a:r>
              <a:rPr spc="-254" dirty="0"/>
              <a:t>p</a:t>
            </a:r>
            <a:r>
              <a:rPr spc="-75" dirty="0"/>
              <a:t>l</a:t>
            </a:r>
            <a:r>
              <a:rPr spc="-325" dirty="0"/>
              <a:t>us</a:t>
            </a:r>
            <a:r>
              <a:rPr spc="-420" dirty="0"/>
              <a:t> </a:t>
            </a:r>
            <a:r>
              <a:rPr spc="-190" dirty="0"/>
              <a:t>f</a:t>
            </a:r>
            <a:r>
              <a:rPr spc="-210" dirty="0"/>
              <a:t>r</a:t>
            </a:r>
            <a:r>
              <a:rPr spc="-345" dirty="0"/>
              <a:t>é</a:t>
            </a:r>
            <a:r>
              <a:rPr spc="-254" dirty="0"/>
              <a:t>q</a:t>
            </a:r>
            <a:r>
              <a:rPr spc="-325" dirty="0"/>
              <a:t>u</a:t>
            </a:r>
            <a:r>
              <a:rPr spc="-345" dirty="0"/>
              <a:t>e</a:t>
            </a:r>
            <a:r>
              <a:rPr spc="-310" dirty="0"/>
              <a:t>n</a:t>
            </a:r>
            <a:r>
              <a:rPr spc="-235" dirty="0"/>
              <a:t>t</a:t>
            </a:r>
            <a:r>
              <a:rPr spc="-345" dirty="0"/>
              <a:t>e</a:t>
            </a:r>
            <a:r>
              <a:rPr spc="-325" dirty="0"/>
              <a:t>s</a:t>
            </a:r>
            <a:r>
              <a:rPr spc="-420" dirty="0"/>
              <a:t> </a:t>
            </a:r>
            <a:r>
              <a:rPr spc="-470" dirty="0"/>
              <a:t>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513633" y="4435475"/>
            <a:ext cx="517715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0" dirty="0">
                <a:latin typeface="Tahoma"/>
                <a:cs typeface="Tahoma"/>
              </a:rPr>
              <a:t>Un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35" dirty="0">
                <a:latin typeface="Tahoma"/>
                <a:cs typeface="Tahoma"/>
              </a:rPr>
              <a:t>résumé</a:t>
            </a:r>
            <a:r>
              <a:rPr sz="1500" spc="-165" dirty="0">
                <a:latin typeface="Tahoma"/>
                <a:cs typeface="Tahoma"/>
              </a:rPr>
              <a:t> </a:t>
            </a:r>
            <a:r>
              <a:rPr sz="1500" spc="-35" dirty="0">
                <a:latin typeface="Tahoma"/>
                <a:cs typeface="Tahoma"/>
              </a:rPr>
              <a:t>en</a:t>
            </a:r>
            <a:r>
              <a:rPr sz="1500" spc="-165" dirty="0">
                <a:latin typeface="Tahoma"/>
                <a:cs typeface="Tahoma"/>
              </a:rPr>
              <a:t> </a:t>
            </a:r>
            <a:r>
              <a:rPr sz="1500" spc="-20" dirty="0">
                <a:latin typeface="Tahoma"/>
                <a:cs typeface="Tahoma"/>
              </a:rPr>
              <a:t>bonus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40" dirty="0">
                <a:latin typeface="Tahoma"/>
                <a:cs typeface="Tahoma"/>
              </a:rPr>
              <a:t>avec</a:t>
            </a:r>
            <a:r>
              <a:rPr sz="1500" spc="-165" dirty="0">
                <a:latin typeface="Tahoma"/>
                <a:cs typeface="Tahoma"/>
              </a:rPr>
              <a:t> </a:t>
            </a:r>
            <a:r>
              <a:rPr sz="1500" spc="-35" dirty="0">
                <a:latin typeface="Tahoma"/>
                <a:cs typeface="Tahoma"/>
              </a:rPr>
              <a:t>votre</a:t>
            </a:r>
            <a:r>
              <a:rPr sz="1500" spc="-165" dirty="0">
                <a:latin typeface="Tahoma"/>
                <a:cs typeface="Tahoma"/>
              </a:rPr>
              <a:t> </a:t>
            </a:r>
            <a:r>
              <a:rPr sz="1500" spc="-10" dirty="0">
                <a:latin typeface="Tahoma"/>
                <a:cs typeface="Tahoma"/>
              </a:rPr>
              <a:t>workbook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30" dirty="0">
                <a:latin typeface="Tahoma"/>
                <a:cs typeface="Tahoma"/>
              </a:rPr>
              <a:t>après</a:t>
            </a:r>
            <a:r>
              <a:rPr sz="1500" spc="-16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le</a:t>
            </a:r>
            <a:r>
              <a:rPr sz="1500" spc="-165" dirty="0">
                <a:latin typeface="Tahoma"/>
                <a:cs typeface="Tahoma"/>
              </a:rPr>
              <a:t> </a:t>
            </a:r>
            <a:r>
              <a:rPr sz="1500" spc="-25" dirty="0">
                <a:latin typeface="Tahoma"/>
                <a:cs typeface="Tahoma"/>
              </a:rPr>
              <a:t>brainstorming</a:t>
            </a:r>
            <a:endParaRPr sz="1500">
              <a:latin typeface="Tahoma"/>
              <a:cs typeface="Tahoma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40666D89-A245-5C24-4A41-72AD1065E8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-20515" y="4197095"/>
            <a:ext cx="2784306" cy="73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9562" y="0"/>
            <a:ext cx="11120437" cy="641984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372472" y="2863849"/>
            <a:ext cx="4406265" cy="6540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4100" b="1" spc="-620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4100" b="1" spc="-580" dirty="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sz="4100" b="1" spc="-26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4100" b="1" spc="-509" dirty="0">
                <a:solidFill>
                  <a:srgbClr val="FFFFFF"/>
                </a:solidFill>
                <a:latin typeface="Verdana"/>
                <a:cs typeface="Verdana"/>
              </a:rPr>
              <a:t>v</a:t>
            </a:r>
            <a:r>
              <a:rPr sz="4100" b="1" spc="-44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4100" b="1" spc="-59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4100" b="1" spc="-5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100" b="1" spc="-605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4100" b="1" spc="-59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4100" b="1" spc="-605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4100" b="1" spc="-5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100" b="1" spc="-610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4100" b="1" spc="-53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4100" b="1" spc="-565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4100" b="1" spc="-375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4100" b="1" spc="-56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4100" b="1" spc="-535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4100" b="1" spc="-335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4100" b="1" spc="-605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endParaRPr sz="41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552575"/>
            <a:ext cx="5714999" cy="3324224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F8AFCF03-AF98-962C-172D-CE1FA91DF9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17585" y="5295644"/>
            <a:ext cx="2784306" cy="73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514197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13395" y="1587500"/>
            <a:ext cx="5917565" cy="1368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5290"/>
              </a:lnSpc>
              <a:spcBef>
                <a:spcPts val="100"/>
              </a:spcBef>
            </a:pPr>
            <a:r>
              <a:rPr sz="4500" b="1" spc="-1170" dirty="0">
                <a:solidFill>
                  <a:srgbClr val="E6AF49"/>
                </a:solidFill>
                <a:latin typeface="Verdana"/>
                <a:cs typeface="Verdana"/>
              </a:rPr>
              <a:t>L</a:t>
            </a:r>
            <a:r>
              <a:rPr sz="4500" b="1" spc="-215" dirty="0">
                <a:solidFill>
                  <a:srgbClr val="E6AF49"/>
                </a:solidFill>
                <a:latin typeface="Verdana"/>
                <a:cs typeface="Verdana"/>
              </a:rPr>
              <a:t>'</a:t>
            </a:r>
            <a:r>
              <a:rPr sz="4500" b="1" spc="-660" dirty="0">
                <a:solidFill>
                  <a:srgbClr val="E6AF49"/>
                </a:solidFill>
                <a:latin typeface="Verdana"/>
                <a:cs typeface="Verdana"/>
              </a:rPr>
              <a:t>e</a:t>
            </a:r>
            <a:r>
              <a:rPr sz="4500" b="1" spc="-635" dirty="0">
                <a:solidFill>
                  <a:srgbClr val="E6AF49"/>
                </a:solidFill>
                <a:latin typeface="Verdana"/>
                <a:cs typeface="Verdana"/>
              </a:rPr>
              <a:t>n</a:t>
            </a:r>
            <a:r>
              <a:rPr sz="4500" b="1" spc="-330" dirty="0">
                <a:solidFill>
                  <a:srgbClr val="E6AF49"/>
                </a:solidFill>
                <a:latin typeface="Verdana"/>
                <a:cs typeface="Verdana"/>
              </a:rPr>
              <a:t>t</a:t>
            </a:r>
            <a:r>
              <a:rPr sz="4500" b="1" spc="-495" dirty="0">
                <a:solidFill>
                  <a:srgbClr val="E6AF49"/>
                </a:solidFill>
                <a:latin typeface="Verdana"/>
                <a:cs typeface="Verdana"/>
              </a:rPr>
              <a:t>r</a:t>
            </a:r>
            <a:r>
              <a:rPr sz="4500" b="1" spc="-705" dirty="0">
                <a:solidFill>
                  <a:srgbClr val="E6AF49"/>
                </a:solidFill>
                <a:latin typeface="Verdana"/>
                <a:cs typeface="Verdana"/>
              </a:rPr>
              <a:t>e</a:t>
            </a:r>
            <a:r>
              <a:rPr sz="4500" b="1" spc="-330" dirty="0">
                <a:solidFill>
                  <a:srgbClr val="E6AF49"/>
                </a:solidFill>
                <a:latin typeface="Verdana"/>
                <a:cs typeface="Verdana"/>
              </a:rPr>
              <a:t>t</a:t>
            </a:r>
            <a:r>
              <a:rPr sz="4500" b="1" spc="-300" dirty="0">
                <a:solidFill>
                  <a:srgbClr val="E6AF49"/>
                </a:solidFill>
                <a:latin typeface="Verdana"/>
                <a:cs typeface="Verdana"/>
              </a:rPr>
              <a:t>i</a:t>
            </a:r>
            <a:r>
              <a:rPr sz="4500" b="1" spc="-660" dirty="0">
                <a:solidFill>
                  <a:srgbClr val="E6AF49"/>
                </a:solidFill>
                <a:latin typeface="Verdana"/>
                <a:cs typeface="Verdana"/>
              </a:rPr>
              <a:t>e</a:t>
            </a:r>
            <a:r>
              <a:rPr sz="4500" b="1" spc="-635" dirty="0">
                <a:solidFill>
                  <a:srgbClr val="E6AF49"/>
                </a:solidFill>
                <a:latin typeface="Verdana"/>
                <a:cs typeface="Verdana"/>
              </a:rPr>
              <a:t>n</a:t>
            </a:r>
            <a:r>
              <a:rPr sz="4500" b="1" spc="-640" dirty="0">
                <a:solidFill>
                  <a:srgbClr val="E6AF49"/>
                </a:solidFill>
                <a:latin typeface="Verdana"/>
                <a:cs typeface="Verdana"/>
              </a:rPr>
              <a:t> </a:t>
            </a:r>
            <a:r>
              <a:rPr sz="4500" b="1" spc="-660" dirty="0">
                <a:solidFill>
                  <a:srgbClr val="E6AF49"/>
                </a:solidFill>
                <a:latin typeface="Verdana"/>
                <a:cs typeface="Verdana"/>
              </a:rPr>
              <a:t>e</a:t>
            </a:r>
            <a:r>
              <a:rPr sz="4500" b="1" spc="-770" dirty="0">
                <a:solidFill>
                  <a:srgbClr val="E6AF49"/>
                </a:solidFill>
                <a:latin typeface="Verdana"/>
                <a:cs typeface="Verdana"/>
              </a:rPr>
              <a:t>s</a:t>
            </a:r>
            <a:r>
              <a:rPr sz="4500" b="1" spc="-330" dirty="0">
                <a:solidFill>
                  <a:srgbClr val="E6AF49"/>
                </a:solidFill>
                <a:latin typeface="Verdana"/>
                <a:cs typeface="Verdana"/>
              </a:rPr>
              <a:t>t</a:t>
            </a:r>
            <a:r>
              <a:rPr sz="4500" b="1" spc="-640" dirty="0">
                <a:solidFill>
                  <a:srgbClr val="E6AF49"/>
                </a:solidFill>
                <a:latin typeface="Verdana"/>
                <a:cs typeface="Verdana"/>
              </a:rPr>
              <a:t> </a:t>
            </a:r>
            <a:r>
              <a:rPr sz="4500" b="1" spc="-415" dirty="0">
                <a:solidFill>
                  <a:srgbClr val="E6AF49"/>
                </a:solidFill>
                <a:latin typeface="Verdana"/>
                <a:cs typeface="Verdana"/>
              </a:rPr>
              <a:t>t</a:t>
            </a:r>
            <a:r>
              <a:rPr sz="4500" b="1" spc="-660" dirty="0">
                <a:solidFill>
                  <a:srgbClr val="E6AF49"/>
                </a:solidFill>
                <a:latin typeface="Verdana"/>
                <a:cs typeface="Verdana"/>
              </a:rPr>
              <a:t>e</a:t>
            </a:r>
            <a:r>
              <a:rPr sz="4500" b="1" spc="-450" dirty="0">
                <a:solidFill>
                  <a:srgbClr val="E6AF49"/>
                </a:solidFill>
                <a:latin typeface="Verdana"/>
                <a:cs typeface="Verdana"/>
              </a:rPr>
              <a:t>r</a:t>
            </a:r>
            <a:r>
              <a:rPr sz="4500" b="1" spc="-905" dirty="0">
                <a:solidFill>
                  <a:srgbClr val="E6AF49"/>
                </a:solidFill>
                <a:latin typeface="Verdana"/>
                <a:cs typeface="Verdana"/>
              </a:rPr>
              <a:t>m</a:t>
            </a:r>
            <a:r>
              <a:rPr sz="4500" b="1" spc="-300" dirty="0">
                <a:solidFill>
                  <a:srgbClr val="E6AF49"/>
                </a:solidFill>
                <a:latin typeface="Verdana"/>
                <a:cs typeface="Verdana"/>
              </a:rPr>
              <a:t>i</a:t>
            </a:r>
            <a:r>
              <a:rPr sz="4500" b="1" spc="-635" dirty="0">
                <a:solidFill>
                  <a:srgbClr val="E6AF49"/>
                </a:solidFill>
                <a:latin typeface="Verdana"/>
                <a:cs typeface="Verdana"/>
              </a:rPr>
              <a:t>n</a:t>
            </a:r>
            <a:r>
              <a:rPr sz="4500" b="1" spc="-660" dirty="0">
                <a:solidFill>
                  <a:srgbClr val="E6AF49"/>
                </a:solidFill>
                <a:latin typeface="Verdana"/>
                <a:cs typeface="Verdana"/>
              </a:rPr>
              <a:t>é</a:t>
            </a:r>
            <a:r>
              <a:rPr sz="4500" b="1" spc="-280" dirty="0">
                <a:solidFill>
                  <a:srgbClr val="E6AF49"/>
                </a:solidFill>
                <a:latin typeface="Verdana"/>
                <a:cs typeface="Verdana"/>
              </a:rPr>
              <a:t>.</a:t>
            </a:r>
            <a:endParaRPr sz="4500">
              <a:latin typeface="Verdana"/>
              <a:cs typeface="Verdana"/>
            </a:endParaRPr>
          </a:p>
          <a:p>
            <a:pPr marR="1270" algn="ctr">
              <a:lnSpc>
                <a:spcPts val="5290"/>
              </a:lnSpc>
            </a:pPr>
            <a:r>
              <a:rPr sz="4500" b="1" spc="-750" dirty="0">
                <a:solidFill>
                  <a:srgbClr val="E6AF49"/>
                </a:solidFill>
                <a:latin typeface="Verdana"/>
                <a:cs typeface="Verdana"/>
              </a:rPr>
              <a:t>Q</a:t>
            </a:r>
            <a:r>
              <a:rPr sz="4500" b="1" spc="-650" dirty="0">
                <a:solidFill>
                  <a:srgbClr val="E6AF49"/>
                </a:solidFill>
                <a:latin typeface="Verdana"/>
                <a:cs typeface="Verdana"/>
              </a:rPr>
              <a:t>u</a:t>
            </a:r>
            <a:r>
              <a:rPr sz="4500" b="1" spc="-660" dirty="0">
                <a:solidFill>
                  <a:srgbClr val="E6AF49"/>
                </a:solidFill>
                <a:latin typeface="Verdana"/>
                <a:cs typeface="Verdana"/>
              </a:rPr>
              <a:t>e</a:t>
            </a:r>
            <a:r>
              <a:rPr sz="4500" b="1" spc="-640" dirty="0">
                <a:solidFill>
                  <a:srgbClr val="E6AF49"/>
                </a:solidFill>
                <a:latin typeface="Verdana"/>
                <a:cs typeface="Verdana"/>
              </a:rPr>
              <a:t> </a:t>
            </a:r>
            <a:r>
              <a:rPr sz="4500" b="1" spc="-459" dirty="0">
                <a:solidFill>
                  <a:srgbClr val="E6AF49"/>
                </a:solidFill>
                <a:latin typeface="Verdana"/>
                <a:cs typeface="Verdana"/>
              </a:rPr>
              <a:t>f</a:t>
            </a:r>
            <a:r>
              <a:rPr sz="4500" b="1" spc="-635" dirty="0">
                <a:solidFill>
                  <a:srgbClr val="E6AF49"/>
                </a:solidFill>
                <a:latin typeface="Verdana"/>
                <a:cs typeface="Verdana"/>
              </a:rPr>
              <a:t>a</a:t>
            </a:r>
            <a:r>
              <a:rPr sz="4500" b="1" spc="-300" dirty="0">
                <a:solidFill>
                  <a:srgbClr val="E6AF49"/>
                </a:solidFill>
                <a:latin typeface="Verdana"/>
                <a:cs typeface="Verdana"/>
              </a:rPr>
              <a:t>i</a:t>
            </a:r>
            <a:r>
              <a:rPr sz="4500" b="1" spc="-415" dirty="0">
                <a:solidFill>
                  <a:srgbClr val="E6AF49"/>
                </a:solidFill>
                <a:latin typeface="Verdana"/>
                <a:cs typeface="Verdana"/>
              </a:rPr>
              <a:t>t</a:t>
            </a:r>
            <a:r>
              <a:rPr sz="4500" b="1" spc="-660" dirty="0">
                <a:solidFill>
                  <a:srgbClr val="E6AF49"/>
                </a:solidFill>
                <a:latin typeface="Verdana"/>
                <a:cs typeface="Verdana"/>
              </a:rPr>
              <a:t>e</a:t>
            </a:r>
            <a:r>
              <a:rPr sz="4500" b="1" spc="-635" dirty="0">
                <a:solidFill>
                  <a:srgbClr val="E6AF49"/>
                </a:solidFill>
                <a:latin typeface="Verdana"/>
                <a:cs typeface="Verdana"/>
              </a:rPr>
              <a:t>s</a:t>
            </a:r>
            <a:r>
              <a:rPr sz="4500" b="1" spc="-745" dirty="0">
                <a:solidFill>
                  <a:srgbClr val="E6AF49"/>
                </a:solidFill>
                <a:latin typeface="Verdana"/>
                <a:cs typeface="Verdana"/>
              </a:rPr>
              <a:t>-</a:t>
            </a:r>
            <a:r>
              <a:rPr sz="4500" b="1" spc="-615" dirty="0">
                <a:solidFill>
                  <a:srgbClr val="E6AF49"/>
                </a:solidFill>
                <a:latin typeface="Verdana"/>
                <a:cs typeface="Verdana"/>
              </a:rPr>
              <a:t>v</a:t>
            </a:r>
            <a:r>
              <a:rPr sz="4500" b="1" spc="-595" dirty="0">
                <a:solidFill>
                  <a:srgbClr val="E6AF49"/>
                </a:solidFill>
                <a:latin typeface="Verdana"/>
                <a:cs typeface="Verdana"/>
              </a:rPr>
              <a:t>o</a:t>
            </a:r>
            <a:r>
              <a:rPr sz="4500" b="1" spc="-650" dirty="0">
                <a:solidFill>
                  <a:srgbClr val="E6AF49"/>
                </a:solidFill>
                <a:latin typeface="Verdana"/>
                <a:cs typeface="Verdana"/>
              </a:rPr>
              <a:t>u</a:t>
            </a:r>
            <a:r>
              <a:rPr sz="4500" b="1" spc="-680" dirty="0">
                <a:solidFill>
                  <a:srgbClr val="E6AF49"/>
                </a:solidFill>
                <a:latin typeface="Verdana"/>
                <a:cs typeface="Verdana"/>
              </a:rPr>
              <a:t>s</a:t>
            </a:r>
            <a:r>
              <a:rPr sz="4500" b="1" spc="-640" dirty="0">
                <a:solidFill>
                  <a:srgbClr val="E6AF49"/>
                </a:solidFill>
                <a:latin typeface="Verdana"/>
                <a:cs typeface="Verdana"/>
              </a:rPr>
              <a:t> </a:t>
            </a:r>
            <a:r>
              <a:rPr sz="4500" b="1" spc="-695" dirty="0">
                <a:solidFill>
                  <a:srgbClr val="E6AF49"/>
                </a:solidFill>
                <a:latin typeface="Verdana"/>
                <a:cs typeface="Verdana"/>
              </a:rPr>
              <a:t>?</a:t>
            </a:r>
            <a:endParaRPr sz="4500">
              <a:latin typeface="Verdana"/>
              <a:cs typeface="Verdana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75FF1F4-6EF2-AFC1-BAD2-FF539001D9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76199" y="4051301"/>
            <a:ext cx="2903339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51419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5447BE6-321E-1EF4-1E30-8BF6B77F64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3048000" y="2070100"/>
            <a:ext cx="3048000" cy="952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7637" y="133310"/>
            <a:ext cx="8839199" cy="486583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58468" y="425450"/>
            <a:ext cx="318770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70" dirty="0"/>
              <a:t>V</a:t>
            </a:r>
            <a:r>
              <a:rPr spc="-5" dirty="0"/>
              <a:t>o</a:t>
            </a:r>
            <a:r>
              <a:rPr spc="-40" dirty="0"/>
              <a:t>u</a:t>
            </a:r>
            <a:r>
              <a:rPr spc="-75" dirty="0"/>
              <a:t>s</a:t>
            </a:r>
            <a:r>
              <a:rPr spc="-305" dirty="0"/>
              <a:t> </a:t>
            </a:r>
            <a:r>
              <a:rPr spc="-114" dirty="0"/>
              <a:t>e</a:t>
            </a:r>
            <a:r>
              <a:rPr spc="5" dirty="0"/>
              <a:t>t</a:t>
            </a:r>
            <a:r>
              <a:rPr spc="-305" dirty="0"/>
              <a:t> </a:t>
            </a:r>
            <a:r>
              <a:rPr spc="70" dirty="0"/>
              <a:t>l</a:t>
            </a:r>
            <a:r>
              <a:rPr spc="-60" dirty="0"/>
              <a:t>a</a:t>
            </a:r>
            <a:r>
              <a:rPr spc="-305" dirty="0"/>
              <a:t> </a:t>
            </a:r>
            <a:r>
              <a:rPr spc="35" dirty="0"/>
              <a:t>P</a:t>
            </a:r>
            <a:r>
              <a:rPr spc="-70" dirty="0"/>
              <a:t>r</a:t>
            </a:r>
            <a:r>
              <a:rPr spc="-5" dirty="0"/>
              <a:t>o</a:t>
            </a:r>
            <a:r>
              <a:rPr spc="-35" dirty="0"/>
              <a:t>sp</a:t>
            </a:r>
            <a:r>
              <a:rPr spc="-85" dirty="0"/>
              <a:t>e</a:t>
            </a:r>
            <a:r>
              <a:rPr spc="-45" dirty="0"/>
              <a:t>c</a:t>
            </a:r>
            <a:r>
              <a:rPr spc="25" dirty="0"/>
              <a:t>ti</a:t>
            </a:r>
            <a:r>
              <a:rPr spc="-5" dirty="0"/>
              <a:t>o</a:t>
            </a:r>
            <a:r>
              <a:rPr spc="-30" dirty="0"/>
              <a:t>n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19525" y="2924175"/>
            <a:ext cx="1628774" cy="162877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00150" y="3200400"/>
            <a:ext cx="1419224" cy="15906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257425" y="1276350"/>
            <a:ext cx="1381124" cy="1695449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5610225" y="1285875"/>
            <a:ext cx="2524125" cy="3314700"/>
            <a:chOff x="5610225" y="1285875"/>
            <a:chExt cx="2524125" cy="3314700"/>
          </a:xfrm>
        </p:grpSpPr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96100" y="2571750"/>
              <a:ext cx="1238249" cy="202882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610225" y="1285875"/>
              <a:ext cx="1438274" cy="1333499"/>
            </a:xfrm>
            <a:prstGeom prst="rect">
              <a:avLst/>
            </a:prstGeom>
          </p:spPr>
        </p:pic>
      </p:grpSp>
      <p:pic>
        <p:nvPicPr>
          <p:cNvPr id="10" name="Picture 2">
            <a:extLst>
              <a:ext uri="{FF2B5EF4-FFF2-40B4-BE49-F238E27FC236}">
                <a16:creationId xmlns:a16="http://schemas.microsoft.com/office/drawing/2014/main" id="{093EC55E-8A0C-7F02-940D-528DA9FCB6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14654" y="208452"/>
            <a:ext cx="3508996" cy="827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82094" y="425450"/>
            <a:ext cx="374078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35" dirty="0"/>
              <a:t>P</a:t>
            </a:r>
            <a:r>
              <a:rPr spc="-70" dirty="0"/>
              <a:t>r</a:t>
            </a:r>
            <a:r>
              <a:rPr spc="-5" dirty="0"/>
              <a:t>o</a:t>
            </a:r>
            <a:r>
              <a:rPr spc="-35" dirty="0"/>
              <a:t>sp</a:t>
            </a:r>
            <a:r>
              <a:rPr spc="-85" dirty="0"/>
              <a:t>e</a:t>
            </a:r>
            <a:r>
              <a:rPr spc="-45" dirty="0"/>
              <a:t>c</a:t>
            </a:r>
            <a:r>
              <a:rPr spc="25" dirty="0"/>
              <a:t>ti</a:t>
            </a:r>
            <a:r>
              <a:rPr spc="-5" dirty="0"/>
              <a:t>o</a:t>
            </a:r>
            <a:r>
              <a:rPr spc="-30" dirty="0"/>
              <a:t>n</a:t>
            </a:r>
            <a:r>
              <a:rPr spc="-305" dirty="0"/>
              <a:t> </a:t>
            </a:r>
            <a:r>
              <a:rPr spc="-35" dirty="0"/>
              <a:t>t</a:t>
            </a:r>
            <a:r>
              <a:rPr spc="-85" dirty="0"/>
              <a:t>é</a:t>
            </a:r>
            <a:r>
              <a:rPr spc="70" dirty="0"/>
              <a:t>l</a:t>
            </a:r>
            <a:r>
              <a:rPr spc="-85" dirty="0"/>
              <a:t>é</a:t>
            </a:r>
            <a:r>
              <a:rPr spc="5" dirty="0"/>
              <a:t>p</a:t>
            </a:r>
            <a:r>
              <a:rPr spc="-40" dirty="0"/>
              <a:t>h</a:t>
            </a:r>
            <a:r>
              <a:rPr spc="-5" dirty="0"/>
              <a:t>o</a:t>
            </a:r>
            <a:r>
              <a:rPr spc="-30" dirty="0"/>
              <a:t>n</a:t>
            </a:r>
            <a:r>
              <a:rPr spc="45" dirty="0"/>
              <a:t>i</a:t>
            </a:r>
            <a:r>
              <a:rPr spc="5" dirty="0"/>
              <a:t>q</a:t>
            </a:r>
            <a:r>
              <a:rPr spc="-40" dirty="0"/>
              <a:t>u</a:t>
            </a:r>
            <a:r>
              <a:rPr spc="-85" dirty="0"/>
              <a:t>e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14474" y="2152650"/>
            <a:ext cx="85725" cy="857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14474" y="2466975"/>
            <a:ext cx="85725" cy="857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14474" y="2781300"/>
            <a:ext cx="85725" cy="8572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14474" y="3095624"/>
            <a:ext cx="85725" cy="85724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730885" marR="5080">
              <a:lnSpc>
                <a:spcPts val="2480"/>
              </a:lnSpc>
              <a:spcBef>
                <a:spcPts val="275"/>
              </a:spcBef>
            </a:pPr>
            <a:r>
              <a:rPr spc="-25" dirty="0"/>
              <a:t>Complémentaire</a:t>
            </a:r>
            <a:r>
              <a:rPr spc="-240" dirty="0"/>
              <a:t> </a:t>
            </a:r>
            <a:r>
              <a:rPr spc="-30" dirty="0"/>
              <a:t>de</a:t>
            </a:r>
            <a:r>
              <a:rPr spc="-240" dirty="0"/>
              <a:t> </a:t>
            </a:r>
            <a:r>
              <a:rPr spc="10" dirty="0"/>
              <a:t>la</a:t>
            </a:r>
            <a:r>
              <a:rPr spc="-240" dirty="0"/>
              <a:t> </a:t>
            </a:r>
            <a:r>
              <a:rPr spc="-15" dirty="0"/>
              <a:t>communication</a:t>
            </a:r>
            <a:r>
              <a:rPr spc="-240" dirty="0"/>
              <a:t> </a:t>
            </a:r>
            <a:r>
              <a:rPr spc="-40" dirty="0"/>
              <a:t>et</a:t>
            </a:r>
            <a:r>
              <a:rPr spc="-240" dirty="0"/>
              <a:t> </a:t>
            </a:r>
            <a:r>
              <a:rPr spc="-10" dirty="0"/>
              <a:t>du</a:t>
            </a:r>
            <a:r>
              <a:rPr spc="-240" dirty="0"/>
              <a:t> </a:t>
            </a:r>
            <a:r>
              <a:rPr spc="-65" dirty="0"/>
              <a:t>réseautage </a:t>
            </a:r>
            <a:r>
              <a:rPr spc="-660" dirty="0"/>
              <a:t> </a:t>
            </a:r>
            <a:r>
              <a:rPr spc="-110" dirty="0"/>
              <a:t>G</a:t>
            </a:r>
            <a:r>
              <a:rPr spc="-80" dirty="0"/>
              <a:t>r</a:t>
            </a:r>
            <a:r>
              <a:rPr spc="-45" dirty="0"/>
              <a:t>a</a:t>
            </a:r>
            <a:r>
              <a:rPr spc="-25" dirty="0"/>
              <a:t>n</a:t>
            </a:r>
            <a:r>
              <a:rPr spc="10" dirty="0"/>
              <a:t>d</a:t>
            </a:r>
            <a:r>
              <a:rPr spc="-240" dirty="0"/>
              <a:t> </a:t>
            </a:r>
            <a:r>
              <a:rPr spc="-25" dirty="0"/>
              <a:t>n</a:t>
            </a:r>
            <a:r>
              <a:rPr spc="-5" dirty="0"/>
              <a:t>o</a:t>
            </a:r>
            <a:r>
              <a:rPr spc="-20" dirty="0"/>
              <a:t>m</a:t>
            </a:r>
            <a:r>
              <a:rPr dirty="0"/>
              <a:t>b</a:t>
            </a:r>
            <a:r>
              <a:rPr spc="-50" dirty="0"/>
              <a:t>r</a:t>
            </a:r>
            <a:r>
              <a:rPr spc="-60" dirty="0"/>
              <a:t>e</a:t>
            </a:r>
            <a:r>
              <a:rPr spc="-240" dirty="0"/>
              <a:t> </a:t>
            </a:r>
            <a:r>
              <a:rPr spc="5" dirty="0"/>
              <a:t>d</a:t>
            </a:r>
            <a:r>
              <a:rPr spc="-60" dirty="0"/>
              <a:t>e</a:t>
            </a:r>
            <a:r>
              <a:rPr spc="-240" dirty="0"/>
              <a:t> </a:t>
            </a:r>
            <a:r>
              <a:rPr spc="5" dirty="0"/>
              <a:t>p</a:t>
            </a:r>
            <a:r>
              <a:rPr spc="-50" dirty="0"/>
              <a:t>r</a:t>
            </a:r>
            <a:r>
              <a:rPr spc="-5" dirty="0"/>
              <a:t>o</a:t>
            </a:r>
            <a:r>
              <a:rPr spc="-60" dirty="0"/>
              <a:t>s</a:t>
            </a:r>
            <a:r>
              <a:rPr spc="5" dirty="0"/>
              <a:t>p</a:t>
            </a:r>
            <a:r>
              <a:rPr spc="-65" dirty="0"/>
              <a:t>e</a:t>
            </a:r>
            <a:r>
              <a:rPr spc="-35" dirty="0"/>
              <a:t>c</a:t>
            </a:r>
            <a:r>
              <a:rPr spc="-15" dirty="0"/>
              <a:t>t</a:t>
            </a:r>
            <a:r>
              <a:rPr spc="-55" dirty="0"/>
              <a:t>s</a:t>
            </a:r>
            <a:r>
              <a:rPr spc="-240" dirty="0"/>
              <a:t> </a:t>
            </a:r>
            <a:r>
              <a:rPr spc="5" dirty="0"/>
              <a:t>p</a:t>
            </a:r>
            <a:r>
              <a:rPr spc="-5" dirty="0"/>
              <a:t>o</a:t>
            </a:r>
            <a:r>
              <a:rPr spc="-30" dirty="0"/>
              <a:t>u</a:t>
            </a:r>
            <a:r>
              <a:rPr spc="-25" dirty="0"/>
              <a:t>r</a:t>
            </a:r>
            <a:r>
              <a:rPr spc="-240" dirty="0"/>
              <a:t> </a:t>
            </a:r>
            <a:r>
              <a:rPr spc="-30" dirty="0"/>
              <a:t>u</a:t>
            </a:r>
            <a:r>
              <a:rPr spc="-20" dirty="0"/>
              <a:t>n</a:t>
            </a:r>
            <a:r>
              <a:rPr spc="-240" dirty="0"/>
              <a:t> </a:t>
            </a:r>
            <a:r>
              <a:rPr spc="-100" dirty="0"/>
              <a:t>f</a:t>
            </a:r>
            <a:r>
              <a:rPr spc="-45" dirty="0"/>
              <a:t>a</a:t>
            </a:r>
            <a:r>
              <a:rPr spc="40" dirty="0"/>
              <a:t>i</a:t>
            </a:r>
            <a:r>
              <a:rPr dirty="0"/>
              <a:t>b</a:t>
            </a:r>
            <a:r>
              <a:rPr spc="60" dirty="0"/>
              <a:t>l</a:t>
            </a:r>
            <a:r>
              <a:rPr spc="-60" dirty="0"/>
              <a:t>e</a:t>
            </a:r>
            <a:r>
              <a:rPr spc="-240" dirty="0"/>
              <a:t> </a:t>
            </a:r>
            <a:r>
              <a:rPr spc="-60" dirty="0"/>
              <a:t>c</a:t>
            </a:r>
            <a:r>
              <a:rPr spc="-5" dirty="0"/>
              <a:t>o</a:t>
            </a:r>
            <a:r>
              <a:rPr spc="-30" dirty="0"/>
              <a:t>û</a:t>
            </a:r>
            <a:r>
              <a:rPr spc="10" dirty="0"/>
              <a:t>t</a:t>
            </a:r>
          </a:p>
          <a:p>
            <a:pPr marL="730885">
              <a:lnSpc>
                <a:spcPts val="2350"/>
              </a:lnSpc>
            </a:pPr>
            <a:r>
              <a:rPr spc="-114" dirty="0"/>
              <a:t>R</a:t>
            </a:r>
            <a:r>
              <a:rPr spc="-45" dirty="0"/>
              <a:t>a</a:t>
            </a:r>
            <a:r>
              <a:rPr spc="5" dirty="0"/>
              <a:t>p</a:t>
            </a:r>
            <a:r>
              <a:rPr spc="40" dirty="0"/>
              <a:t>i</a:t>
            </a:r>
            <a:r>
              <a:rPr spc="5" dirty="0"/>
              <a:t>d</a:t>
            </a:r>
            <a:r>
              <a:rPr spc="-60" dirty="0"/>
              <a:t>e</a:t>
            </a:r>
            <a:r>
              <a:rPr spc="-240" dirty="0"/>
              <a:t> </a:t>
            </a:r>
            <a:r>
              <a:rPr spc="-85" dirty="0"/>
              <a:t>e</a:t>
            </a:r>
            <a:r>
              <a:rPr spc="10" dirty="0"/>
              <a:t>t</a:t>
            </a:r>
            <a:r>
              <a:rPr spc="-240" dirty="0"/>
              <a:t> </a:t>
            </a:r>
            <a:r>
              <a:rPr spc="-65" dirty="0"/>
              <a:t>ef</a:t>
            </a:r>
            <a:r>
              <a:rPr spc="-70" dirty="0"/>
              <a:t>f</a:t>
            </a:r>
            <a:r>
              <a:rPr spc="40" dirty="0"/>
              <a:t>i</a:t>
            </a:r>
            <a:r>
              <a:rPr spc="-35" dirty="0"/>
              <a:t>c</a:t>
            </a:r>
            <a:r>
              <a:rPr spc="-45" dirty="0"/>
              <a:t>a</a:t>
            </a:r>
            <a:r>
              <a:rPr spc="-60" dirty="0"/>
              <a:t>ce</a:t>
            </a:r>
          </a:p>
          <a:p>
            <a:pPr marL="730885">
              <a:lnSpc>
                <a:spcPts val="2530"/>
              </a:lnSpc>
            </a:pPr>
            <a:r>
              <a:rPr spc="-260" dirty="0"/>
              <a:t>T</a:t>
            </a:r>
            <a:r>
              <a:rPr spc="-45" dirty="0"/>
              <a:t>a</a:t>
            </a:r>
            <a:r>
              <a:rPr spc="-30" dirty="0"/>
              <a:t>u</a:t>
            </a:r>
            <a:r>
              <a:rPr spc="-105" dirty="0"/>
              <a:t>x</a:t>
            </a:r>
            <a:r>
              <a:rPr spc="-240" dirty="0"/>
              <a:t> </a:t>
            </a:r>
            <a:r>
              <a:rPr spc="5" dirty="0"/>
              <a:t>d</a:t>
            </a:r>
            <a:r>
              <a:rPr spc="-60" dirty="0"/>
              <a:t>e</a:t>
            </a:r>
            <a:r>
              <a:rPr spc="-240" dirty="0"/>
              <a:t> </a:t>
            </a:r>
            <a:r>
              <a:rPr spc="10" dirty="0"/>
              <a:t>t</a:t>
            </a:r>
            <a:r>
              <a:rPr spc="-80" dirty="0"/>
              <a:t>r</a:t>
            </a:r>
            <a:r>
              <a:rPr spc="-45" dirty="0"/>
              <a:t>a</a:t>
            </a:r>
            <a:r>
              <a:rPr spc="-25" dirty="0"/>
              <a:t>n</a:t>
            </a:r>
            <a:r>
              <a:rPr spc="-60" dirty="0"/>
              <a:t>s</a:t>
            </a:r>
            <a:r>
              <a:rPr spc="-80" dirty="0"/>
              <a:t>f</a:t>
            </a:r>
            <a:r>
              <a:rPr spc="-5" dirty="0"/>
              <a:t>o</a:t>
            </a:r>
            <a:r>
              <a:rPr spc="-25" dirty="0"/>
              <a:t>r</a:t>
            </a:r>
            <a:r>
              <a:rPr spc="-20" dirty="0"/>
              <a:t>m</a:t>
            </a:r>
            <a:r>
              <a:rPr spc="-75" dirty="0"/>
              <a:t>a</a:t>
            </a:r>
            <a:r>
              <a:rPr spc="10" dirty="0"/>
              <a:t>t</a:t>
            </a:r>
            <a:r>
              <a:rPr spc="40" dirty="0"/>
              <a:t>i</a:t>
            </a:r>
            <a:r>
              <a:rPr spc="-5" dirty="0"/>
              <a:t>o</a:t>
            </a:r>
            <a:r>
              <a:rPr spc="-20" dirty="0"/>
              <a:t>n</a:t>
            </a:r>
            <a:r>
              <a:rPr spc="-240" dirty="0"/>
              <a:t> </a:t>
            </a:r>
            <a:r>
              <a:rPr spc="-20" dirty="0"/>
              <a:t>m</a:t>
            </a:r>
            <a:r>
              <a:rPr spc="-10" dirty="0"/>
              <a:t>o</a:t>
            </a:r>
            <a:r>
              <a:rPr spc="-75" dirty="0"/>
              <a:t>y</a:t>
            </a:r>
            <a:r>
              <a:rPr spc="-65" dirty="0"/>
              <a:t>e</a:t>
            </a:r>
            <a:r>
              <a:rPr spc="-20" dirty="0"/>
              <a:t>n</a:t>
            </a:r>
            <a:r>
              <a:rPr spc="-240" dirty="0"/>
              <a:t> </a:t>
            </a:r>
            <a:r>
              <a:rPr spc="-60" dirty="0"/>
              <a:t>c</a:t>
            </a:r>
            <a:r>
              <a:rPr spc="-5" dirty="0"/>
              <a:t>o</a:t>
            </a:r>
            <a:r>
              <a:rPr spc="-20" dirty="0"/>
              <a:t>m</a:t>
            </a:r>
            <a:r>
              <a:rPr spc="5" dirty="0"/>
              <a:t>p</a:t>
            </a:r>
            <a:r>
              <a:rPr spc="-25" dirty="0"/>
              <a:t>r</a:t>
            </a:r>
            <a:r>
              <a:rPr spc="40" dirty="0"/>
              <a:t>i</a:t>
            </a:r>
            <a:r>
              <a:rPr spc="-55" dirty="0"/>
              <a:t>s</a:t>
            </a:r>
            <a:r>
              <a:rPr spc="-240" dirty="0"/>
              <a:t> </a:t>
            </a:r>
            <a:r>
              <a:rPr spc="-65" dirty="0"/>
              <a:t>e</a:t>
            </a:r>
            <a:r>
              <a:rPr spc="-25" dirty="0"/>
              <a:t>n</a:t>
            </a:r>
            <a:r>
              <a:rPr spc="10" dirty="0"/>
              <a:t>t</a:t>
            </a:r>
            <a:r>
              <a:rPr spc="-50" dirty="0"/>
              <a:t>r</a:t>
            </a:r>
            <a:r>
              <a:rPr spc="-60" dirty="0"/>
              <a:t>e</a:t>
            </a:r>
            <a:r>
              <a:rPr spc="-240" dirty="0"/>
              <a:t> </a:t>
            </a:r>
            <a:r>
              <a:rPr spc="-100" dirty="0"/>
              <a:t>8</a:t>
            </a:r>
            <a:r>
              <a:rPr spc="-240" dirty="0"/>
              <a:t> </a:t>
            </a:r>
            <a:r>
              <a:rPr spc="-85" dirty="0"/>
              <a:t>e</a:t>
            </a:r>
            <a:r>
              <a:rPr spc="10" dirty="0"/>
              <a:t>t</a:t>
            </a:r>
            <a:r>
              <a:rPr spc="-240" dirty="0"/>
              <a:t> </a:t>
            </a:r>
            <a:r>
              <a:rPr spc="-105" dirty="0"/>
              <a:t>1</a:t>
            </a:r>
            <a:r>
              <a:rPr spc="-100" dirty="0"/>
              <a:t>0</a:t>
            </a:r>
            <a:r>
              <a:rPr spc="-240" dirty="0"/>
              <a:t> </a:t>
            </a:r>
            <a:r>
              <a:rPr spc="-320" dirty="0"/>
              <a:t>%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91AE6C49-7451-10B4-6B99-3EE75E3557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14654" y="208452"/>
            <a:ext cx="3508996" cy="827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7637" y="133310"/>
            <a:ext cx="8839199" cy="486583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14960" y="425450"/>
            <a:ext cx="407479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70" dirty="0"/>
              <a:t>R</a:t>
            </a:r>
            <a:r>
              <a:rPr spc="-85" dirty="0"/>
              <a:t>é</a:t>
            </a:r>
            <a:r>
              <a:rPr spc="-40" dirty="0"/>
              <a:t>u</a:t>
            </a:r>
            <a:r>
              <a:rPr spc="-35" dirty="0"/>
              <a:t>ssi</a:t>
            </a:r>
            <a:r>
              <a:rPr spc="-40" dirty="0"/>
              <a:t>r</a:t>
            </a:r>
            <a:r>
              <a:rPr spc="-305" dirty="0"/>
              <a:t> </a:t>
            </a:r>
            <a:r>
              <a:rPr spc="-155" dirty="0"/>
              <a:t>R</a:t>
            </a:r>
            <a:r>
              <a:rPr spc="-100" dirty="0"/>
              <a:t>a</a:t>
            </a:r>
            <a:r>
              <a:rPr spc="-35" dirty="0"/>
              <a:t>t</a:t>
            </a:r>
            <a:r>
              <a:rPr spc="-85" dirty="0"/>
              <a:t>e</a:t>
            </a:r>
            <a:r>
              <a:rPr spc="-40" dirty="0"/>
              <a:t>r</a:t>
            </a:r>
            <a:r>
              <a:rPr spc="-305" dirty="0"/>
              <a:t> </a:t>
            </a:r>
            <a:r>
              <a:rPr spc="-70" dirty="0"/>
              <a:t>sa</a:t>
            </a:r>
            <a:r>
              <a:rPr spc="-305" dirty="0"/>
              <a:t> </a:t>
            </a:r>
            <a:r>
              <a:rPr spc="35" dirty="0"/>
              <a:t>P</a:t>
            </a:r>
            <a:r>
              <a:rPr spc="-70" dirty="0"/>
              <a:t>r</a:t>
            </a:r>
            <a:r>
              <a:rPr spc="-5" dirty="0"/>
              <a:t>o</a:t>
            </a:r>
            <a:r>
              <a:rPr spc="-75" dirty="0"/>
              <a:t>s</a:t>
            </a:r>
            <a:r>
              <a:rPr spc="5" dirty="0"/>
              <a:t>p</a:t>
            </a:r>
            <a:r>
              <a:rPr spc="-85" dirty="0"/>
              <a:t>e</a:t>
            </a:r>
            <a:r>
              <a:rPr spc="-45" dirty="0"/>
              <a:t>c</a:t>
            </a:r>
            <a:r>
              <a:rPr spc="25" dirty="0"/>
              <a:t>ti</a:t>
            </a:r>
            <a:r>
              <a:rPr spc="-5" dirty="0"/>
              <a:t>o</a:t>
            </a:r>
            <a:r>
              <a:rPr spc="-30" dirty="0"/>
              <a:t>n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2286000" y="1104900"/>
            <a:ext cx="6343650" cy="3752850"/>
            <a:chOff x="2286000" y="1104900"/>
            <a:chExt cx="6343650" cy="3752850"/>
          </a:xfrm>
        </p:grpSpPr>
        <p:sp>
          <p:nvSpPr>
            <p:cNvPr id="5" name="object 5"/>
            <p:cNvSpPr/>
            <p:nvPr/>
          </p:nvSpPr>
          <p:spPr>
            <a:xfrm>
              <a:off x="2286000" y="1104900"/>
              <a:ext cx="6343650" cy="3752850"/>
            </a:xfrm>
            <a:custGeom>
              <a:avLst/>
              <a:gdLst/>
              <a:ahLst/>
              <a:cxnLst/>
              <a:rect l="l" t="t" r="r" b="b"/>
              <a:pathLst>
                <a:path w="6343650" h="3752850">
                  <a:moveTo>
                    <a:pt x="6343649" y="3752849"/>
                  </a:moveTo>
                  <a:lnTo>
                    <a:pt x="0" y="3752849"/>
                  </a:lnTo>
                  <a:lnTo>
                    <a:pt x="0" y="0"/>
                  </a:lnTo>
                  <a:lnTo>
                    <a:pt x="6343649" y="0"/>
                  </a:lnTo>
                  <a:lnTo>
                    <a:pt x="6343649" y="375284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290762" y="1109662"/>
              <a:ext cx="6334125" cy="3743325"/>
            </a:xfrm>
            <a:custGeom>
              <a:avLst/>
              <a:gdLst/>
              <a:ahLst/>
              <a:cxnLst/>
              <a:rect l="l" t="t" r="r" b="b"/>
              <a:pathLst>
                <a:path w="6334125" h="3743325">
                  <a:moveTo>
                    <a:pt x="0" y="0"/>
                  </a:moveTo>
                  <a:lnTo>
                    <a:pt x="6334124" y="0"/>
                  </a:lnTo>
                  <a:lnTo>
                    <a:pt x="6334124" y="3743324"/>
                  </a:lnTo>
                  <a:lnTo>
                    <a:pt x="0" y="3743324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874264" y="1328928"/>
              <a:ext cx="2194560" cy="219710"/>
            </a:xfrm>
            <a:custGeom>
              <a:avLst/>
              <a:gdLst/>
              <a:ahLst/>
              <a:cxnLst/>
              <a:rect l="l" t="t" r="r" b="b"/>
              <a:pathLst>
                <a:path w="2194560" h="219709">
                  <a:moveTo>
                    <a:pt x="2194559" y="219455"/>
                  </a:moveTo>
                  <a:lnTo>
                    <a:pt x="0" y="219455"/>
                  </a:lnTo>
                  <a:lnTo>
                    <a:pt x="0" y="0"/>
                  </a:lnTo>
                  <a:lnTo>
                    <a:pt x="2194559" y="0"/>
                  </a:lnTo>
                  <a:lnTo>
                    <a:pt x="2194559" y="219455"/>
                  </a:lnTo>
                  <a:close/>
                </a:path>
              </a:pathLst>
            </a:custGeom>
            <a:solidFill>
              <a:srgbClr val="000000">
                <a:alpha val="501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133974" y="2752725"/>
              <a:ext cx="647700" cy="457200"/>
            </a:xfrm>
            <a:custGeom>
              <a:avLst/>
              <a:gdLst/>
              <a:ahLst/>
              <a:cxnLst/>
              <a:rect l="l" t="t" r="r" b="b"/>
              <a:pathLst>
                <a:path w="647700" h="457200">
                  <a:moveTo>
                    <a:pt x="323849" y="457199"/>
                  </a:moveTo>
                  <a:lnTo>
                    <a:pt x="213752" y="454890"/>
                  </a:lnTo>
                  <a:lnTo>
                    <a:pt x="127392" y="450449"/>
                  </a:lnTo>
                  <a:lnTo>
                    <a:pt x="65722" y="442436"/>
                  </a:lnTo>
                  <a:lnTo>
                    <a:pt x="32230" y="420635"/>
                  </a:lnTo>
                  <a:lnTo>
                    <a:pt x="14096" y="383476"/>
                  </a:lnTo>
                  <a:lnTo>
                    <a:pt x="6188" y="337939"/>
                  </a:lnTo>
                  <a:lnTo>
                    <a:pt x="1976" y="287071"/>
                  </a:lnTo>
                  <a:lnTo>
                    <a:pt x="300" y="245686"/>
                  </a:lnTo>
                  <a:lnTo>
                    <a:pt x="0" y="228599"/>
                  </a:lnTo>
                  <a:lnTo>
                    <a:pt x="300" y="211513"/>
                  </a:lnTo>
                  <a:lnTo>
                    <a:pt x="1976" y="170128"/>
                  </a:lnTo>
                  <a:lnTo>
                    <a:pt x="6188" y="119260"/>
                  </a:lnTo>
                  <a:lnTo>
                    <a:pt x="14096" y="73723"/>
                  </a:lnTo>
                  <a:lnTo>
                    <a:pt x="32265" y="36564"/>
                  </a:lnTo>
                  <a:lnTo>
                    <a:pt x="65722" y="14763"/>
                  </a:lnTo>
                  <a:lnTo>
                    <a:pt x="127392" y="6750"/>
                  </a:lnTo>
                  <a:lnTo>
                    <a:pt x="213752" y="2309"/>
                  </a:lnTo>
                  <a:lnTo>
                    <a:pt x="290630" y="404"/>
                  </a:lnTo>
                  <a:lnTo>
                    <a:pt x="323849" y="0"/>
                  </a:lnTo>
                  <a:lnTo>
                    <a:pt x="357069" y="404"/>
                  </a:lnTo>
                  <a:lnTo>
                    <a:pt x="433947" y="2309"/>
                  </a:lnTo>
                  <a:lnTo>
                    <a:pt x="520307" y="6750"/>
                  </a:lnTo>
                  <a:lnTo>
                    <a:pt x="581977" y="14763"/>
                  </a:lnTo>
                  <a:lnTo>
                    <a:pt x="615469" y="36564"/>
                  </a:lnTo>
                  <a:lnTo>
                    <a:pt x="633602" y="73723"/>
                  </a:lnTo>
                  <a:lnTo>
                    <a:pt x="641511" y="119260"/>
                  </a:lnTo>
                  <a:lnTo>
                    <a:pt x="645723" y="170128"/>
                  </a:lnTo>
                  <a:lnTo>
                    <a:pt x="647399" y="211513"/>
                  </a:lnTo>
                  <a:lnTo>
                    <a:pt x="647699" y="228599"/>
                  </a:lnTo>
                  <a:lnTo>
                    <a:pt x="647399" y="245686"/>
                  </a:lnTo>
                  <a:lnTo>
                    <a:pt x="645723" y="287071"/>
                  </a:lnTo>
                  <a:lnTo>
                    <a:pt x="641511" y="337939"/>
                  </a:lnTo>
                  <a:lnTo>
                    <a:pt x="633602" y="383476"/>
                  </a:lnTo>
                  <a:lnTo>
                    <a:pt x="615469" y="420635"/>
                  </a:lnTo>
                  <a:lnTo>
                    <a:pt x="581977" y="442436"/>
                  </a:lnTo>
                  <a:lnTo>
                    <a:pt x="520307" y="450449"/>
                  </a:lnTo>
                  <a:lnTo>
                    <a:pt x="433947" y="454890"/>
                  </a:lnTo>
                  <a:lnTo>
                    <a:pt x="357069" y="456795"/>
                  </a:lnTo>
                  <a:lnTo>
                    <a:pt x="323849" y="457199"/>
                  </a:lnTo>
                  <a:close/>
                </a:path>
              </a:pathLst>
            </a:custGeom>
            <a:solidFill>
              <a:srgbClr val="202020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391149" y="2886075"/>
              <a:ext cx="171450" cy="190500"/>
            </a:xfrm>
            <a:custGeom>
              <a:avLst/>
              <a:gdLst/>
              <a:ahLst/>
              <a:cxnLst/>
              <a:rect l="l" t="t" r="r" b="b"/>
              <a:pathLst>
                <a:path w="171450" h="190500">
                  <a:moveTo>
                    <a:pt x="0" y="190499"/>
                  </a:moveTo>
                  <a:lnTo>
                    <a:pt x="0" y="0"/>
                  </a:lnTo>
                  <a:lnTo>
                    <a:pt x="171449" y="95249"/>
                  </a:lnTo>
                  <a:lnTo>
                    <a:pt x="0" y="1904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3371850" y="676275"/>
            <a:ext cx="1104900" cy="66675"/>
          </a:xfrm>
          <a:custGeom>
            <a:avLst/>
            <a:gdLst/>
            <a:ahLst/>
            <a:cxnLst/>
            <a:rect l="l" t="t" r="r" b="b"/>
            <a:pathLst>
              <a:path w="1104900" h="66675">
                <a:moveTo>
                  <a:pt x="1104900" y="66674"/>
                </a:moveTo>
                <a:lnTo>
                  <a:pt x="0" y="66674"/>
                </a:lnTo>
                <a:lnTo>
                  <a:pt x="0" y="0"/>
                </a:lnTo>
                <a:lnTo>
                  <a:pt x="1104900" y="0"/>
                </a:lnTo>
                <a:lnTo>
                  <a:pt x="1104900" y="66674"/>
                </a:lnTo>
                <a:close/>
              </a:path>
            </a:pathLst>
          </a:custGeom>
          <a:solidFill>
            <a:srgbClr val="696A7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91E48B85-578A-345A-55FE-8A8B7845F2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76200" y="363659"/>
            <a:ext cx="2652346" cy="625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7637" y="133310"/>
            <a:ext cx="8839199" cy="486583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72920">
              <a:lnSpc>
                <a:spcPct val="100000"/>
              </a:lnSpc>
              <a:spcBef>
                <a:spcPts val="100"/>
              </a:spcBef>
            </a:pPr>
            <a:r>
              <a:rPr spc="-170" dirty="0"/>
              <a:t>R</a:t>
            </a:r>
            <a:r>
              <a:rPr spc="-85" dirty="0"/>
              <a:t>é</a:t>
            </a:r>
            <a:r>
              <a:rPr spc="-40" dirty="0"/>
              <a:t>u</a:t>
            </a:r>
            <a:r>
              <a:rPr spc="-35" dirty="0"/>
              <a:t>ssi</a:t>
            </a:r>
            <a:r>
              <a:rPr spc="-40" dirty="0"/>
              <a:t>r</a:t>
            </a:r>
            <a:r>
              <a:rPr spc="-305" dirty="0"/>
              <a:t> </a:t>
            </a:r>
            <a:r>
              <a:rPr spc="-70" dirty="0"/>
              <a:t>sa</a:t>
            </a:r>
            <a:r>
              <a:rPr spc="-305" dirty="0"/>
              <a:t> </a:t>
            </a:r>
            <a:r>
              <a:rPr spc="35" dirty="0"/>
              <a:t>P</a:t>
            </a:r>
            <a:r>
              <a:rPr spc="-70" dirty="0"/>
              <a:t>r</a:t>
            </a:r>
            <a:r>
              <a:rPr spc="-5" dirty="0"/>
              <a:t>o</a:t>
            </a:r>
            <a:r>
              <a:rPr spc="-35" dirty="0"/>
              <a:t>sp</a:t>
            </a:r>
            <a:r>
              <a:rPr spc="-85" dirty="0"/>
              <a:t>e</a:t>
            </a:r>
            <a:r>
              <a:rPr spc="-45" dirty="0"/>
              <a:t>c</a:t>
            </a:r>
            <a:r>
              <a:rPr spc="25" dirty="0"/>
              <a:t>ti</a:t>
            </a:r>
            <a:r>
              <a:rPr spc="-5" dirty="0"/>
              <a:t>o</a:t>
            </a:r>
            <a:r>
              <a:rPr spc="-30" dirty="0"/>
              <a:t>n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66875" y="1114425"/>
            <a:ext cx="5810249" cy="3838574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42AE413D-936C-D33A-AF84-CFBC2B0717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14654" y="208452"/>
            <a:ext cx="3508996" cy="827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9562" y="0"/>
            <a:ext cx="11120437" cy="641984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770588" y="2568575"/>
            <a:ext cx="3669029" cy="125412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069340" marR="5080" indent="-1057275">
              <a:lnSpc>
                <a:spcPts val="4720"/>
              </a:lnSpc>
              <a:spcBef>
                <a:spcPts val="434"/>
              </a:spcBef>
            </a:pPr>
            <a:r>
              <a:rPr sz="4100" b="1" spc="-620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4100" b="1" spc="-59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4100" b="1" spc="-5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100" b="1" spc="-505" dirty="0">
                <a:solidFill>
                  <a:srgbClr val="FFFFFF"/>
                </a:solidFill>
                <a:latin typeface="Verdana"/>
                <a:cs typeface="Verdana"/>
              </a:rPr>
              <a:t>p</a:t>
            </a:r>
            <a:r>
              <a:rPr sz="4100" b="1" spc="-44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4100" b="1" spc="-590" dirty="0">
                <a:solidFill>
                  <a:srgbClr val="FFFFFF"/>
                </a:solidFill>
                <a:latin typeface="Verdana"/>
                <a:cs typeface="Verdana"/>
              </a:rPr>
              <a:t>é</a:t>
            </a:r>
            <a:r>
              <a:rPr sz="4100" b="1" spc="-555" dirty="0">
                <a:solidFill>
                  <a:srgbClr val="FFFFFF"/>
                </a:solidFill>
                <a:latin typeface="Verdana"/>
                <a:cs typeface="Verdana"/>
              </a:rPr>
              <a:t>p</a:t>
            </a:r>
            <a:r>
              <a:rPr sz="4100" b="1" spc="-56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4100" b="1" spc="-44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4100" b="1" spc="-59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4100" b="1" spc="-40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4100" b="1" spc="-5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100" b="1" spc="-56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4100" b="1" spc="-580" dirty="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sz="4100" b="1" spc="-420" dirty="0">
                <a:solidFill>
                  <a:srgbClr val="FFFFFF"/>
                </a:solidFill>
                <a:latin typeface="Verdana"/>
                <a:cs typeface="Verdana"/>
              </a:rPr>
              <a:t>x  </a:t>
            </a:r>
            <a:r>
              <a:rPr sz="4100" b="1" spc="-500" dirty="0">
                <a:solidFill>
                  <a:srgbClr val="FFFFFF"/>
                </a:solidFill>
                <a:latin typeface="Verdana"/>
                <a:cs typeface="Verdana"/>
              </a:rPr>
              <a:t>appels</a:t>
            </a:r>
            <a:endParaRPr sz="41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552575"/>
            <a:ext cx="5714999" cy="3324224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2046807D-8845-7D7B-D76C-E583348231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152400" y="5234740"/>
            <a:ext cx="3508996" cy="827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797807" y="435864"/>
            <a:ext cx="2386965" cy="2386965"/>
            <a:chOff x="3797807" y="435864"/>
            <a:chExt cx="2386965" cy="2386965"/>
          </a:xfrm>
        </p:grpSpPr>
        <p:sp>
          <p:nvSpPr>
            <p:cNvPr id="3" name="object 3"/>
            <p:cNvSpPr/>
            <p:nvPr/>
          </p:nvSpPr>
          <p:spPr>
            <a:xfrm>
              <a:off x="3797807" y="435864"/>
              <a:ext cx="2386965" cy="2386965"/>
            </a:xfrm>
            <a:custGeom>
              <a:avLst/>
              <a:gdLst/>
              <a:ahLst/>
              <a:cxnLst/>
              <a:rect l="l" t="t" r="r" b="b"/>
              <a:pathLst>
                <a:path w="2386965" h="2386965">
                  <a:moveTo>
                    <a:pt x="2386584" y="2386584"/>
                  </a:moveTo>
                  <a:lnTo>
                    <a:pt x="0" y="2386584"/>
                  </a:lnTo>
                  <a:lnTo>
                    <a:pt x="0" y="0"/>
                  </a:lnTo>
                  <a:lnTo>
                    <a:pt x="2386584" y="0"/>
                  </a:lnTo>
                  <a:lnTo>
                    <a:pt x="2386584" y="207264"/>
                  </a:lnTo>
                  <a:lnTo>
                    <a:pt x="1071355" y="207264"/>
                  </a:lnTo>
                  <a:lnTo>
                    <a:pt x="1048113" y="219964"/>
                  </a:lnTo>
                  <a:lnTo>
                    <a:pt x="1001882" y="219964"/>
                  </a:lnTo>
                  <a:lnTo>
                    <a:pt x="978893" y="232664"/>
                  </a:lnTo>
                  <a:lnTo>
                    <a:pt x="933277" y="232664"/>
                  </a:lnTo>
                  <a:lnTo>
                    <a:pt x="910679" y="245364"/>
                  </a:lnTo>
                  <a:lnTo>
                    <a:pt x="888220" y="245364"/>
                  </a:lnTo>
                  <a:lnTo>
                    <a:pt x="865928" y="258064"/>
                  </a:lnTo>
                  <a:lnTo>
                    <a:pt x="843828" y="258064"/>
                  </a:lnTo>
                  <a:lnTo>
                    <a:pt x="778717" y="296164"/>
                  </a:lnTo>
                  <a:lnTo>
                    <a:pt x="757470" y="296164"/>
                  </a:lnTo>
                  <a:lnTo>
                    <a:pt x="715711" y="321564"/>
                  </a:lnTo>
                  <a:lnTo>
                    <a:pt x="675033" y="346964"/>
                  </a:lnTo>
                  <a:lnTo>
                    <a:pt x="635536" y="372364"/>
                  </a:lnTo>
                  <a:lnTo>
                    <a:pt x="597312" y="397764"/>
                  </a:lnTo>
                  <a:lnTo>
                    <a:pt x="560457" y="423164"/>
                  </a:lnTo>
                  <a:lnTo>
                    <a:pt x="525056" y="461264"/>
                  </a:lnTo>
                  <a:lnTo>
                    <a:pt x="507934" y="473964"/>
                  </a:lnTo>
                  <a:lnTo>
                    <a:pt x="491197" y="486664"/>
                  </a:lnTo>
                  <a:lnTo>
                    <a:pt x="474866" y="499364"/>
                  </a:lnTo>
                  <a:lnTo>
                    <a:pt x="458960" y="524764"/>
                  </a:lnTo>
                  <a:lnTo>
                    <a:pt x="443479" y="537464"/>
                  </a:lnTo>
                  <a:lnTo>
                    <a:pt x="428424" y="562864"/>
                  </a:lnTo>
                  <a:lnTo>
                    <a:pt x="413812" y="575564"/>
                  </a:lnTo>
                  <a:lnTo>
                    <a:pt x="399661" y="588264"/>
                  </a:lnTo>
                  <a:lnTo>
                    <a:pt x="385971" y="613664"/>
                  </a:lnTo>
                  <a:lnTo>
                    <a:pt x="372741" y="626364"/>
                  </a:lnTo>
                  <a:lnTo>
                    <a:pt x="359989" y="651764"/>
                  </a:lnTo>
                  <a:lnTo>
                    <a:pt x="347729" y="677164"/>
                  </a:lnTo>
                  <a:lnTo>
                    <a:pt x="335962" y="689864"/>
                  </a:lnTo>
                  <a:lnTo>
                    <a:pt x="324686" y="715264"/>
                  </a:lnTo>
                  <a:lnTo>
                    <a:pt x="313917" y="727964"/>
                  </a:lnTo>
                  <a:lnTo>
                    <a:pt x="303666" y="753364"/>
                  </a:lnTo>
                  <a:lnTo>
                    <a:pt x="293934" y="778764"/>
                  </a:lnTo>
                  <a:lnTo>
                    <a:pt x="284721" y="791464"/>
                  </a:lnTo>
                  <a:lnTo>
                    <a:pt x="276038" y="816864"/>
                  </a:lnTo>
                  <a:lnTo>
                    <a:pt x="267895" y="842264"/>
                  </a:lnTo>
                  <a:lnTo>
                    <a:pt x="260293" y="867664"/>
                  </a:lnTo>
                  <a:lnTo>
                    <a:pt x="253231" y="880364"/>
                  </a:lnTo>
                  <a:lnTo>
                    <a:pt x="246717" y="905764"/>
                  </a:lnTo>
                  <a:lnTo>
                    <a:pt x="240761" y="931164"/>
                  </a:lnTo>
                  <a:lnTo>
                    <a:pt x="235361" y="956564"/>
                  </a:lnTo>
                  <a:lnTo>
                    <a:pt x="230518" y="969264"/>
                  </a:lnTo>
                  <a:lnTo>
                    <a:pt x="222525" y="1020064"/>
                  </a:lnTo>
                  <a:lnTo>
                    <a:pt x="216803" y="1070864"/>
                  </a:lnTo>
                  <a:lnTo>
                    <a:pt x="214796" y="1096264"/>
                  </a:lnTo>
                  <a:lnTo>
                    <a:pt x="213363" y="1108964"/>
                  </a:lnTo>
                  <a:lnTo>
                    <a:pt x="212503" y="1134364"/>
                  </a:lnTo>
                  <a:lnTo>
                    <a:pt x="212216" y="1159764"/>
                  </a:lnTo>
                  <a:lnTo>
                    <a:pt x="212503" y="1185164"/>
                  </a:lnTo>
                  <a:lnTo>
                    <a:pt x="213363" y="1210564"/>
                  </a:lnTo>
                  <a:lnTo>
                    <a:pt x="214796" y="1235964"/>
                  </a:lnTo>
                  <a:lnTo>
                    <a:pt x="216803" y="1248664"/>
                  </a:lnTo>
                  <a:lnTo>
                    <a:pt x="219380" y="1274064"/>
                  </a:lnTo>
                  <a:lnTo>
                    <a:pt x="226238" y="1324864"/>
                  </a:lnTo>
                  <a:lnTo>
                    <a:pt x="235361" y="1375664"/>
                  </a:lnTo>
                  <a:lnTo>
                    <a:pt x="240761" y="1388364"/>
                  </a:lnTo>
                  <a:lnTo>
                    <a:pt x="246717" y="1413764"/>
                  </a:lnTo>
                  <a:lnTo>
                    <a:pt x="253231" y="1439164"/>
                  </a:lnTo>
                  <a:lnTo>
                    <a:pt x="260293" y="1464564"/>
                  </a:lnTo>
                  <a:lnTo>
                    <a:pt x="267895" y="1477264"/>
                  </a:lnTo>
                  <a:lnTo>
                    <a:pt x="276038" y="1502664"/>
                  </a:lnTo>
                  <a:lnTo>
                    <a:pt x="284721" y="1528064"/>
                  </a:lnTo>
                  <a:lnTo>
                    <a:pt x="293934" y="1553464"/>
                  </a:lnTo>
                  <a:lnTo>
                    <a:pt x="303666" y="1566164"/>
                  </a:lnTo>
                  <a:lnTo>
                    <a:pt x="313917" y="1591564"/>
                  </a:lnTo>
                  <a:lnTo>
                    <a:pt x="324686" y="1604264"/>
                  </a:lnTo>
                  <a:lnTo>
                    <a:pt x="335962" y="1629664"/>
                  </a:lnTo>
                  <a:lnTo>
                    <a:pt x="347729" y="1655064"/>
                  </a:lnTo>
                  <a:lnTo>
                    <a:pt x="359989" y="1667764"/>
                  </a:lnTo>
                  <a:lnTo>
                    <a:pt x="372741" y="1693164"/>
                  </a:lnTo>
                  <a:lnTo>
                    <a:pt x="385971" y="1705864"/>
                  </a:lnTo>
                  <a:lnTo>
                    <a:pt x="399661" y="1731264"/>
                  </a:lnTo>
                  <a:lnTo>
                    <a:pt x="413812" y="1743964"/>
                  </a:lnTo>
                  <a:lnTo>
                    <a:pt x="428424" y="1769364"/>
                  </a:lnTo>
                  <a:lnTo>
                    <a:pt x="443479" y="1782064"/>
                  </a:lnTo>
                  <a:lnTo>
                    <a:pt x="458960" y="1794764"/>
                  </a:lnTo>
                  <a:lnTo>
                    <a:pt x="474866" y="1820164"/>
                  </a:lnTo>
                  <a:lnTo>
                    <a:pt x="491197" y="1832864"/>
                  </a:lnTo>
                  <a:lnTo>
                    <a:pt x="507934" y="1845564"/>
                  </a:lnTo>
                  <a:lnTo>
                    <a:pt x="525056" y="1870964"/>
                  </a:lnTo>
                  <a:lnTo>
                    <a:pt x="560457" y="1896364"/>
                  </a:lnTo>
                  <a:lnTo>
                    <a:pt x="597312" y="1921764"/>
                  </a:lnTo>
                  <a:lnTo>
                    <a:pt x="635536" y="1947164"/>
                  </a:lnTo>
                  <a:lnTo>
                    <a:pt x="695224" y="1985264"/>
                  </a:lnTo>
                  <a:lnTo>
                    <a:pt x="736468" y="2010664"/>
                  </a:lnTo>
                  <a:lnTo>
                    <a:pt x="778717" y="2036064"/>
                  </a:lnTo>
                  <a:lnTo>
                    <a:pt x="800210" y="2036064"/>
                  </a:lnTo>
                  <a:lnTo>
                    <a:pt x="843828" y="2061464"/>
                  </a:lnTo>
                  <a:lnTo>
                    <a:pt x="865928" y="2061464"/>
                  </a:lnTo>
                  <a:lnTo>
                    <a:pt x="888220" y="2074164"/>
                  </a:lnTo>
                  <a:lnTo>
                    <a:pt x="910679" y="2074164"/>
                  </a:lnTo>
                  <a:lnTo>
                    <a:pt x="933278" y="2086864"/>
                  </a:lnTo>
                  <a:lnTo>
                    <a:pt x="956015" y="2086864"/>
                  </a:lnTo>
                  <a:lnTo>
                    <a:pt x="978893" y="2099564"/>
                  </a:lnTo>
                  <a:lnTo>
                    <a:pt x="1024955" y="2099564"/>
                  </a:lnTo>
                  <a:lnTo>
                    <a:pt x="1048113" y="2112264"/>
                  </a:lnTo>
                  <a:lnTo>
                    <a:pt x="2386584" y="2112264"/>
                  </a:lnTo>
                  <a:lnTo>
                    <a:pt x="2386584" y="2386584"/>
                  </a:lnTo>
                  <a:close/>
                </a:path>
                <a:path w="2386965" h="2386965">
                  <a:moveTo>
                    <a:pt x="2386584" y="2112264"/>
                  </a:moveTo>
                  <a:lnTo>
                    <a:pt x="1281319" y="2112264"/>
                  </a:lnTo>
                  <a:lnTo>
                    <a:pt x="1304477" y="2099564"/>
                  </a:lnTo>
                  <a:lnTo>
                    <a:pt x="1350540" y="2099564"/>
                  </a:lnTo>
                  <a:lnTo>
                    <a:pt x="1373417" y="2086864"/>
                  </a:lnTo>
                  <a:lnTo>
                    <a:pt x="1396155" y="2086864"/>
                  </a:lnTo>
                  <a:lnTo>
                    <a:pt x="1418753" y="2074164"/>
                  </a:lnTo>
                  <a:lnTo>
                    <a:pt x="1441212" y="2074164"/>
                  </a:lnTo>
                  <a:lnTo>
                    <a:pt x="1463505" y="2061464"/>
                  </a:lnTo>
                  <a:lnTo>
                    <a:pt x="1485604" y="2061464"/>
                  </a:lnTo>
                  <a:lnTo>
                    <a:pt x="1529222" y="2036064"/>
                  </a:lnTo>
                  <a:lnTo>
                    <a:pt x="1550715" y="2036064"/>
                  </a:lnTo>
                  <a:lnTo>
                    <a:pt x="1592965" y="2010664"/>
                  </a:lnTo>
                  <a:lnTo>
                    <a:pt x="1634208" y="1985264"/>
                  </a:lnTo>
                  <a:lnTo>
                    <a:pt x="1674296" y="1959864"/>
                  </a:lnTo>
                  <a:lnTo>
                    <a:pt x="1713180" y="1934464"/>
                  </a:lnTo>
                  <a:lnTo>
                    <a:pt x="1750719" y="1909064"/>
                  </a:lnTo>
                  <a:lnTo>
                    <a:pt x="1786869" y="1883664"/>
                  </a:lnTo>
                  <a:lnTo>
                    <a:pt x="1821499" y="1845564"/>
                  </a:lnTo>
                  <a:lnTo>
                    <a:pt x="1838236" y="1832864"/>
                  </a:lnTo>
                  <a:lnTo>
                    <a:pt x="1854567" y="1820164"/>
                  </a:lnTo>
                  <a:lnTo>
                    <a:pt x="1870473" y="1794764"/>
                  </a:lnTo>
                  <a:lnTo>
                    <a:pt x="1885954" y="1782064"/>
                  </a:lnTo>
                  <a:lnTo>
                    <a:pt x="1901009" y="1769364"/>
                  </a:lnTo>
                  <a:lnTo>
                    <a:pt x="1915621" y="1743964"/>
                  </a:lnTo>
                  <a:lnTo>
                    <a:pt x="1929772" y="1731264"/>
                  </a:lnTo>
                  <a:lnTo>
                    <a:pt x="1943462" y="1705864"/>
                  </a:lnTo>
                  <a:lnTo>
                    <a:pt x="1956691" y="1693164"/>
                  </a:lnTo>
                  <a:lnTo>
                    <a:pt x="1969443" y="1667764"/>
                  </a:lnTo>
                  <a:lnTo>
                    <a:pt x="1981703" y="1655064"/>
                  </a:lnTo>
                  <a:lnTo>
                    <a:pt x="1993471" y="1629664"/>
                  </a:lnTo>
                  <a:lnTo>
                    <a:pt x="2004746" y="1604264"/>
                  </a:lnTo>
                  <a:lnTo>
                    <a:pt x="2015516" y="1591564"/>
                  </a:lnTo>
                  <a:lnTo>
                    <a:pt x="2025767" y="1566164"/>
                  </a:lnTo>
                  <a:lnTo>
                    <a:pt x="2035499" y="1553464"/>
                  </a:lnTo>
                  <a:lnTo>
                    <a:pt x="2044711" y="1528064"/>
                  </a:lnTo>
                  <a:lnTo>
                    <a:pt x="2053395" y="1502664"/>
                  </a:lnTo>
                  <a:lnTo>
                    <a:pt x="2061538" y="1477264"/>
                  </a:lnTo>
                  <a:lnTo>
                    <a:pt x="2069140" y="1464564"/>
                  </a:lnTo>
                  <a:lnTo>
                    <a:pt x="2076202" y="1439164"/>
                  </a:lnTo>
                  <a:lnTo>
                    <a:pt x="2082715" y="1413764"/>
                  </a:lnTo>
                  <a:lnTo>
                    <a:pt x="2088672" y="1388364"/>
                  </a:lnTo>
                  <a:lnTo>
                    <a:pt x="2094071" y="1375664"/>
                  </a:lnTo>
                  <a:lnTo>
                    <a:pt x="2103195" y="1324864"/>
                  </a:lnTo>
                  <a:lnTo>
                    <a:pt x="2110053" y="1274064"/>
                  </a:lnTo>
                  <a:lnTo>
                    <a:pt x="2112630" y="1248664"/>
                  </a:lnTo>
                  <a:lnTo>
                    <a:pt x="2114636" y="1235964"/>
                  </a:lnTo>
                  <a:lnTo>
                    <a:pt x="2116070" y="1210564"/>
                  </a:lnTo>
                  <a:lnTo>
                    <a:pt x="2116930" y="1185164"/>
                  </a:lnTo>
                  <a:lnTo>
                    <a:pt x="2117216" y="1159764"/>
                  </a:lnTo>
                  <a:lnTo>
                    <a:pt x="2116930" y="1134364"/>
                  </a:lnTo>
                  <a:lnTo>
                    <a:pt x="2116070" y="1108964"/>
                  </a:lnTo>
                  <a:lnTo>
                    <a:pt x="2114636" y="1096264"/>
                  </a:lnTo>
                  <a:lnTo>
                    <a:pt x="2112630" y="1070864"/>
                  </a:lnTo>
                  <a:lnTo>
                    <a:pt x="2106907" y="1020064"/>
                  </a:lnTo>
                  <a:lnTo>
                    <a:pt x="2098914" y="969264"/>
                  </a:lnTo>
                  <a:lnTo>
                    <a:pt x="2094071" y="956564"/>
                  </a:lnTo>
                  <a:lnTo>
                    <a:pt x="2088672" y="931164"/>
                  </a:lnTo>
                  <a:lnTo>
                    <a:pt x="2082715" y="905764"/>
                  </a:lnTo>
                  <a:lnTo>
                    <a:pt x="2076202" y="880364"/>
                  </a:lnTo>
                  <a:lnTo>
                    <a:pt x="2069140" y="867664"/>
                  </a:lnTo>
                  <a:lnTo>
                    <a:pt x="2061538" y="842264"/>
                  </a:lnTo>
                  <a:lnTo>
                    <a:pt x="2053395" y="816864"/>
                  </a:lnTo>
                  <a:lnTo>
                    <a:pt x="2044711" y="791464"/>
                  </a:lnTo>
                  <a:lnTo>
                    <a:pt x="2035499" y="778764"/>
                  </a:lnTo>
                  <a:lnTo>
                    <a:pt x="2025767" y="753364"/>
                  </a:lnTo>
                  <a:lnTo>
                    <a:pt x="2015516" y="727964"/>
                  </a:lnTo>
                  <a:lnTo>
                    <a:pt x="2004746" y="715264"/>
                  </a:lnTo>
                  <a:lnTo>
                    <a:pt x="1993471" y="689864"/>
                  </a:lnTo>
                  <a:lnTo>
                    <a:pt x="1981703" y="677164"/>
                  </a:lnTo>
                  <a:lnTo>
                    <a:pt x="1969443" y="651764"/>
                  </a:lnTo>
                  <a:lnTo>
                    <a:pt x="1956691" y="626364"/>
                  </a:lnTo>
                  <a:lnTo>
                    <a:pt x="1943462" y="613664"/>
                  </a:lnTo>
                  <a:lnTo>
                    <a:pt x="1929772" y="588264"/>
                  </a:lnTo>
                  <a:lnTo>
                    <a:pt x="1915621" y="575564"/>
                  </a:lnTo>
                  <a:lnTo>
                    <a:pt x="1901009" y="562864"/>
                  </a:lnTo>
                  <a:lnTo>
                    <a:pt x="1885954" y="537464"/>
                  </a:lnTo>
                  <a:lnTo>
                    <a:pt x="1870473" y="524764"/>
                  </a:lnTo>
                  <a:lnTo>
                    <a:pt x="1854567" y="499364"/>
                  </a:lnTo>
                  <a:lnTo>
                    <a:pt x="1838236" y="486664"/>
                  </a:lnTo>
                  <a:lnTo>
                    <a:pt x="1821499" y="473964"/>
                  </a:lnTo>
                  <a:lnTo>
                    <a:pt x="1804377" y="461264"/>
                  </a:lnTo>
                  <a:lnTo>
                    <a:pt x="1786869" y="435864"/>
                  </a:lnTo>
                  <a:lnTo>
                    <a:pt x="1750719" y="410464"/>
                  </a:lnTo>
                  <a:lnTo>
                    <a:pt x="1713180" y="385064"/>
                  </a:lnTo>
                  <a:lnTo>
                    <a:pt x="1654399" y="346964"/>
                  </a:lnTo>
                  <a:lnTo>
                    <a:pt x="1613722" y="321564"/>
                  </a:lnTo>
                  <a:lnTo>
                    <a:pt x="1571963" y="296164"/>
                  </a:lnTo>
                  <a:lnTo>
                    <a:pt x="1550715" y="296164"/>
                  </a:lnTo>
                  <a:lnTo>
                    <a:pt x="1485604" y="258064"/>
                  </a:lnTo>
                  <a:lnTo>
                    <a:pt x="1463505" y="258064"/>
                  </a:lnTo>
                  <a:lnTo>
                    <a:pt x="1441212" y="245364"/>
                  </a:lnTo>
                  <a:lnTo>
                    <a:pt x="1418753" y="245364"/>
                  </a:lnTo>
                  <a:lnTo>
                    <a:pt x="1396155" y="232664"/>
                  </a:lnTo>
                  <a:lnTo>
                    <a:pt x="1350540" y="232664"/>
                  </a:lnTo>
                  <a:lnTo>
                    <a:pt x="1327551" y="219964"/>
                  </a:lnTo>
                  <a:lnTo>
                    <a:pt x="1281319" y="219964"/>
                  </a:lnTo>
                  <a:lnTo>
                    <a:pt x="1258078" y="207264"/>
                  </a:lnTo>
                  <a:lnTo>
                    <a:pt x="2386584" y="207264"/>
                  </a:lnTo>
                  <a:lnTo>
                    <a:pt x="2386584" y="2112264"/>
                  </a:lnTo>
                  <a:close/>
                </a:path>
              </a:pathLst>
            </a:custGeom>
            <a:solidFill>
              <a:srgbClr val="000000">
                <a:alpha val="250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010024" y="650874"/>
              <a:ext cx="1905000" cy="1892300"/>
            </a:xfrm>
            <a:custGeom>
              <a:avLst/>
              <a:gdLst/>
              <a:ahLst/>
              <a:cxnLst/>
              <a:rect l="l" t="t" r="r" b="b"/>
              <a:pathLst>
                <a:path w="1905000" h="1892300">
                  <a:moveTo>
                    <a:pt x="1115333" y="12699"/>
                  </a:moveTo>
                  <a:lnTo>
                    <a:pt x="789665" y="12699"/>
                  </a:lnTo>
                  <a:lnTo>
                    <a:pt x="812738" y="0"/>
                  </a:lnTo>
                  <a:lnTo>
                    <a:pt x="1092260" y="0"/>
                  </a:lnTo>
                  <a:lnTo>
                    <a:pt x="1115333" y="12699"/>
                  </a:lnTo>
                  <a:close/>
                </a:path>
                <a:path w="1905000" h="1892300">
                  <a:moveTo>
                    <a:pt x="1183938" y="25399"/>
                  </a:moveTo>
                  <a:lnTo>
                    <a:pt x="721060" y="25399"/>
                  </a:lnTo>
                  <a:lnTo>
                    <a:pt x="743798" y="12699"/>
                  </a:lnTo>
                  <a:lnTo>
                    <a:pt x="1161200" y="12699"/>
                  </a:lnTo>
                  <a:lnTo>
                    <a:pt x="1183938" y="25399"/>
                  </a:lnTo>
                  <a:close/>
                </a:path>
                <a:path w="1905000" h="1892300">
                  <a:moveTo>
                    <a:pt x="1228995" y="38099"/>
                  </a:moveTo>
                  <a:lnTo>
                    <a:pt x="676003" y="38099"/>
                  </a:lnTo>
                  <a:lnTo>
                    <a:pt x="698462" y="25399"/>
                  </a:lnTo>
                  <a:lnTo>
                    <a:pt x="1206536" y="25399"/>
                  </a:lnTo>
                  <a:lnTo>
                    <a:pt x="1228995" y="38099"/>
                  </a:lnTo>
                  <a:close/>
                </a:path>
                <a:path w="1905000" h="1892300">
                  <a:moveTo>
                    <a:pt x="1295293" y="63499"/>
                  </a:moveTo>
                  <a:lnTo>
                    <a:pt x="609706" y="63499"/>
                  </a:lnTo>
                  <a:lnTo>
                    <a:pt x="653710" y="38099"/>
                  </a:lnTo>
                  <a:lnTo>
                    <a:pt x="1251288" y="38099"/>
                  </a:lnTo>
                  <a:lnTo>
                    <a:pt x="1295293" y="63499"/>
                  </a:lnTo>
                  <a:close/>
                </a:path>
                <a:path w="1905000" h="1892300">
                  <a:moveTo>
                    <a:pt x="1380748" y="101599"/>
                  </a:moveTo>
                  <a:lnTo>
                    <a:pt x="524250" y="101599"/>
                  </a:lnTo>
                  <a:lnTo>
                    <a:pt x="566500" y="76199"/>
                  </a:lnTo>
                  <a:lnTo>
                    <a:pt x="587993" y="63499"/>
                  </a:lnTo>
                  <a:lnTo>
                    <a:pt x="1317005" y="63499"/>
                  </a:lnTo>
                  <a:lnTo>
                    <a:pt x="1338498" y="76199"/>
                  </a:lnTo>
                  <a:lnTo>
                    <a:pt x="1380748" y="101599"/>
                  </a:lnTo>
                  <a:close/>
                </a:path>
                <a:path w="1905000" h="1892300">
                  <a:moveTo>
                    <a:pt x="1401504" y="1790699"/>
                  </a:moveTo>
                  <a:lnTo>
                    <a:pt x="503494" y="1790699"/>
                  </a:lnTo>
                  <a:lnTo>
                    <a:pt x="462816" y="1765299"/>
                  </a:lnTo>
                  <a:lnTo>
                    <a:pt x="423318" y="1739899"/>
                  </a:lnTo>
                  <a:lnTo>
                    <a:pt x="385095" y="1714499"/>
                  </a:lnTo>
                  <a:lnTo>
                    <a:pt x="348240" y="1676399"/>
                  </a:lnTo>
                  <a:lnTo>
                    <a:pt x="330346" y="1663699"/>
                  </a:lnTo>
                  <a:lnTo>
                    <a:pt x="312839" y="1650999"/>
                  </a:lnTo>
                  <a:lnTo>
                    <a:pt x="295717" y="1638299"/>
                  </a:lnTo>
                  <a:lnTo>
                    <a:pt x="278980" y="1625599"/>
                  </a:lnTo>
                  <a:lnTo>
                    <a:pt x="262649" y="1600199"/>
                  </a:lnTo>
                  <a:lnTo>
                    <a:pt x="246743" y="1587499"/>
                  </a:lnTo>
                  <a:lnTo>
                    <a:pt x="231262" y="1562099"/>
                  </a:lnTo>
                  <a:lnTo>
                    <a:pt x="216207" y="1549399"/>
                  </a:lnTo>
                  <a:lnTo>
                    <a:pt x="201595" y="1536699"/>
                  </a:lnTo>
                  <a:lnTo>
                    <a:pt x="187443" y="1511299"/>
                  </a:lnTo>
                  <a:lnTo>
                    <a:pt x="173753" y="1498599"/>
                  </a:lnTo>
                  <a:lnTo>
                    <a:pt x="160524" y="1473199"/>
                  </a:lnTo>
                  <a:lnTo>
                    <a:pt x="147772" y="1460499"/>
                  </a:lnTo>
                  <a:lnTo>
                    <a:pt x="135512" y="1435099"/>
                  </a:lnTo>
                  <a:lnTo>
                    <a:pt x="123744" y="1409699"/>
                  </a:lnTo>
                  <a:lnTo>
                    <a:pt x="112469" y="1396999"/>
                  </a:lnTo>
                  <a:lnTo>
                    <a:pt x="101699" y="1371599"/>
                  </a:lnTo>
                  <a:lnTo>
                    <a:pt x="91449" y="1358899"/>
                  </a:lnTo>
                  <a:lnTo>
                    <a:pt x="81717" y="1333499"/>
                  </a:lnTo>
                  <a:lnTo>
                    <a:pt x="72504" y="1308099"/>
                  </a:lnTo>
                  <a:lnTo>
                    <a:pt x="63821" y="1282699"/>
                  </a:lnTo>
                  <a:lnTo>
                    <a:pt x="55678" y="1269999"/>
                  </a:lnTo>
                  <a:lnTo>
                    <a:pt x="48075" y="1244599"/>
                  </a:lnTo>
                  <a:lnTo>
                    <a:pt x="41013" y="1219199"/>
                  </a:lnTo>
                  <a:lnTo>
                    <a:pt x="34500" y="1206499"/>
                  </a:lnTo>
                  <a:lnTo>
                    <a:pt x="28544" y="1181099"/>
                  </a:lnTo>
                  <a:lnTo>
                    <a:pt x="23144" y="1155699"/>
                  </a:lnTo>
                  <a:lnTo>
                    <a:pt x="18301" y="1130299"/>
                  </a:lnTo>
                  <a:lnTo>
                    <a:pt x="14021" y="1104899"/>
                  </a:lnTo>
                  <a:lnTo>
                    <a:pt x="10308" y="1092199"/>
                  </a:lnTo>
                  <a:lnTo>
                    <a:pt x="4586" y="1041399"/>
                  </a:lnTo>
                  <a:lnTo>
                    <a:pt x="1146" y="990599"/>
                  </a:lnTo>
                  <a:lnTo>
                    <a:pt x="0" y="952499"/>
                  </a:lnTo>
                  <a:lnTo>
                    <a:pt x="286" y="927099"/>
                  </a:lnTo>
                  <a:lnTo>
                    <a:pt x="2579" y="876299"/>
                  </a:lnTo>
                  <a:lnTo>
                    <a:pt x="7163" y="825499"/>
                  </a:lnTo>
                  <a:lnTo>
                    <a:pt x="14021" y="787399"/>
                  </a:lnTo>
                  <a:lnTo>
                    <a:pt x="18301" y="761999"/>
                  </a:lnTo>
                  <a:lnTo>
                    <a:pt x="23144" y="736599"/>
                  </a:lnTo>
                  <a:lnTo>
                    <a:pt x="28544" y="711199"/>
                  </a:lnTo>
                  <a:lnTo>
                    <a:pt x="34500" y="685799"/>
                  </a:lnTo>
                  <a:lnTo>
                    <a:pt x="41013" y="673099"/>
                  </a:lnTo>
                  <a:lnTo>
                    <a:pt x="48075" y="647699"/>
                  </a:lnTo>
                  <a:lnTo>
                    <a:pt x="55678" y="622299"/>
                  </a:lnTo>
                  <a:lnTo>
                    <a:pt x="63821" y="609599"/>
                  </a:lnTo>
                  <a:lnTo>
                    <a:pt x="72504" y="584199"/>
                  </a:lnTo>
                  <a:lnTo>
                    <a:pt x="81717" y="558799"/>
                  </a:lnTo>
                  <a:lnTo>
                    <a:pt x="91449" y="533399"/>
                  </a:lnTo>
                  <a:lnTo>
                    <a:pt x="101699" y="520699"/>
                  </a:lnTo>
                  <a:lnTo>
                    <a:pt x="112469" y="495299"/>
                  </a:lnTo>
                  <a:lnTo>
                    <a:pt x="123744" y="482599"/>
                  </a:lnTo>
                  <a:lnTo>
                    <a:pt x="135512" y="457199"/>
                  </a:lnTo>
                  <a:lnTo>
                    <a:pt x="147772" y="431799"/>
                  </a:lnTo>
                  <a:lnTo>
                    <a:pt x="160524" y="419099"/>
                  </a:lnTo>
                  <a:lnTo>
                    <a:pt x="173753" y="393699"/>
                  </a:lnTo>
                  <a:lnTo>
                    <a:pt x="187443" y="380999"/>
                  </a:lnTo>
                  <a:lnTo>
                    <a:pt x="201595" y="355599"/>
                  </a:lnTo>
                  <a:lnTo>
                    <a:pt x="216207" y="342899"/>
                  </a:lnTo>
                  <a:lnTo>
                    <a:pt x="231262" y="330199"/>
                  </a:lnTo>
                  <a:lnTo>
                    <a:pt x="246743" y="304799"/>
                  </a:lnTo>
                  <a:lnTo>
                    <a:pt x="262649" y="292099"/>
                  </a:lnTo>
                  <a:lnTo>
                    <a:pt x="278980" y="266699"/>
                  </a:lnTo>
                  <a:lnTo>
                    <a:pt x="295717" y="253999"/>
                  </a:lnTo>
                  <a:lnTo>
                    <a:pt x="312839" y="241299"/>
                  </a:lnTo>
                  <a:lnTo>
                    <a:pt x="330346" y="228599"/>
                  </a:lnTo>
                  <a:lnTo>
                    <a:pt x="348240" y="215899"/>
                  </a:lnTo>
                  <a:lnTo>
                    <a:pt x="366496" y="190499"/>
                  </a:lnTo>
                  <a:lnTo>
                    <a:pt x="404036" y="165099"/>
                  </a:lnTo>
                  <a:lnTo>
                    <a:pt x="462816" y="126999"/>
                  </a:lnTo>
                  <a:lnTo>
                    <a:pt x="503494" y="101599"/>
                  </a:lnTo>
                  <a:lnTo>
                    <a:pt x="1401504" y="101599"/>
                  </a:lnTo>
                  <a:lnTo>
                    <a:pt x="1442182" y="126999"/>
                  </a:lnTo>
                  <a:lnTo>
                    <a:pt x="1481680" y="152399"/>
                  </a:lnTo>
                  <a:lnTo>
                    <a:pt x="1519903" y="177799"/>
                  </a:lnTo>
                  <a:lnTo>
                    <a:pt x="1556759" y="215899"/>
                  </a:lnTo>
                  <a:lnTo>
                    <a:pt x="1574652" y="228599"/>
                  </a:lnTo>
                  <a:lnTo>
                    <a:pt x="1592160" y="241299"/>
                  </a:lnTo>
                  <a:lnTo>
                    <a:pt x="1609282" y="253999"/>
                  </a:lnTo>
                  <a:lnTo>
                    <a:pt x="1626018" y="266699"/>
                  </a:lnTo>
                  <a:lnTo>
                    <a:pt x="1642350" y="292099"/>
                  </a:lnTo>
                  <a:lnTo>
                    <a:pt x="1658256" y="304799"/>
                  </a:lnTo>
                  <a:lnTo>
                    <a:pt x="1673736" y="330199"/>
                  </a:lnTo>
                  <a:lnTo>
                    <a:pt x="1688792" y="342899"/>
                  </a:lnTo>
                  <a:lnTo>
                    <a:pt x="1703404" y="355599"/>
                  </a:lnTo>
                  <a:lnTo>
                    <a:pt x="1717555" y="380999"/>
                  </a:lnTo>
                  <a:lnTo>
                    <a:pt x="1731245" y="393699"/>
                  </a:lnTo>
                  <a:lnTo>
                    <a:pt x="1744474" y="419099"/>
                  </a:lnTo>
                  <a:lnTo>
                    <a:pt x="1757226" y="431799"/>
                  </a:lnTo>
                  <a:lnTo>
                    <a:pt x="1769486" y="457199"/>
                  </a:lnTo>
                  <a:lnTo>
                    <a:pt x="1781254" y="482599"/>
                  </a:lnTo>
                  <a:lnTo>
                    <a:pt x="1792529" y="495299"/>
                  </a:lnTo>
                  <a:lnTo>
                    <a:pt x="1803299" y="520699"/>
                  </a:lnTo>
                  <a:lnTo>
                    <a:pt x="1813550" y="533399"/>
                  </a:lnTo>
                  <a:lnTo>
                    <a:pt x="1823281" y="558799"/>
                  </a:lnTo>
                  <a:lnTo>
                    <a:pt x="1832494" y="584199"/>
                  </a:lnTo>
                  <a:lnTo>
                    <a:pt x="1841178" y="609599"/>
                  </a:lnTo>
                  <a:lnTo>
                    <a:pt x="1849321" y="622299"/>
                  </a:lnTo>
                  <a:lnTo>
                    <a:pt x="1856923" y="647699"/>
                  </a:lnTo>
                  <a:lnTo>
                    <a:pt x="1863985" y="673099"/>
                  </a:lnTo>
                  <a:lnTo>
                    <a:pt x="1870498" y="685799"/>
                  </a:lnTo>
                  <a:lnTo>
                    <a:pt x="1876455" y="711199"/>
                  </a:lnTo>
                  <a:lnTo>
                    <a:pt x="1881854" y="736599"/>
                  </a:lnTo>
                  <a:lnTo>
                    <a:pt x="1886697" y="761999"/>
                  </a:lnTo>
                  <a:lnTo>
                    <a:pt x="1890978" y="787399"/>
                  </a:lnTo>
                  <a:lnTo>
                    <a:pt x="1894690" y="800099"/>
                  </a:lnTo>
                  <a:lnTo>
                    <a:pt x="1900413" y="850899"/>
                  </a:lnTo>
                  <a:lnTo>
                    <a:pt x="1903852" y="901699"/>
                  </a:lnTo>
                  <a:lnTo>
                    <a:pt x="1904999" y="952509"/>
                  </a:lnTo>
                  <a:lnTo>
                    <a:pt x="1904712" y="965199"/>
                  </a:lnTo>
                  <a:lnTo>
                    <a:pt x="1902419" y="1015999"/>
                  </a:lnTo>
                  <a:lnTo>
                    <a:pt x="1897835" y="1066799"/>
                  </a:lnTo>
                  <a:lnTo>
                    <a:pt x="1890978" y="1104899"/>
                  </a:lnTo>
                  <a:lnTo>
                    <a:pt x="1886697" y="1130299"/>
                  </a:lnTo>
                  <a:lnTo>
                    <a:pt x="1881854" y="1155699"/>
                  </a:lnTo>
                  <a:lnTo>
                    <a:pt x="1876455" y="1181099"/>
                  </a:lnTo>
                  <a:lnTo>
                    <a:pt x="1870498" y="1206499"/>
                  </a:lnTo>
                  <a:lnTo>
                    <a:pt x="1863985" y="1219199"/>
                  </a:lnTo>
                  <a:lnTo>
                    <a:pt x="1856923" y="1244599"/>
                  </a:lnTo>
                  <a:lnTo>
                    <a:pt x="1849321" y="1269999"/>
                  </a:lnTo>
                  <a:lnTo>
                    <a:pt x="1841178" y="1282699"/>
                  </a:lnTo>
                  <a:lnTo>
                    <a:pt x="1832494" y="1308099"/>
                  </a:lnTo>
                  <a:lnTo>
                    <a:pt x="1823281" y="1333499"/>
                  </a:lnTo>
                  <a:lnTo>
                    <a:pt x="1813550" y="1358899"/>
                  </a:lnTo>
                  <a:lnTo>
                    <a:pt x="1803299" y="1371599"/>
                  </a:lnTo>
                  <a:lnTo>
                    <a:pt x="1792529" y="1396999"/>
                  </a:lnTo>
                  <a:lnTo>
                    <a:pt x="1781254" y="1409699"/>
                  </a:lnTo>
                  <a:lnTo>
                    <a:pt x="1769486" y="1435099"/>
                  </a:lnTo>
                  <a:lnTo>
                    <a:pt x="1757226" y="1460499"/>
                  </a:lnTo>
                  <a:lnTo>
                    <a:pt x="1744474" y="1473199"/>
                  </a:lnTo>
                  <a:lnTo>
                    <a:pt x="1731245" y="1498599"/>
                  </a:lnTo>
                  <a:lnTo>
                    <a:pt x="1717555" y="1511299"/>
                  </a:lnTo>
                  <a:lnTo>
                    <a:pt x="1703404" y="1536699"/>
                  </a:lnTo>
                  <a:lnTo>
                    <a:pt x="1688792" y="1549399"/>
                  </a:lnTo>
                  <a:lnTo>
                    <a:pt x="1673736" y="1562099"/>
                  </a:lnTo>
                  <a:lnTo>
                    <a:pt x="1658256" y="1587499"/>
                  </a:lnTo>
                  <a:lnTo>
                    <a:pt x="1642350" y="1600199"/>
                  </a:lnTo>
                  <a:lnTo>
                    <a:pt x="1626018" y="1625599"/>
                  </a:lnTo>
                  <a:lnTo>
                    <a:pt x="1609282" y="1638299"/>
                  </a:lnTo>
                  <a:lnTo>
                    <a:pt x="1592160" y="1650999"/>
                  </a:lnTo>
                  <a:lnTo>
                    <a:pt x="1574652" y="1663699"/>
                  </a:lnTo>
                  <a:lnTo>
                    <a:pt x="1556759" y="1676399"/>
                  </a:lnTo>
                  <a:lnTo>
                    <a:pt x="1538502" y="1701799"/>
                  </a:lnTo>
                  <a:lnTo>
                    <a:pt x="1519903" y="1714499"/>
                  </a:lnTo>
                  <a:lnTo>
                    <a:pt x="1500962" y="1727199"/>
                  </a:lnTo>
                  <a:lnTo>
                    <a:pt x="1481680" y="1739899"/>
                  </a:lnTo>
                  <a:lnTo>
                    <a:pt x="1442182" y="1765299"/>
                  </a:lnTo>
                  <a:lnTo>
                    <a:pt x="1401504" y="1790699"/>
                  </a:lnTo>
                  <a:close/>
                </a:path>
                <a:path w="1905000" h="1892300">
                  <a:moveTo>
                    <a:pt x="1317005" y="1828799"/>
                  </a:moveTo>
                  <a:lnTo>
                    <a:pt x="587993" y="1828799"/>
                  </a:lnTo>
                  <a:lnTo>
                    <a:pt x="545253" y="1803399"/>
                  </a:lnTo>
                  <a:lnTo>
                    <a:pt x="524250" y="1790699"/>
                  </a:lnTo>
                  <a:lnTo>
                    <a:pt x="1380748" y="1790699"/>
                  </a:lnTo>
                  <a:lnTo>
                    <a:pt x="1359746" y="1803399"/>
                  </a:lnTo>
                  <a:lnTo>
                    <a:pt x="1317005" y="1828799"/>
                  </a:lnTo>
                  <a:close/>
                </a:path>
                <a:path w="1905000" h="1892300">
                  <a:moveTo>
                    <a:pt x="1251288" y="1854199"/>
                  </a:moveTo>
                  <a:lnTo>
                    <a:pt x="653710" y="1854199"/>
                  </a:lnTo>
                  <a:lnTo>
                    <a:pt x="609706" y="1828799"/>
                  </a:lnTo>
                  <a:lnTo>
                    <a:pt x="1295293" y="1828799"/>
                  </a:lnTo>
                  <a:lnTo>
                    <a:pt x="1251288" y="1854199"/>
                  </a:lnTo>
                  <a:close/>
                </a:path>
                <a:path w="1905000" h="1892300">
                  <a:moveTo>
                    <a:pt x="1206536" y="1866899"/>
                  </a:moveTo>
                  <a:lnTo>
                    <a:pt x="698462" y="1866899"/>
                  </a:lnTo>
                  <a:lnTo>
                    <a:pt x="676003" y="1854199"/>
                  </a:lnTo>
                  <a:lnTo>
                    <a:pt x="1228995" y="1854199"/>
                  </a:lnTo>
                  <a:lnTo>
                    <a:pt x="1206536" y="1866899"/>
                  </a:lnTo>
                  <a:close/>
                </a:path>
                <a:path w="1905000" h="1892300">
                  <a:moveTo>
                    <a:pt x="1161200" y="1879599"/>
                  </a:moveTo>
                  <a:lnTo>
                    <a:pt x="743798" y="1879599"/>
                  </a:lnTo>
                  <a:lnTo>
                    <a:pt x="721060" y="1866899"/>
                  </a:lnTo>
                  <a:lnTo>
                    <a:pt x="1183938" y="1866899"/>
                  </a:lnTo>
                  <a:lnTo>
                    <a:pt x="1161200" y="1879599"/>
                  </a:lnTo>
                  <a:close/>
                </a:path>
                <a:path w="1905000" h="1892300">
                  <a:moveTo>
                    <a:pt x="1092260" y="1892299"/>
                  </a:moveTo>
                  <a:lnTo>
                    <a:pt x="812738" y="1892299"/>
                  </a:lnTo>
                  <a:lnTo>
                    <a:pt x="789665" y="1879599"/>
                  </a:lnTo>
                  <a:lnTo>
                    <a:pt x="1115333" y="1879599"/>
                  </a:lnTo>
                  <a:lnTo>
                    <a:pt x="1092260" y="1892299"/>
                  </a:lnTo>
                  <a:close/>
                </a:path>
              </a:pathLst>
            </a:custGeom>
            <a:solidFill>
              <a:srgbClr val="A2CC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341415" y="1244600"/>
            <a:ext cx="1251585" cy="69215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indent="-635" algn="ctr">
              <a:lnSpc>
                <a:spcPts val="1730"/>
              </a:lnSpc>
              <a:spcBef>
                <a:spcPts val="215"/>
              </a:spcBef>
            </a:pPr>
            <a:r>
              <a:rPr sz="1500" spc="-20" dirty="0">
                <a:solidFill>
                  <a:srgbClr val="000000"/>
                </a:solidFill>
              </a:rPr>
              <a:t>Un </a:t>
            </a:r>
            <a:r>
              <a:rPr sz="1500" spc="-15" dirty="0">
                <a:solidFill>
                  <a:srgbClr val="000000"/>
                </a:solidFill>
              </a:rPr>
              <a:t> </a:t>
            </a:r>
            <a:r>
              <a:rPr sz="1500" spc="-50" dirty="0">
                <a:solidFill>
                  <a:srgbClr val="000000"/>
                </a:solidFill>
              </a:rPr>
              <a:t>e</a:t>
            </a:r>
            <a:r>
              <a:rPr sz="1500" spc="-20" dirty="0">
                <a:solidFill>
                  <a:srgbClr val="000000"/>
                </a:solidFill>
              </a:rPr>
              <a:t>n</a:t>
            </a:r>
            <a:r>
              <a:rPr sz="1500" spc="-50" dirty="0">
                <a:solidFill>
                  <a:srgbClr val="000000"/>
                </a:solidFill>
              </a:rPr>
              <a:t>v</a:t>
            </a:r>
            <a:r>
              <a:rPr sz="1500" spc="25" dirty="0">
                <a:solidFill>
                  <a:srgbClr val="000000"/>
                </a:solidFill>
              </a:rPr>
              <a:t>i</a:t>
            </a:r>
            <a:r>
              <a:rPr sz="1500" spc="-35" dirty="0">
                <a:solidFill>
                  <a:srgbClr val="000000"/>
                </a:solidFill>
              </a:rPr>
              <a:t>r</a:t>
            </a:r>
            <a:r>
              <a:rPr sz="1500" spc="-5" dirty="0">
                <a:solidFill>
                  <a:srgbClr val="000000"/>
                </a:solidFill>
              </a:rPr>
              <a:t>o</a:t>
            </a:r>
            <a:r>
              <a:rPr sz="1500" spc="-20" dirty="0">
                <a:solidFill>
                  <a:srgbClr val="000000"/>
                </a:solidFill>
              </a:rPr>
              <a:t>nn</a:t>
            </a:r>
            <a:r>
              <a:rPr sz="1500" spc="-50" dirty="0">
                <a:solidFill>
                  <a:srgbClr val="000000"/>
                </a:solidFill>
              </a:rPr>
              <a:t>e</a:t>
            </a:r>
            <a:r>
              <a:rPr sz="1500" spc="-20" dirty="0">
                <a:solidFill>
                  <a:srgbClr val="000000"/>
                </a:solidFill>
              </a:rPr>
              <a:t>m</a:t>
            </a:r>
            <a:r>
              <a:rPr sz="1500" spc="-50" dirty="0">
                <a:solidFill>
                  <a:srgbClr val="000000"/>
                </a:solidFill>
              </a:rPr>
              <a:t>e</a:t>
            </a:r>
            <a:r>
              <a:rPr sz="1500" spc="-20" dirty="0">
                <a:solidFill>
                  <a:srgbClr val="000000"/>
                </a:solidFill>
              </a:rPr>
              <a:t>n</a:t>
            </a:r>
            <a:r>
              <a:rPr sz="1500" spc="5" dirty="0">
                <a:solidFill>
                  <a:srgbClr val="000000"/>
                </a:solidFill>
              </a:rPr>
              <a:t>t  </a:t>
            </a:r>
            <a:r>
              <a:rPr sz="1500" spc="-15" dirty="0">
                <a:solidFill>
                  <a:srgbClr val="000000"/>
                </a:solidFill>
              </a:rPr>
              <a:t>propice</a:t>
            </a:r>
            <a:endParaRPr sz="1500"/>
          </a:p>
        </p:txBody>
      </p:sp>
      <p:sp>
        <p:nvSpPr>
          <p:cNvPr id="6" name="object 6"/>
          <p:cNvSpPr txBox="1"/>
          <p:nvPr/>
        </p:nvSpPr>
        <p:spPr>
          <a:xfrm>
            <a:off x="1274067" y="2349500"/>
            <a:ext cx="5804535" cy="2444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95" dirty="0">
                <a:latin typeface="Tahoma"/>
                <a:cs typeface="Tahoma"/>
              </a:rPr>
              <a:t>E</a:t>
            </a:r>
            <a:r>
              <a:rPr sz="1500" spc="5" dirty="0">
                <a:latin typeface="Tahoma"/>
                <a:cs typeface="Tahoma"/>
              </a:rPr>
              <a:t>t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65" dirty="0">
                <a:latin typeface="Tahoma"/>
                <a:cs typeface="Tahoma"/>
              </a:rPr>
              <a:t>é</a:t>
            </a:r>
            <a:r>
              <a:rPr sz="1500" spc="-30" dirty="0">
                <a:latin typeface="Tahoma"/>
                <a:cs typeface="Tahoma"/>
              </a:rPr>
              <a:t>t</a:t>
            </a:r>
            <a:r>
              <a:rPr sz="1500" spc="-60" dirty="0">
                <a:latin typeface="Tahoma"/>
                <a:cs typeface="Tahoma"/>
              </a:rPr>
              <a:t>a</a:t>
            </a:r>
            <a:r>
              <a:rPr sz="1500" spc="5" dirty="0">
                <a:latin typeface="Tahoma"/>
                <a:cs typeface="Tahoma"/>
              </a:rPr>
              <a:t>t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d</a:t>
            </a:r>
            <a:r>
              <a:rPr sz="1500" spc="10" dirty="0">
                <a:latin typeface="Tahoma"/>
                <a:cs typeface="Tahoma"/>
              </a:rPr>
              <a:t>'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45" dirty="0">
                <a:latin typeface="Tahoma"/>
                <a:cs typeface="Tahoma"/>
              </a:rPr>
              <a:t>s</a:t>
            </a:r>
            <a:r>
              <a:rPr sz="1500" dirty="0">
                <a:latin typeface="Tahoma"/>
                <a:cs typeface="Tahoma"/>
              </a:rPr>
              <a:t>p</a:t>
            </a:r>
            <a:r>
              <a:rPr sz="1500" spc="-20" dirty="0">
                <a:latin typeface="Tahoma"/>
                <a:cs typeface="Tahoma"/>
              </a:rPr>
              <a:t>r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5" dirty="0">
                <a:latin typeface="Tahoma"/>
                <a:cs typeface="Tahoma"/>
              </a:rPr>
              <a:t>t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p</a:t>
            </a:r>
            <a:r>
              <a:rPr sz="1500" spc="-35" dirty="0">
                <a:latin typeface="Tahoma"/>
                <a:cs typeface="Tahoma"/>
              </a:rPr>
              <a:t>r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dirty="0">
                <a:latin typeface="Tahoma"/>
                <a:cs typeface="Tahoma"/>
              </a:rPr>
              <a:t>p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45" dirty="0">
                <a:latin typeface="Tahoma"/>
                <a:cs typeface="Tahoma"/>
              </a:rPr>
              <a:t>c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65" dirty="0">
                <a:latin typeface="Tahoma"/>
                <a:cs typeface="Tahoma"/>
              </a:rPr>
              <a:t>!</a:t>
            </a:r>
            <a:endParaRPr sz="1500">
              <a:latin typeface="Tahoma"/>
              <a:cs typeface="Tahoma"/>
            </a:endParaRPr>
          </a:p>
          <a:p>
            <a:pPr marL="12700">
              <a:lnSpc>
                <a:spcPts val="1764"/>
              </a:lnSpc>
              <a:spcBef>
                <a:spcPts val="1650"/>
              </a:spcBef>
            </a:pPr>
            <a:r>
              <a:rPr sz="1500" spc="35" dirty="0">
                <a:latin typeface="Tahoma"/>
                <a:cs typeface="Tahoma"/>
              </a:rPr>
              <a:t>l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45" dirty="0">
                <a:latin typeface="Tahoma"/>
                <a:cs typeface="Tahoma"/>
              </a:rPr>
              <a:t>s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20" dirty="0">
                <a:latin typeface="Tahoma"/>
                <a:cs typeface="Tahoma"/>
              </a:rPr>
              <a:t>r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35" dirty="0">
                <a:latin typeface="Tahoma"/>
                <a:cs typeface="Tahoma"/>
              </a:rPr>
              <a:t>r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65" dirty="0">
                <a:latin typeface="Tahoma"/>
                <a:cs typeface="Tahoma"/>
              </a:rPr>
              <a:t>s</a:t>
            </a:r>
            <a:r>
              <a:rPr sz="1500" spc="-35" dirty="0">
                <a:latin typeface="Tahoma"/>
                <a:cs typeface="Tahoma"/>
              </a:rPr>
              <a:t>ʼ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20" dirty="0">
                <a:latin typeface="Tahoma"/>
                <a:cs typeface="Tahoma"/>
              </a:rPr>
              <a:t>nt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dirty="0">
                <a:latin typeface="Tahoma"/>
                <a:cs typeface="Tahoma"/>
              </a:rPr>
              <a:t>d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20" dirty="0">
                <a:latin typeface="Tahoma"/>
                <a:cs typeface="Tahoma"/>
              </a:rPr>
              <a:t>t</a:t>
            </a:r>
            <a:r>
              <a:rPr sz="1500" spc="-50" dirty="0">
                <a:latin typeface="Tahoma"/>
                <a:cs typeface="Tahoma"/>
              </a:rPr>
              <a:t>é</a:t>
            </a:r>
            <a:r>
              <a:rPr sz="1500" spc="35" dirty="0">
                <a:latin typeface="Tahoma"/>
                <a:cs typeface="Tahoma"/>
              </a:rPr>
              <a:t>l</a:t>
            </a:r>
            <a:r>
              <a:rPr sz="1500" spc="-50" dirty="0">
                <a:latin typeface="Tahoma"/>
                <a:cs typeface="Tahoma"/>
              </a:rPr>
              <a:t>é</a:t>
            </a:r>
            <a:r>
              <a:rPr sz="1500" dirty="0">
                <a:latin typeface="Tahoma"/>
                <a:cs typeface="Tahoma"/>
              </a:rPr>
              <a:t>p</a:t>
            </a:r>
            <a:r>
              <a:rPr sz="1500" spc="-25" dirty="0">
                <a:latin typeface="Tahoma"/>
                <a:cs typeface="Tahoma"/>
              </a:rPr>
              <a:t>h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85" dirty="0">
                <a:latin typeface="Tahoma"/>
                <a:cs typeface="Tahoma"/>
              </a:rPr>
              <a:t>,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d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10" dirty="0">
                <a:latin typeface="Tahoma"/>
                <a:cs typeface="Tahoma"/>
              </a:rPr>
              <a:t>c</a:t>
            </a:r>
            <a:r>
              <a:rPr sz="1500" spc="195" dirty="0">
                <a:latin typeface="Tahoma"/>
                <a:cs typeface="Tahoma"/>
              </a:rPr>
              <a:t>…</a:t>
            </a:r>
            <a:r>
              <a:rPr sz="1500" spc="-85" dirty="0">
                <a:latin typeface="Tahoma"/>
                <a:cs typeface="Tahoma"/>
              </a:rPr>
              <a:t>.</a:t>
            </a:r>
            <a:endParaRPr sz="1500">
              <a:latin typeface="Tahoma"/>
              <a:cs typeface="Tahoma"/>
            </a:endParaRPr>
          </a:p>
          <a:p>
            <a:pPr marL="12700" marR="1951355">
              <a:lnSpc>
                <a:spcPts val="1730"/>
              </a:lnSpc>
              <a:spcBef>
                <a:spcPts val="75"/>
              </a:spcBef>
            </a:pPr>
            <a:r>
              <a:rPr sz="1500" dirty="0">
                <a:latin typeface="Tahoma"/>
                <a:cs typeface="Tahoma"/>
              </a:rPr>
              <a:t>la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30" dirty="0">
                <a:latin typeface="Tahoma"/>
                <a:cs typeface="Tahoma"/>
              </a:rPr>
              <a:t>voix</a:t>
            </a:r>
            <a:r>
              <a:rPr sz="1500" spc="-165" dirty="0">
                <a:latin typeface="Tahoma"/>
                <a:cs typeface="Tahoma"/>
              </a:rPr>
              <a:t> </a:t>
            </a:r>
            <a:r>
              <a:rPr sz="1500" spc="-40" dirty="0">
                <a:latin typeface="Tahoma"/>
                <a:cs typeface="Tahoma"/>
              </a:rPr>
              <a:t>est</a:t>
            </a:r>
            <a:r>
              <a:rPr sz="1500" spc="-16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plus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15" dirty="0">
                <a:latin typeface="Tahoma"/>
                <a:cs typeface="Tahoma"/>
              </a:rPr>
              <a:t>accueillante</a:t>
            </a:r>
            <a:r>
              <a:rPr sz="1500" spc="-165" dirty="0">
                <a:latin typeface="Tahoma"/>
                <a:cs typeface="Tahoma"/>
              </a:rPr>
              <a:t> </a:t>
            </a:r>
            <a:r>
              <a:rPr sz="1500" spc="-10" dirty="0">
                <a:latin typeface="Tahoma"/>
                <a:cs typeface="Tahoma"/>
              </a:rPr>
              <a:t>si</a:t>
            </a:r>
            <a:r>
              <a:rPr sz="1500" spc="-165" dirty="0">
                <a:latin typeface="Tahoma"/>
                <a:cs typeface="Tahoma"/>
              </a:rPr>
              <a:t> </a:t>
            </a:r>
            <a:r>
              <a:rPr sz="1500" spc="-10" dirty="0">
                <a:latin typeface="Tahoma"/>
                <a:cs typeface="Tahoma"/>
              </a:rPr>
              <a:t>on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40" dirty="0">
                <a:latin typeface="Tahoma"/>
                <a:cs typeface="Tahoma"/>
              </a:rPr>
              <a:t>est</a:t>
            </a:r>
            <a:r>
              <a:rPr sz="1500" spc="-165" dirty="0">
                <a:latin typeface="Tahoma"/>
                <a:cs typeface="Tahoma"/>
              </a:rPr>
              <a:t> </a:t>
            </a:r>
            <a:r>
              <a:rPr sz="1500" spc="-30" dirty="0">
                <a:latin typeface="Tahoma"/>
                <a:cs typeface="Tahoma"/>
              </a:rPr>
              <a:t>décontracté </a:t>
            </a:r>
            <a:r>
              <a:rPr sz="1500" spc="-455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la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30" dirty="0">
                <a:latin typeface="Tahoma"/>
                <a:cs typeface="Tahoma"/>
              </a:rPr>
              <a:t>voix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20" dirty="0">
                <a:latin typeface="Tahoma"/>
                <a:cs typeface="Tahoma"/>
              </a:rPr>
              <a:t>porte</a:t>
            </a:r>
            <a:r>
              <a:rPr sz="1500" spc="-165" dirty="0">
                <a:latin typeface="Tahoma"/>
                <a:cs typeface="Tahoma"/>
              </a:rPr>
              <a:t> </a:t>
            </a:r>
            <a:r>
              <a:rPr sz="1500" spc="-30" dirty="0">
                <a:latin typeface="Tahoma"/>
                <a:cs typeface="Tahoma"/>
              </a:rPr>
              <a:t>mieux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10" dirty="0">
                <a:latin typeface="Tahoma"/>
                <a:cs typeface="Tahoma"/>
              </a:rPr>
              <a:t>si</a:t>
            </a:r>
            <a:r>
              <a:rPr sz="1500" spc="-165" dirty="0">
                <a:latin typeface="Tahoma"/>
                <a:cs typeface="Tahoma"/>
              </a:rPr>
              <a:t> </a:t>
            </a:r>
            <a:r>
              <a:rPr sz="1500" spc="-10" dirty="0">
                <a:latin typeface="Tahoma"/>
                <a:cs typeface="Tahoma"/>
              </a:rPr>
              <a:t>on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45" dirty="0">
                <a:latin typeface="Tahoma"/>
                <a:cs typeface="Tahoma"/>
              </a:rPr>
              <a:t>se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tient</a:t>
            </a:r>
            <a:r>
              <a:rPr sz="1500" spc="-165" dirty="0">
                <a:latin typeface="Tahoma"/>
                <a:cs typeface="Tahoma"/>
              </a:rPr>
              <a:t> </a:t>
            </a:r>
            <a:r>
              <a:rPr sz="1500" spc="-15" dirty="0">
                <a:latin typeface="Tahoma"/>
                <a:cs typeface="Tahoma"/>
              </a:rPr>
              <a:t>droit,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40" dirty="0">
                <a:latin typeface="Tahoma"/>
                <a:cs typeface="Tahoma"/>
              </a:rPr>
              <a:t>redressé</a:t>
            </a:r>
            <a:endParaRPr sz="1500">
              <a:latin typeface="Tahoma"/>
              <a:cs typeface="Tahoma"/>
            </a:endParaRPr>
          </a:p>
          <a:p>
            <a:pPr marL="12700">
              <a:lnSpc>
                <a:spcPts val="1635"/>
              </a:lnSpc>
            </a:pPr>
            <a:r>
              <a:rPr sz="1500" spc="-20" dirty="0">
                <a:latin typeface="Tahoma"/>
                <a:cs typeface="Tahoma"/>
              </a:rPr>
              <a:t>les</a:t>
            </a:r>
            <a:r>
              <a:rPr sz="1500" spc="-165" dirty="0">
                <a:latin typeface="Tahoma"/>
                <a:cs typeface="Tahoma"/>
              </a:rPr>
              <a:t> </a:t>
            </a:r>
            <a:r>
              <a:rPr sz="1500" spc="-15" dirty="0">
                <a:latin typeface="Tahoma"/>
                <a:cs typeface="Tahoma"/>
              </a:rPr>
              <a:t>bruits</a:t>
            </a:r>
            <a:r>
              <a:rPr sz="1500" spc="-160" dirty="0">
                <a:latin typeface="Tahoma"/>
                <a:cs typeface="Tahoma"/>
              </a:rPr>
              <a:t> </a:t>
            </a:r>
            <a:r>
              <a:rPr sz="1500" spc="-30" dirty="0">
                <a:latin typeface="Tahoma"/>
                <a:cs typeface="Tahoma"/>
              </a:rPr>
              <a:t>sʼentendent</a:t>
            </a:r>
            <a:r>
              <a:rPr sz="1500" spc="-160" dirty="0">
                <a:latin typeface="Tahoma"/>
                <a:cs typeface="Tahoma"/>
              </a:rPr>
              <a:t> </a:t>
            </a:r>
            <a:r>
              <a:rPr sz="1500" spc="-30" dirty="0">
                <a:latin typeface="Tahoma"/>
                <a:cs typeface="Tahoma"/>
              </a:rPr>
              <a:t>au</a:t>
            </a:r>
            <a:r>
              <a:rPr sz="1500" spc="-160" dirty="0">
                <a:latin typeface="Tahoma"/>
                <a:cs typeface="Tahoma"/>
              </a:rPr>
              <a:t> </a:t>
            </a:r>
            <a:r>
              <a:rPr sz="1500" spc="-25" dirty="0">
                <a:latin typeface="Tahoma"/>
                <a:cs typeface="Tahoma"/>
              </a:rPr>
              <a:t>téléphone,</a:t>
            </a:r>
            <a:r>
              <a:rPr sz="1500" spc="-160" dirty="0">
                <a:latin typeface="Tahoma"/>
                <a:cs typeface="Tahoma"/>
              </a:rPr>
              <a:t> </a:t>
            </a:r>
            <a:r>
              <a:rPr sz="1500" spc="-10" dirty="0">
                <a:latin typeface="Tahoma"/>
                <a:cs typeface="Tahoma"/>
              </a:rPr>
              <a:t>donc</a:t>
            </a:r>
            <a:r>
              <a:rPr sz="1500" spc="-160" dirty="0">
                <a:latin typeface="Tahoma"/>
                <a:cs typeface="Tahoma"/>
              </a:rPr>
              <a:t> </a:t>
            </a:r>
            <a:r>
              <a:rPr sz="1500" spc="-35" dirty="0">
                <a:latin typeface="Tahoma"/>
                <a:cs typeface="Tahoma"/>
              </a:rPr>
              <a:t>pas</a:t>
            </a:r>
            <a:r>
              <a:rPr sz="1500" spc="-160" dirty="0">
                <a:latin typeface="Tahoma"/>
                <a:cs typeface="Tahoma"/>
              </a:rPr>
              <a:t> </a:t>
            </a:r>
            <a:r>
              <a:rPr sz="1500" spc="-25" dirty="0">
                <a:latin typeface="Tahoma"/>
                <a:cs typeface="Tahoma"/>
              </a:rPr>
              <a:t>dʼacrobaties</a:t>
            </a:r>
            <a:endParaRPr sz="1500">
              <a:latin typeface="Tahoma"/>
              <a:cs typeface="Tahoma"/>
            </a:endParaRPr>
          </a:p>
          <a:p>
            <a:pPr marL="12700" marR="2005330">
              <a:lnSpc>
                <a:spcPts val="1730"/>
              </a:lnSpc>
              <a:spcBef>
                <a:spcPts val="80"/>
              </a:spcBef>
            </a:pP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-60" dirty="0">
                <a:latin typeface="Tahoma"/>
                <a:cs typeface="Tahoma"/>
              </a:rPr>
              <a:t>v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20" dirty="0">
                <a:latin typeface="Tahoma"/>
                <a:cs typeface="Tahoma"/>
              </a:rPr>
              <a:t>r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35" dirty="0">
                <a:latin typeface="Tahoma"/>
                <a:cs typeface="Tahoma"/>
              </a:rPr>
              <a:t>l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100" dirty="0">
                <a:latin typeface="Tahoma"/>
                <a:cs typeface="Tahoma"/>
              </a:rPr>
              <a:t>g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-100" dirty="0">
                <a:latin typeface="Tahoma"/>
                <a:cs typeface="Tahoma"/>
              </a:rPr>
              <a:t>g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10" dirty="0">
                <a:latin typeface="Tahoma"/>
                <a:cs typeface="Tahoma"/>
              </a:rPr>
              <a:t>c</a:t>
            </a:r>
            <a:r>
              <a:rPr sz="1500" spc="35" dirty="0">
                <a:latin typeface="Tahoma"/>
                <a:cs typeface="Tahoma"/>
              </a:rPr>
              <a:t>l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20" dirty="0">
                <a:latin typeface="Tahoma"/>
                <a:cs typeface="Tahoma"/>
              </a:rPr>
              <a:t>r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65" dirty="0">
                <a:latin typeface="Tahoma"/>
                <a:cs typeface="Tahoma"/>
              </a:rPr>
              <a:t>e</a:t>
            </a:r>
            <a:r>
              <a:rPr sz="1500" spc="5" dirty="0">
                <a:latin typeface="Tahoma"/>
                <a:cs typeface="Tahoma"/>
              </a:rPr>
              <a:t>t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dirty="0">
                <a:latin typeface="Tahoma"/>
                <a:cs typeface="Tahoma"/>
              </a:rPr>
              <a:t>d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dirty="0">
                <a:latin typeface="Tahoma"/>
                <a:cs typeface="Tahoma"/>
              </a:rPr>
              <a:t>b</a:t>
            </a:r>
            <a:r>
              <a:rPr sz="1500" spc="35" dirty="0">
                <a:latin typeface="Tahoma"/>
                <a:cs typeface="Tahoma"/>
              </a:rPr>
              <a:t>l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85" dirty="0">
                <a:latin typeface="Tahoma"/>
                <a:cs typeface="Tahoma"/>
              </a:rPr>
              <a:t>,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-20" dirty="0">
                <a:latin typeface="Tahoma"/>
                <a:cs typeface="Tahoma"/>
              </a:rPr>
              <a:t>r</a:t>
            </a:r>
            <a:r>
              <a:rPr sz="1500" spc="5" dirty="0">
                <a:latin typeface="Tahoma"/>
                <a:cs typeface="Tahoma"/>
              </a:rPr>
              <a:t>t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10" dirty="0">
                <a:latin typeface="Tahoma"/>
                <a:cs typeface="Tahoma"/>
              </a:rPr>
              <a:t>c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35" dirty="0">
                <a:latin typeface="Tahoma"/>
                <a:cs typeface="Tahoma"/>
              </a:rPr>
              <a:t>l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20" dirty="0">
                <a:latin typeface="Tahoma"/>
                <a:cs typeface="Tahoma"/>
              </a:rPr>
              <a:t>r</a:t>
            </a:r>
            <a:r>
              <a:rPr sz="1500" spc="-65" dirty="0">
                <a:latin typeface="Tahoma"/>
                <a:cs typeface="Tahoma"/>
              </a:rPr>
              <a:t>!  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dirty="0">
                <a:latin typeface="Tahoma"/>
                <a:cs typeface="Tahoma"/>
              </a:rPr>
              <a:t>d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-30" dirty="0">
                <a:latin typeface="Tahoma"/>
                <a:cs typeface="Tahoma"/>
              </a:rPr>
              <a:t>p</a:t>
            </a:r>
            <a:r>
              <a:rPr sz="1500" spc="-20" dirty="0">
                <a:latin typeface="Tahoma"/>
                <a:cs typeface="Tahoma"/>
              </a:rPr>
              <a:t>t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20" dirty="0">
                <a:latin typeface="Tahoma"/>
                <a:cs typeface="Tahoma"/>
              </a:rPr>
              <a:t>r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35" dirty="0">
                <a:latin typeface="Tahoma"/>
                <a:cs typeface="Tahoma"/>
              </a:rPr>
              <a:t>l</a:t>
            </a:r>
            <a:r>
              <a:rPr sz="1500" spc="55" dirty="0">
                <a:latin typeface="Tahoma"/>
                <a:cs typeface="Tahoma"/>
              </a:rPr>
              <a:t>ʼ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20" dirty="0">
                <a:latin typeface="Tahoma"/>
                <a:cs typeface="Tahoma"/>
              </a:rPr>
              <a:t>nt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45" dirty="0">
                <a:latin typeface="Tahoma"/>
                <a:cs typeface="Tahoma"/>
              </a:rPr>
              <a:t>s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20" dirty="0">
                <a:latin typeface="Tahoma"/>
                <a:cs typeface="Tahoma"/>
              </a:rPr>
              <a:t>t</a:t>
            </a:r>
            <a:r>
              <a:rPr sz="1500" spc="-50" dirty="0">
                <a:latin typeface="Tahoma"/>
                <a:cs typeface="Tahoma"/>
              </a:rPr>
              <a:t>é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d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35" dirty="0">
                <a:latin typeface="Tahoma"/>
                <a:cs typeface="Tahoma"/>
              </a:rPr>
              <a:t>l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60" dirty="0">
                <a:latin typeface="Tahoma"/>
                <a:cs typeface="Tahoma"/>
              </a:rPr>
              <a:t>v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75" dirty="0">
                <a:latin typeface="Tahoma"/>
                <a:cs typeface="Tahoma"/>
              </a:rPr>
              <a:t>x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45" dirty="0">
                <a:latin typeface="Tahoma"/>
                <a:cs typeface="Tahoma"/>
              </a:rPr>
              <a:t>c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20" dirty="0">
                <a:latin typeface="Tahoma"/>
                <a:cs typeface="Tahoma"/>
              </a:rPr>
              <a:t>nt</a:t>
            </a:r>
            <a:r>
              <a:rPr sz="1500" spc="-65" dirty="0">
                <a:latin typeface="Tahoma"/>
                <a:cs typeface="Tahoma"/>
              </a:rPr>
              <a:t>e</a:t>
            </a:r>
            <a:r>
              <a:rPr sz="1500" spc="-114" dirty="0">
                <a:latin typeface="Tahoma"/>
                <a:cs typeface="Tahoma"/>
              </a:rPr>
              <a:t>x</a:t>
            </a:r>
            <a:r>
              <a:rPr sz="1500" spc="-20" dirty="0">
                <a:latin typeface="Tahoma"/>
                <a:cs typeface="Tahoma"/>
              </a:rPr>
              <a:t>t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45" dirty="0">
                <a:latin typeface="Tahoma"/>
                <a:cs typeface="Tahoma"/>
              </a:rPr>
              <a:t>s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35" dirty="0">
                <a:latin typeface="Tahoma"/>
                <a:cs typeface="Tahoma"/>
              </a:rPr>
              <a:t>r</a:t>
            </a:r>
            <a:r>
              <a:rPr sz="1500" spc="-50" dirty="0">
                <a:latin typeface="Tahoma"/>
                <a:cs typeface="Tahoma"/>
              </a:rPr>
              <a:t>e</a:t>
            </a:r>
            <a:endParaRPr sz="1500">
              <a:latin typeface="Tahoma"/>
              <a:cs typeface="Tahoma"/>
            </a:endParaRPr>
          </a:p>
          <a:p>
            <a:pPr marL="12700">
              <a:lnSpc>
                <a:spcPts val="1635"/>
              </a:lnSpc>
            </a:pPr>
            <a:r>
              <a:rPr sz="1500" spc="-25" dirty="0">
                <a:latin typeface="Tahoma"/>
                <a:cs typeface="Tahoma"/>
              </a:rPr>
              <a:t>adopter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20" dirty="0">
                <a:latin typeface="Tahoma"/>
                <a:cs typeface="Tahoma"/>
              </a:rPr>
              <a:t>un</a:t>
            </a:r>
            <a:r>
              <a:rPr sz="1500" spc="-16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débit</a:t>
            </a:r>
            <a:r>
              <a:rPr sz="1500" spc="-165" dirty="0">
                <a:latin typeface="Tahoma"/>
                <a:cs typeface="Tahoma"/>
              </a:rPr>
              <a:t> </a:t>
            </a:r>
            <a:r>
              <a:rPr sz="1500" spc="-25" dirty="0">
                <a:latin typeface="Tahoma"/>
                <a:cs typeface="Tahoma"/>
              </a:rPr>
              <a:t>de</a:t>
            </a:r>
            <a:r>
              <a:rPr sz="1500" spc="-165" dirty="0">
                <a:latin typeface="Tahoma"/>
                <a:cs typeface="Tahoma"/>
              </a:rPr>
              <a:t> </a:t>
            </a:r>
            <a:r>
              <a:rPr sz="1500" spc="-20" dirty="0">
                <a:latin typeface="Tahoma"/>
                <a:cs typeface="Tahoma"/>
              </a:rPr>
              <a:t>parole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40" dirty="0">
                <a:latin typeface="Tahoma"/>
                <a:cs typeface="Tahoma"/>
              </a:rPr>
              <a:t>assez</a:t>
            </a:r>
            <a:r>
              <a:rPr sz="1500" spc="-16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lent</a:t>
            </a:r>
            <a:r>
              <a:rPr sz="1500" spc="-165" dirty="0">
                <a:latin typeface="Tahoma"/>
                <a:cs typeface="Tahoma"/>
              </a:rPr>
              <a:t> </a:t>
            </a:r>
            <a:r>
              <a:rPr sz="1500" spc="-10" dirty="0">
                <a:latin typeface="Tahoma"/>
                <a:cs typeface="Tahoma"/>
              </a:rPr>
              <a:t>pour</a:t>
            </a:r>
            <a:r>
              <a:rPr sz="1500" spc="-165" dirty="0">
                <a:latin typeface="Tahoma"/>
                <a:cs typeface="Tahoma"/>
              </a:rPr>
              <a:t> </a:t>
            </a:r>
            <a:r>
              <a:rPr sz="1500" spc="-10" dirty="0">
                <a:latin typeface="Tahoma"/>
                <a:cs typeface="Tahoma"/>
              </a:rPr>
              <a:t>bien</a:t>
            </a:r>
            <a:r>
              <a:rPr sz="1500" spc="-165" dirty="0">
                <a:latin typeface="Tahoma"/>
                <a:cs typeface="Tahoma"/>
              </a:rPr>
              <a:t> </a:t>
            </a:r>
            <a:r>
              <a:rPr sz="1500" spc="-45" dirty="0">
                <a:latin typeface="Tahoma"/>
                <a:cs typeface="Tahoma"/>
              </a:rPr>
              <a:t>se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35" dirty="0">
                <a:latin typeface="Tahoma"/>
                <a:cs typeface="Tahoma"/>
              </a:rPr>
              <a:t>faire</a:t>
            </a:r>
            <a:r>
              <a:rPr sz="1500" spc="-165" dirty="0">
                <a:latin typeface="Tahoma"/>
                <a:cs typeface="Tahoma"/>
              </a:rPr>
              <a:t> </a:t>
            </a:r>
            <a:r>
              <a:rPr sz="1500" spc="-25" dirty="0">
                <a:latin typeface="Tahoma"/>
                <a:cs typeface="Tahoma"/>
              </a:rPr>
              <a:t>comprendre</a:t>
            </a:r>
            <a:endParaRPr sz="1500">
              <a:latin typeface="Tahoma"/>
              <a:cs typeface="Tahoma"/>
            </a:endParaRPr>
          </a:p>
          <a:p>
            <a:pPr marL="12700">
              <a:lnSpc>
                <a:spcPts val="1725"/>
              </a:lnSpc>
            </a:pPr>
            <a:r>
              <a:rPr sz="1500" spc="-35" dirty="0">
                <a:latin typeface="Tahoma"/>
                <a:cs typeface="Tahoma"/>
              </a:rPr>
              <a:t>ne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35" dirty="0">
                <a:latin typeface="Tahoma"/>
                <a:cs typeface="Tahoma"/>
              </a:rPr>
              <a:t>pas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25" dirty="0">
                <a:latin typeface="Tahoma"/>
                <a:cs typeface="Tahoma"/>
              </a:rPr>
              <a:t>hésiter</a:t>
            </a:r>
            <a:r>
              <a:rPr sz="1500" spc="-165" dirty="0">
                <a:latin typeface="Tahoma"/>
                <a:cs typeface="Tahoma"/>
              </a:rPr>
              <a:t> </a:t>
            </a:r>
            <a:r>
              <a:rPr sz="1500" spc="-35" dirty="0">
                <a:latin typeface="Tahoma"/>
                <a:cs typeface="Tahoma"/>
              </a:rPr>
              <a:t>à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35" dirty="0">
                <a:latin typeface="Tahoma"/>
                <a:cs typeface="Tahoma"/>
              </a:rPr>
              <a:t>faire</a:t>
            </a:r>
            <a:r>
              <a:rPr sz="1500" spc="-165" dirty="0">
                <a:latin typeface="Tahoma"/>
                <a:cs typeface="Tahoma"/>
              </a:rPr>
              <a:t> </a:t>
            </a:r>
            <a:r>
              <a:rPr sz="1500" spc="-30" dirty="0">
                <a:latin typeface="Tahoma"/>
                <a:cs typeface="Tahoma"/>
              </a:rPr>
              <a:t>varier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20" dirty="0">
                <a:latin typeface="Tahoma"/>
                <a:cs typeface="Tahoma"/>
              </a:rPr>
              <a:t>son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10" dirty="0">
                <a:latin typeface="Tahoma"/>
                <a:cs typeface="Tahoma"/>
              </a:rPr>
              <a:t>intonation</a:t>
            </a:r>
            <a:r>
              <a:rPr sz="1500" spc="-165" dirty="0">
                <a:latin typeface="Tahoma"/>
                <a:cs typeface="Tahoma"/>
              </a:rPr>
              <a:t> </a:t>
            </a:r>
            <a:r>
              <a:rPr sz="1500" spc="-25" dirty="0">
                <a:latin typeface="Tahoma"/>
                <a:cs typeface="Tahoma"/>
              </a:rPr>
              <a:t>de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25" dirty="0">
                <a:latin typeface="Tahoma"/>
                <a:cs typeface="Tahoma"/>
              </a:rPr>
              <a:t>temps</a:t>
            </a:r>
            <a:r>
              <a:rPr sz="1500" spc="-165" dirty="0">
                <a:latin typeface="Tahoma"/>
                <a:cs typeface="Tahoma"/>
              </a:rPr>
              <a:t> </a:t>
            </a:r>
            <a:r>
              <a:rPr sz="1500" spc="-35" dirty="0">
                <a:latin typeface="Tahoma"/>
                <a:cs typeface="Tahoma"/>
              </a:rPr>
              <a:t>en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25" dirty="0">
                <a:latin typeface="Tahoma"/>
                <a:cs typeface="Tahoma"/>
              </a:rPr>
              <a:t>temps</a:t>
            </a:r>
            <a:endParaRPr sz="1500">
              <a:latin typeface="Tahoma"/>
              <a:cs typeface="Tahoma"/>
            </a:endParaRPr>
          </a:p>
          <a:p>
            <a:pPr marL="12700">
              <a:lnSpc>
                <a:spcPts val="1764"/>
              </a:lnSpc>
            </a:pPr>
            <a:r>
              <a:rPr sz="1500" spc="-20" dirty="0">
                <a:latin typeface="Tahoma"/>
                <a:cs typeface="Tahoma"/>
              </a:rPr>
              <a:t>avoir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30" dirty="0">
                <a:latin typeface="Tahoma"/>
                <a:cs typeface="Tahoma"/>
              </a:rPr>
              <a:t>une</a:t>
            </a:r>
            <a:r>
              <a:rPr sz="1500" spc="-165" dirty="0">
                <a:latin typeface="Tahoma"/>
                <a:cs typeface="Tahoma"/>
              </a:rPr>
              <a:t> </a:t>
            </a:r>
            <a:r>
              <a:rPr sz="1500" spc="-30" dirty="0">
                <a:latin typeface="Tahoma"/>
                <a:cs typeface="Tahoma"/>
              </a:rPr>
              <a:t>voix</a:t>
            </a:r>
            <a:r>
              <a:rPr sz="1500" spc="-165" dirty="0">
                <a:latin typeface="Tahoma"/>
                <a:cs typeface="Tahoma"/>
              </a:rPr>
              <a:t> </a:t>
            </a:r>
            <a:r>
              <a:rPr sz="1500" spc="-30" dirty="0">
                <a:latin typeface="Tahoma"/>
                <a:cs typeface="Tahoma"/>
              </a:rPr>
              <a:t>directe,</a:t>
            </a:r>
            <a:r>
              <a:rPr sz="1500" spc="-165" dirty="0">
                <a:latin typeface="Tahoma"/>
                <a:cs typeface="Tahoma"/>
              </a:rPr>
              <a:t> </a:t>
            </a:r>
            <a:r>
              <a:rPr sz="1500" spc="-20" dirty="0">
                <a:latin typeface="Tahoma"/>
                <a:cs typeface="Tahoma"/>
              </a:rPr>
              <a:t>les</a:t>
            </a:r>
            <a:r>
              <a:rPr sz="1500" spc="-165" dirty="0">
                <a:latin typeface="Tahoma"/>
                <a:cs typeface="Tahoma"/>
              </a:rPr>
              <a:t> </a:t>
            </a:r>
            <a:r>
              <a:rPr sz="1500" spc="-55" dirty="0">
                <a:latin typeface="Tahoma"/>
                <a:cs typeface="Tahoma"/>
              </a:rPr>
              <a:t>gestes</a:t>
            </a:r>
            <a:r>
              <a:rPr sz="1500" spc="-165" dirty="0">
                <a:latin typeface="Tahoma"/>
                <a:cs typeface="Tahoma"/>
              </a:rPr>
              <a:t> </a:t>
            </a:r>
            <a:r>
              <a:rPr sz="1500" spc="-30" dirty="0">
                <a:latin typeface="Tahoma"/>
                <a:cs typeface="Tahoma"/>
              </a:rPr>
              <a:t>et</a:t>
            </a:r>
            <a:r>
              <a:rPr sz="1500" spc="-165" dirty="0">
                <a:latin typeface="Tahoma"/>
                <a:cs typeface="Tahoma"/>
              </a:rPr>
              <a:t> </a:t>
            </a:r>
            <a:r>
              <a:rPr sz="1500" spc="-20" dirty="0">
                <a:latin typeface="Tahoma"/>
                <a:cs typeface="Tahoma"/>
              </a:rPr>
              <a:t>les</a:t>
            </a:r>
            <a:r>
              <a:rPr sz="1500" spc="-165" dirty="0">
                <a:latin typeface="Tahoma"/>
                <a:cs typeface="Tahoma"/>
              </a:rPr>
              <a:t> </a:t>
            </a:r>
            <a:r>
              <a:rPr sz="1500" spc="-30" dirty="0">
                <a:latin typeface="Tahoma"/>
                <a:cs typeface="Tahoma"/>
              </a:rPr>
              <a:t>expressions</a:t>
            </a:r>
            <a:r>
              <a:rPr sz="1500" spc="-165" dirty="0">
                <a:latin typeface="Tahoma"/>
                <a:cs typeface="Tahoma"/>
              </a:rPr>
              <a:t> </a:t>
            </a:r>
            <a:r>
              <a:rPr sz="1500" spc="-20" dirty="0">
                <a:latin typeface="Tahoma"/>
                <a:cs typeface="Tahoma"/>
              </a:rPr>
              <a:t>dynamisent</a:t>
            </a:r>
            <a:r>
              <a:rPr sz="1500" spc="-16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le</a:t>
            </a:r>
            <a:r>
              <a:rPr sz="1500" spc="-165" dirty="0">
                <a:latin typeface="Tahoma"/>
                <a:cs typeface="Tahoma"/>
              </a:rPr>
              <a:t> </a:t>
            </a:r>
            <a:r>
              <a:rPr sz="1500" spc="-25" dirty="0">
                <a:latin typeface="Tahoma"/>
                <a:cs typeface="Tahoma"/>
              </a:rPr>
              <a:t>propos.</a:t>
            </a:r>
            <a:endParaRPr sz="1500">
              <a:latin typeface="Tahoma"/>
              <a:cs typeface="Tahoma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88FD0E5E-B500-0F01-C19B-E4481A3C16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14654" y="208452"/>
            <a:ext cx="3508996" cy="827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788</Words>
  <Application>Microsoft Office PowerPoint</Application>
  <PresentationFormat>Personnalisé</PresentationFormat>
  <Paragraphs>105</Paragraphs>
  <Slides>36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36</vt:i4>
      </vt:variant>
    </vt:vector>
  </HeadingPairs>
  <TitlesOfParts>
    <vt:vector size="41" baseType="lpstr">
      <vt:lpstr>Arial</vt:lpstr>
      <vt:lpstr>Calibri</vt:lpstr>
      <vt:lpstr>Tahoma</vt:lpstr>
      <vt:lpstr>Verdana</vt:lpstr>
      <vt:lpstr>Office Theme</vt:lpstr>
      <vt:lpstr>Réussir sa Prospection</vt:lpstr>
      <vt:lpstr>Rappel : La communication non verbale</vt:lpstr>
      <vt:lpstr>Réussir sa Prospection</vt:lpstr>
      <vt:lpstr>Vous et la Prospection</vt:lpstr>
      <vt:lpstr>Prospection téléphonique</vt:lpstr>
      <vt:lpstr>Réussir Rater sa Prospection</vt:lpstr>
      <vt:lpstr>Réussir sa Prospection</vt:lpstr>
      <vt:lpstr>Présentation PowerPoint</vt:lpstr>
      <vt:lpstr>Un  environnement  propice</vt:lpstr>
      <vt:lpstr>Un  environnement  propice</vt:lpstr>
      <vt:lpstr>Un  environnement  propice</vt:lpstr>
      <vt:lpstr>Présentation PowerPoint</vt:lpstr>
      <vt:lpstr>Présentation PowerPoint</vt:lpstr>
      <vt:lpstr>Se présenter - Vos alternatives à ...</vt:lpstr>
      <vt:lpstr>A vous de jouer</vt:lpstr>
      <vt:lpstr>Toucher le bon interlocuteur  Vos alternatives à ...</vt:lpstr>
      <vt:lpstr>A vous de jouer</vt:lpstr>
      <vt:lpstr>Poursuivre la relation  Vos alternatives à ...</vt:lpstr>
      <vt:lpstr>A vous de jouer</vt:lpstr>
      <vt:lpstr>Présentation PowerPoint</vt:lpstr>
      <vt:lpstr>Présentation PowerPoint</vt:lpstr>
      <vt:lpstr>Franchir les barrages  Vos réponses à ...</vt:lpstr>
      <vt:lpstr>Franchir les barrages  Vos réponses à ...</vt:lpstr>
      <vt:lpstr>Franchir les barrages  Vos réponses à ...</vt:lpstr>
      <vt:lpstr>Franchir les barrages  Vos réponses à ...</vt:lpstr>
      <vt:lpstr>Gérer les objections</vt:lpstr>
      <vt:lpstr>A vous de jouer</vt:lpstr>
      <vt:lpstr>En résumé</vt:lpstr>
      <vt:lpstr>En résumé</vt:lpstr>
      <vt:lpstr>Un peu de pratique</vt:lpstr>
      <vt:lpstr>A tour de rôle...  Mise en situation</vt:lpstr>
      <vt:lpstr>Présentation PowerPoint</vt:lpstr>
      <vt:lpstr>D'après les mises en situation et  votre expérience personnelle,  quelle sont les 11 objections les  plus fréquentes ?</vt:lpstr>
      <vt:lpstr>Suivre ses contacts</vt:lpstr>
      <vt:lpstr>L'entretien est terminé. Que faites-vous ?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Réussir sa Prospection</dc:title>
  <dc:creator>Emmanuelle Petit</dc:creator>
  <cp:lastModifiedBy>Emmanuelle Petit</cp:lastModifiedBy>
  <cp:revision>1</cp:revision>
  <dcterms:created xsi:type="dcterms:W3CDTF">2023-10-03T19:11:17Z</dcterms:created>
  <dcterms:modified xsi:type="dcterms:W3CDTF">2023-10-03T19:17:48Z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2022-07-11T00:00:00Z</vt:filetime>
  </property>
  <property fmtid="{D5CDD505-2E9C-101B-9397-08002B2CF9AE}" pid="3" name="Creator">
    <vt:lpwstr>pdf-lib (https://github.com/Hopding/pdf-lib)</vt:lpwstr>
  </property>
  <property fmtid="{D5CDD505-2E9C-101B-9397-08002B2CF9AE}" pid="4" name="LastSaved">
    <vt:filetime>2023-10-03T00:00:00Z</vt:filetime>
  </property>
</Properties>
</file>