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1430000" cy="6426200"/>
  <p:notesSz cx="11430000" cy="64262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06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22839" y="282575"/>
            <a:ext cx="5298320" cy="8464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8450" b="0" i="0">
                <a:solidFill>
                  <a:srgbClr val="E6AF4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637" y="133310"/>
            <a:ext cx="8839199" cy="48658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0166" y="473075"/>
            <a:ext cx="6963667" cy="436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rgbClr val="073762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14933" y="1752372"/>
            <a:ext cx="5946140" cy="1313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450" b="0" i="0">
                <a:solidFill>
                  <a:srgbClr val="E6AF49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hyperlink" Target="https://chartes-graphiques.com/chartes/charte_francetv.pd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hyperlink" Target="https://quizizz.com/admin/quiz/start_new/6257010ac0a478001d030679?source=HeroSearchBar&amp;page=FeaturedPage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hyperlink" Target="https://quizizz.com/admin/quiz/start_new/5e68bb5c2f5238001ec8f73b?source=HeroSearchBar&amp;page=FeaturedPag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0397" b="16839"/>
          <a:stretch/>
        </p:blipFill>
        <p:spPr>
          <a:xfrm>
            <a:off x="-23446" y="1231900"/>
            <a:ext cx="9143999" cy="304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8815" y="1887823"/>
            <a:ext cx="5395595" cy="14027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35"/>
              </a:spcBef>
            </a:pPr>
            <a:r>
              <a:rPr sz="4500" b="1" spc="-29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500" b="1" spc="-3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500" b="1" spc="-31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500" b="1" spc="-4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500" b="1" spc="-325" dirty="0">
                <a:solidFill>
                  <a:srgbClr val="FFFFFF"/>
                </a:solidFill>
                <a:latin typeface="Tahoma"/>
                <a:cs typeface="Tahoma"/>
              </a:rPr>
              <a:t>F</a:t>
            </a:r>
            <a:r>
              <a:rPr sz="4500" b="1" spc="-27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500" b="1" spc="-2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500" b="1" spc="-2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4500" b="1" spc="-3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500" b="1" spc="-409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4500" b="1" spc="-33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500" b="1" spc="-2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500" b="1" spc="-229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500" b="1" spc="-310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r>
              <a:rPr sz="4500" b="1" spc="-260" dirty="0">
                <a:solidFill>
                  <a:srgbClr val="FFFFFF"/>
                </a:solidFill>
                <a:latin typeface="Tahoma"/>
                <a:cs typeface="Tahoma"/>
              </a:rPr>
              <a:t>x  </a:t>
            </a:r>
            <a:r>
              <a:rPr sz="4500" b="1" spc="-240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4500" b="1" spc="-325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500" b="1" spc="-4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500" b="1" spc="-6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500" b="1" spc="-30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500" b="1" spc="-4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500" b="1" spc="-37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500" b="1" spc="-27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500" b="1" spc="-409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4500" b="1" spc="-3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500" b="1" spc="-29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500" b="1" spc="-1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500" b="1" spc="-31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500" b="1" spc="-39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500" b="1" spc="-13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500" b="1" spc="-11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500" b="1" spc="-270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500" b="1" spc="-29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endParaRPr sz="4500">
              <a:latin typeface="Tahoma"/>
              <a:cs typeface="Tahoma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30E2D48-F7CE-73F6-0C23-F0EDFDB891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041900"/>
            <a:ext cx="10211685" cy="121930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1885"/>
          <a:stretch/>
        </p:blipFill>
        <p:spPr>
          <a:xfrm>
            <a:off x="314324" y="1283843"/>
            <a:ext cx="8567737" cy="356294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26919" y="606552"/>
            <a:ext cx="6690359" cy="4535805"/>
            <a:chOff x="2026919" y="606552"/>
            <a:chExt cx="6690359" cy="4535805"/>
          </a:xfrm>
        </p:grpSpPr>
        <p:sp>
          <p:nvSpPr>
            <p:cNvPr id="4" name="object 4"/>
            <p:cNvSpPr/>
            <p:nvPr/>
          </p:nvSpPr>
          <p:spPr>
            <a:xfrm>
              <a:off x="2026919" y="606552"/>
              <a:ext cx="6690359" cy="4535805"/>
            </a:xfrm>
            <a:custGeom>
              <a:avLst/>
              <a:gdLst/>
              <a:ahLst/>
              <a:cxnLst/>
              <a:rect l="l" t="t" r="r" b="b"/>
              <a:pathLst>
                <a:path w="6690359" h="4535805">
                  <a:moveTo>
                    <a:pt x="6690360" y="4535423"/>
                  </a:moveTo>
                  <a:lnTo>
                    <a:pt x="0" y="4535423"/>
                  </a:lnTo>
                  <a:lnTo>
                    <a:pt x="0" y="0"/>
                  </a:lnTo>
                  <a:lnTo>
                    <a:pt x="6690360" y="0"/>
                  </a:lnTo>
                  <a:lnTo>
                    <a:pt x="6690360" y="203073"/>
                  </a:lnTo>
                  <a:lnTo>
                    <a:pt x="306704" y="203073"/>
                  </a:lnTo>
                  <a:lnTo>
                    <a:pt x="297321" y="203526"/>
                  </a:lnTo>
                  <a:lnTo>
                    <a:pt x="253776" y="219110"/>
                  </a:lnTo>
                  <a:lnTo>
                    <a:pt x="222714" y="253377"/>
                  </a:lnTo>
                  <a:lnTo>
                    <a:pt x="211454" y="298323"/>
                  </a:lnTo>
                  <a:lnTo>
                    <a:pt x="211454" y="4327397"/>
                  </a:lnTo>
                  <a:lnTo>
                    <a:pt x="222714" y="4372343"/>
                  </a:lnTo>
                  <a:lnTo>
                    <a:pt x="253776" y="4406609"/>
                  </a:lnTo>
                  <a:lnTo>
                    <a:pt x="297321" y="4422194"/>
                  </a:lnTo>
                  <a:lnTo>
                    <a:pt x="306704" y="4422647"/>
                  </a:lnTo>
                  <a:lnTo>
                    <a:pt x="6690360" y="4422647"/>
                  </a:lnTo>
                  <a:lnTo>
                    <a:pt x="6690360" y="4535423"/>
                  </a:lnTo>
                  <a:close/>
                </a:path>
                <a:path w="6690359" h="4535805">
                  <a:moveTo>
                    <a:pt x="6690360" y="4422647"/>
                  </a:moveTo>
                  <a:lnTo>
                    <a:pt x="6326504" y="4422647"/>
                  </a:lnTo>
                  <a:lnTo>
                    <a:pt x="6335887" y="4422194"/>
                  </a:lnTo>
                  <a:lnTo>
                    <a:pt x="6345090" y="4420834"/>
                  </a:lnTo>
                  <a:lnTo>
                    <a:pt x="6386900" y="4401063"/>
                  </a:lnTo>
                  <a:lnTo>
                    <a:pt x="6414502" y="4363847"/>
                  </a:lnTo>
                  <a:lnTo>
                    <a:pt x="6421754" y="4327397"/>
                  </a:lnTo>
                  <a:lnTo>
                    <a:pt x="6421754" y="298323"/>
                  </a:lnTo>
                  <a:lnTo>
                    <a:pt x="6410493" y="253377"/>
                  </a:lnTo>
                  <a:lnTo>
                    <a:pt x="6379431" y="219110"/>
                  </a:lnTo>
                  <a:lnTo>
                    <a:pt x="6335887" y="203526"/>
                  </a:lnTo>
                  <a:lnTo>
                    <a:pt x="6326504" y="203073"/>
                  </a:lnTo>
                  <a:lnTo>
                    <a:pt x="6690360" y="203073"/>
                  </a:lnTo>
                  <a:lnTo>
                    <a:pt x="6690360" y="4422647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38375" y="809625"/>
              <a:ext cx="6210300" cy="4219575"/>
            </a:xfrm>
            <a:custGeom>
              <a:avLst/>
              <a:gdLst/>
              <a:ahLst/>
              <a:cxnLst/>
              <a:rect l="l" t="t" r="r" b="b"/>
              <a:pathLst>
                <a:path w="6210300" h="4219575">
                  <a:moveTo>
                    <a:pt x="6115049" y="4219574"/>
                  </a:moveTo>
                  <a:lnTo>
                    <a:pt x="95249" y="4219574"/>
                  </a:lnTo>
                  <a:lnTo>
                    <a:pt x="85866" y="4219121"/>
                  </a:lnTo>
                  <a:lnTo>
                    <a:pt x="42321" y="4203536"/>
                  </a:lnTo>
                  <a:lnTo>
                    <a:pt x="11259" y="4169269"/>
                  </a:lnTo>
                  <a:lnTo>
                    <a:pt x="0" y="4124334"/>
                  </a:lnTo>
                  <a:lnTo>
                    <a:pt x="0" y="95239"/>
                  </a:lnTo>
                  <a:lnTo>
                    <a:pt x="452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1" y="0"/>
                  </a:lnTo>
                  <a:lnTo>
                    <a:pt x="6115057" y="0"/>
                  </a:lnTo>
                  <a:lnTo>
                    <a:pt x="6159995" y="11259"/>
                  </a:lnTo>
                  <a:lnTo>
                    <a:pt x="6194261" y="42321"/>
                  </a:lnTo>
                  <a:lnTo>
                    <a:pt x="6209846" y="85866"/>
                  </a:lnTo>
                  <a:lnTo>
                    <a:pt x="6210299" y="95239"/>
                  </a:lnTo>
                  <a:lnTo>
                    <a:pt x="6210299" y="4124334"/>
                  </a:lnTo>
                  <a:lnTo>
                    <a:pt x="6199038" y="4169269"/>
                  </a:lnTo>
                  <a:lnTo>
                    <a:pt x="6167976" y="4203536"/>
                  </a:lnTo>
                  <a:lnTo>
                    <a:pt x="6124432" y="4219121"/>
                  </a:lnTo>
                  <a:lnTo>
                    <a:pt x="6115049" y="4219574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3105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60" dirty="0"/>
              <a:t>a</a:t>
            </a:r>
            <a:r>
              <a:rPr spc="-85" dirty="0"/>
              <a:t>v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60" dirty="0"/>
              <a:t>su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si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35" dirty="0"/>
              <a:t>?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6025" y="1000125"/>
            <a:ext cx="5714999" cy="383857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4324" y="285665"/>
            <a:ext cx="8567737" cy="456112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26919" y="606552"/>
            <a:ext cx="6690359" cy="4535805"/>
            <a:chOff x="2026919" y="606552"/>
            <a:chExt cx="6690359" cy="4535805"/>
          </a:xfrm>
        </p:grpSpPr>
        <p:sp>
          <p:nvSpPr>
            <p:cNvPr id="4" name="object 4"/>
            <p:cNvSpPr/>
            <p:nvPr/>
          </p:nvSpPr>
          <p:spPr>
            <a:xfrm>
              <a:off x="2026919" y="606552"/>
              <a:ext cx="6690359" cy="4535805"/>
            </a:xfrm>
            <a:custGeom>
              <a:avLst/>
              <a:gdLst/>
              <a:ahLst/>
              <a:cxnLst/>
              <a:rect l="l" t="t" r="r" b="b"/>
              <a:pathLst>
                <a:path w="6690359" h="4535805">
                  <a:moveTo>
                    <a:pt x="6690360" y="4535423"/>
                  </a:moveTo>
                  <a:lnTo>
                    <a:pt x="0" y="4535423"/>
                  </a:lnTo>
                  <a:lnTo>
                    <a:pt x="0" y="0"/>
                  </a:lnTo>
                  <a:lnTo>
                    <a:pt x="6690360" y="0"/>
                  </a:lnTo>
                  <a:lnTo>
                    <a:pt x="6690360" y="203073"/>
                  </a:lnTo>
                  <a:lnTo>
                    <a:pt x="306704" y="203073"/>
                  </a:lnTo>
                  <a:lnTo>
                    <a:pt x="297321" y="203526"/>
                  </a:lnTo>
                  <a:lnTo>
                    <a:pt x="253776" y="219110"/>
                  </a:lnTo>
                  <a:lnTo>
                    <a:pt x="222714" y="253377"/>
                  </a:lnTo>
                  <a:lnTo>
                    <a:pt x="211454" y="298323"/>
                  </a:lnTo>
                  <a:lnTo>
                    <a:pt x="211454" y="4327397"/>
                  </a:lnTo>
                  <a:lnTo>
                    <a:pt x="222714" y="4372343"/>
                  </a:lnTo>
                  <a:lnTo>
                    <a:pt x="253776" y="4406609"/>
                  </a:lnTo>
                  <a:lnTo>
                    <a:pt x="297321" y="4422194"/>
                  </a:lnTo>
                  <a:lnTo>
                    <a:pt x="306704" y="4422647"/>
                  </a:lnTo>
                  <a:lnTo>
                    <a:pt x="6690360" y="4422647"/>
                  </a:lnTo>
                  <a:lnTo>
                    <a:pt x="6690360" y="4535423"/>
                  </a:lnTo>
                  <a:close/>
                </a:path>
                <a:path w="6690359" h="4535805">
                  <a:moveTo>
                    <a:pt x="6690360" y="4422647"/>
                  </a:moveTo>
                  <a:lnTo>
                    <a:pt x="6326504" y="4422647"/>
                  </a:lnTo>
                  <a:lnTo>
                    <a:pt x="6335887" y="4422194"/>
                  </a:lnTo>
                  <a:lnTo>
                    <a:pt x="6345090" y="4420834"/>
                  </a:lnTo>
                  <a:lnTo>
                    <a:pt x="6386900" y="4401063"/>
                  </a:lnTo>
                  <a:lnTo>
                    <a:pt x="6414502" y="4363847"/>
                  </a:lnTo>
                  <a:lnTo>
                    <a:pt x="6421754" y="4327397"/>
                  </a:lnTo>
                  <a:lnTo>
                    <a:pt x="6421754" y="298323"/>
                  </a:lnTo>
                  <a:lnTo>
                    <a:pt x="6410493" y="253377"/>
                  </a:lnTo>
                  <a:lnTo>
                    <a:pt x="6379431" y="219110"/>
                  </a:lnTo>
                  <a:lnTo>
                    <a:pt x="6335887" y="203526"/>
                  </a:lnTo>
                  <a:lnTo>
                    <a:pt x="6326504" y="203073"/>
                  </a:lnTo>
                  <a:lnTo>
                    <a:pt x="6690360" y="203073"/>
                  </a:lnTo>
                  <a:lnTo>
                    <a:pt x="6690360" y="4422647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38375" y="809625"/>
              <a:ext cx="6210300" cy="4219575"/>
            </a:xfrm>
            <a:custGeom>
              <a:avLst/>
              <a:gdLst/>
              <a:ahLst/>
              <a:cxnLst/>
              <a:rect l="l" t="t" r="r" b="b"/>
              <a:pathLst>
                <a:path w="6210300" h="4219575">
                  <a:moveTo>
                    <a:pt x="6115049" y="4219574"/>
                  </a:moveTo>
                  <a:lnTo>
                    <a:pt x="95249" y="4219574"/>
                  </a:lnTo>
                  <a:lnTo>
                    <a:pt x="85866" y="4219121"/>
                  </a:lnTo>
                  <a:lnTo>
                    <a:pt x="42321" y="4203536"/>
                  </a:lnTo>
                  <a:lnTo>
                    <a:pt x="11259" y="4169269"/>
                  </a:lnTo>
                  <a:lnTo>
                    <a:pt x="0" y="4124334"/>
                  </a:lnTo>
                  <a:lnTo>
                    <a:pt x="0" y="95239"/>
                  </a:lnTo>
                  <a:lnTo>
                    <a:pt x="452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1" y="0"/>
                  </a:lnTo>
                  <a:lnTo>
                    <a:pt x="6115057" y="0"/>
                  </a:lnTo>
                  <a:lnTo>
                    <a:pt x="6159995" y="11259"/>
                  </a:lnTo>
                  <a:lnTo>
                    <a:pt x="6194261" y="42321"/>
                  </a:lnTo>
                  <a:lnTo>
                    <a:pt x="6209846" y="85866"/>
                  </a:lnTo>
                  <a:lnTo>
                    <a:pt x="6210299" y="95239"/>
                  </a:lnTo>
                  <a:lnTo>
                    <a:pt x="6210299" y="4124334"/>
                  </a:lnTo>
                  <a:lnTo>
                    <a:pt x="6199038" y="4169269"/>
                  </a:lnTo>
                  <a:lnTo>
                    <a:pt x="6167976" y="4203536"/>
                  </a:lnTo>
                  <a:lnTo>
                    <a:pt x="6124432" y="4219121"/>
                  </a:lnTo>
                  <a:lnTo>
                    <a:pt x="6115049" y="4219574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3105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60" dirty="0"/>
              <a:t>a</a:t>
            </a:r>
            <a:r>
              <a:rPr spc="-85" dirty="0"/>
              <a:t>v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60" dirty="0"/>
              <a:t>su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si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35" dirty="0"/>
              <a:t>?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6025" y="990600"/>
            <a:ext cx="5714999" cy="385762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6614"/>
          <a:stretch/>
        </p:blipFill>
        <p:spPr>
          <a:xfrm>
            <a:off x="314324" y="1043432"/>
            <a:ext cx="8567737" cy="380335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26919" y="606552"/>
            <a:ext cx="6690359" cy="4535805"/>
            <a:chOff x="2026919" y="606552"/>
            <a:chExt cx="6690359" cy="4535805"/>
          </a:xfrm>
        </p:grpSpPr>
        <p:sp>
          <p:nvSpPr>
            <p:cNvPr id="4" name="object 4"/>
            <p:cNvSpPr/>
            <p:nvPr/>
          </p:nvSpPr>
          <p:spPr>
            <a:xfrm>
              <a:off x="2026919" y="606552"/>
              <a:ext cx="6690359" cy="4535805"/>
            </a:xfrm>
            <a:custGeom>
              <a:avLst/>
              <a:gdLst/>
              <a:ahLst/>
              <a:cxnLst/>
              <a:rect l="l" t="t" r="r" b="b"/>
              <a:pathLst>
                <a:path w="6690359" h="4535805">
                  <a:moveTo>
                    <a:pt x="6690360" y="4535423"/>
                  </a:moveTo>
                  <a:lnTo>
                    <a:pt x="0" y="4535423"/>
                  </a:lnTo>
                  <a:lnTo>
                    <a:pt x="0" y="0"/>
                  </a:lnTo>
                  <a:lnTo>
                    <a:pt x="6690360" y="0"/>
                  </a:lnTo>
                  <a:lnTo>
                    <a:pt x="6690360" y="203073"/>
                  </a:lnTo>
                  <a:lnTo>
                    <a:pt x="306704" y="203073"/>
                  </a:lnTo>
                  <a:lnTo>
                    <a:pt x="297321" y="203526"/>
                  </a:lnTo>
                  <a:lnTo>
                    <a:pt x="253776" y="219110"/>
                  </a:lnTo>
                  <a:lnTo>
                    <a:pt x="222714" y="253377"/>
                  </a:lnTo>
                  <a:lnTo>
                    <a:pt x="211454" y="298323"/>
                  </a:lnTo>
                  <a:lnTo>
                    <a:pt x="211454" y="4327397"/>
                  </a:lnTo>
                  <a:lnTo>
                    <a:pt x="222714" y="4372343"/>
                  </a:lnTo>
                  <a:lnTo>
                    <a:pt x="253776" y="4406609"/>
                  </a:lnTo>
                  <a:lnTo>
                    <a:pt x="297321" y="4422194"/>
                  </a:lnTo>
                  <a:lnTo>
                    <a:pt x="306704" y="4422647"/>
                  </a:lnTo>
                  <a:lnTo>
                    <a:pt x="6690360" y="4422647"/>
                  </a:lnTo>
                  <a:lnTo>
                    <a:pt x="6690360" y="4535423"/>
                  </a:lnTo>
                  <a:close/>
                </a:path>
                <a:path w="6690359" h="4535805">
                  <a:moveTo>
                    <a:pt x="6690360" y="4422647"/>
                  </a:moveTo>
                  <a:lnTo>
                    <a:pt x="6326504" y="4422647"/>
                  </a:lnTo>
                  <a:lnTo>
                    <a:pt x="6335887" y="4422194"/>
                  </a:lnTo>
                  <a:lnTo>
                    <a:pt x="6345090" y="4420834"/>
                  </a:lnTo>
                  <a:lnTo>
                    <a:pt x="6386900" y="4401063"/>
                  </a:lnTo>
                  <a:lnTo>
                    <a:pt x="6414502" y="4363847"/>
                  </a:lnTo>
                  <a:lnTo>
                    <a:pt x="6421754" y="4327397"/>
                  </a:lnTo>
                  <a:lnTo>
                    <a:pt x="6421754" y="298323"/>
                  </a:lnTo>
                  <a:lnTo>
                    <a:pt x="6410493" y="253377"/>
                  </a:lnTo>
                  <a:lnTo>
                    <a:pt x="6379431" y="219110"/>
                  </a:lnTo>
                  <a:lnTo>
                    <a:pt x="6335887" y="203526"/>
                  </a:lnTo>
                  <a:lnTo>
                    <a:pt x="6326504" y="203073"/>
                  </a:lnTo>
                  <a:lnTo>
                    <a:pt x="6690360" y="203073"/>
                  </a:lnTo>
                  <a:lnTo>
                    <a:pt x="6690360" y="4422647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38375" y="809625"/>
              <a:ext cx="6210300" cy="4219575"/>
            </a:xfrm>
            <a:custGeom>
              <a:avLst/>
              <a:gdLst/>
              <a:ahLst/>
              <a:cxnLst/>
              <a:rect l="l" t="t" r="r" b="b"/>
              <a:pathLst>
                <a:path w="6210300" h="4219575">
                  <a:moveTo>
                    <a:pt x="6115049" y="4219574"/>
                  </a:moveTo>
                  <a:lnTo>
                    <a:pt x="95249" y="4219574"/>
                  </a:lnTo>
                  <a:lnTo>
                    <a:pt x="85866" y="4219121"/>
                  </a:lnTo>
                  <a:lnTo>
                    <a:pt x="42321" y="4203536"/>
                  </a:lnTo>
                  <a:lnTo>
                    <a:pt x="11259" y="4169269"/>
                  </a:lnTo>
                  <a:lnTo>
                    <a:pt x="0" y="4124334"/>
                  </a:lnTo>
                  <a:lnTo>
                    <a:pt x="0" y="95239"/>
                  </a:lnTo>
                  <a:lnTo>
                    <a:pt x="452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1" y="0"/>
                  </a:lnTo>
                  <a:lnTo>
                    <a:pt x="6115057" y="0"/>
                  </a:lnTo>
                  <a:lnTo>
                    <a:pt x="6159995" y="11259"/>
                  </a:lnTo>
                  <a:lnTo>
                    <a:pt x="6194261" y="42321"/>
                  </a:lnTo>
                  <a:lnTo>
                    <a:pt x="6209846" y="85866"/>
                  </a:lnTo>
                  <a:lnTo>
                    <a:pt x="6210299" y="95239"/>
                  </a:lnTo>
                  <a:lnTo>
                    <a:pt x="6210299" y="4124334"/>
                  </a:lnTo>
                  <a:lnTo>
                    <a:pt x="6199038" y="4169269"/>
                  </a:lnTo>
                  <a:lnTo>
                    <a:pt x="6167976" y="4203536"/>
                  </a:lnTo>
                  <a:lnTo>
                    <a:pt x="6124432" y="4219121"/>
                  </a:lnTo>
                  <a:lnTo>
                    <a:pt x="6115049" y="4219574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3105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60" dirty="0"/>
              <a:t>a</a:t>
            </a:r>
            <a:r>
              <a:rPr spc="-85" dirty="0"/>
              <a:t>v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60" dirty="0"/>
              <a:t>su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si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35" dirty="0"/>
              <a:t>?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6025" y="1171575"/>
            <a:ext cx="5714999" cy="35051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1885"/>
          <a:stretch/>
        </p:blipFill>
        <p:spPr>
          <a:xfrm>
            <a:off x="314324" y="1283843"/>
            <a:ext cx="8567737" cy="356294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2026919" y="606552"/>
            <a:ext cx="6690359" cy="4535805"/>
            <a:chOff x="2026919" y="606552"/>
            <a:chExt cx="6690359" cy="4535805"/>
          </a:xfrm>
        </p:grpSpPr>
        <p:sp>
          <p:nvSpPr>
            <p:cNvPr id="4" name="object 4"/>
            <p:cNvSpPr/>
            <p:nvPr/>
          </p:nvSpPr>
          <p:spPr>
            <a:xfrm>
              <a:off x="2026919" y="606552"/>
              <a:ext cx="6690359" cy="4535805"/>
            </a:xfrm>
            <a:custGeom>
              <a:avLst/>
              <a:gdLst/>
              <a:ahLst/>
              <a:cxnLst/>
              <a:rect l="l" t="t" r="r" b="b"/>
              <a:pathLst>
                <a:path w="6690359" h="4535805">
                  <a:moveTo>
                    <a:pt x="6690360" y="4535423"/>
                  </a:moveTo>
                  <a:lnTo>
                    <a:pt x="0" y="4535423"/>
                  </a:lnTo>
                  <a:lnTo>
                    <a:pt x="0" y="0"/>
                  </a:lnTo>
                  <a:lnTo>
                    <a:pt x="6690360" y="0"/>
                  </a:lnTo>
                  <a:lnTo>
                    <a:pt x="6690360" y="203073"/>
                  </a:lnTo>
                  <a:lnTo>
                    <a:pt x="306704" y="203073"/>
                  </a:lnTo>
                  <a:lnTo>
                    <a:pt x="297321" y="203526"/>
                  </a:lnTo>
                  <a:lnTo>
                    <a:pt x="253776" y="219110"/>
                  </a:lnTo>
                  <a:lnTo>
                    <a:pt x="222714" y="253377"/>
                  </a:lnTo>
                  <a:lnTo>
                    <a:pt x="211454" y="298323"/>
                  </a:lnTo>
                  <a:lnTo>
                    <a:pt x="211454" y="4327397"/>
                  </a:lnTo>
                  <a:lnTo>
                    <a:pt x="222714" y="4372343"/>
                  </a:lnTo>
                  <a:lnTo>
                    <a:pt x="253776" y="4406609"/>
                  </a:lnTo>
                  <a:lnTo>
                    <a:pt x="297321" y="4422194"/>
                  </a:lnTo>
                  <a:lnTo>
                    <a:pt x="306704" y="4422647"/>
                  </a:lnTo>
                  <a:lnTo>
                    <a:pt x="6690360" y="4422647"/>
                  </a:lnTo>
                  <a:lnTo>
                    <a:pt x="6690360" y="4535423"/>
                  </a:lnTo>
                  <a:close/>
                </a:path>
                <a:path w="6690359" h="4535805">
                  <a:moveTo>
                    <a:pt x="6690360" y="4422647"/>
                  </a:moveTo>
                  <a:lnTo>
                    <a:pt x="6326504" y="4422647"/>
                  </a:lnTo>
                  <a:lnTo>
                    <a:pt x="6335887" y="4422194"/>
                  </a:lnTo>
                  <a:lnTo>
                    <a:pt x="6345090" y="4420834"/>
                  </a:lnTo>
                  <a:lnTo>
                    <a:pt x="6386900" y="4401063"/>
                  </a:lnTo>
                  <a:lnTo>
                    <a:pt x="6414502" y="4363847"/>
                  </a:lnTo>
                  <a:lnTo>
                    <a:pt x="6421754" y="4327397"/>
                  </a:lnTo>
                  <a:lnTo>
                    <a:pt x="6421754" y="298323"/>
                  </a:lnTo>
                  <a:lnTo>
                    <a:pt x="6410493" y="253377"/>
                  </a:lnTo>
                  <a:lnTo>
                    <a:pt x="6379431" y="219110"/>
                  </a:lnTo>
                  <a:lnTo>
                    <a:pt x="6335887" y="203526"/>
                  </a:lnTo>
                  <a:lnTo>
                    <a:pt x="6326504" y="203073"/>
                  </a:lnTo>
                  <a:lnTo>
                    <a:pt x="6690360" y="203073"/>
                  </a:lnTo>
                  <a:lnTo>
                    <a:pt x="6690360" y="4422647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38375" y="809625"/>
              <a:ext cx="6210300" cy="4219575"/>
            </a:xfrm>
            <a:custGeom>
              <a:avLst/>
              <a:gdLst/>
              <a:ahLst/>
              <a:cxnLst/>
              <a:rect l="l" t="t" r="r" b="b"/>
              <a:pathLst>
                <a:path w="6210300" h="4219575">
                  <a:moveTo>
                    <a:pt x="6115049" y="4219574"/>
                  </a:moveTo>
                  <a:lnTo>
                    <a:pt x="95249" y="4219574"/>
                  </a:lnTo>
                  <a:lnTo>
                    <a:pt x="85866" y="4219121"/>
                  </a:lnTo>
                  <a:lnTo>
                    <a:pt x="42321" y="4203536"/>
                  </a:lnTo>
                  <a:lnTo>
                    <a:pt x="11259" y="4169269"/>
                  </a:lnTo>
                  <a:lnTo>
                    <a:pt x="0" y="4124334"/>
                  </a:lnTo>
                  <a:lnTo>
                    <a:pt x="0" y="95239"/>
                  </a:lnTo>
                  <a:lnTo>
                    <a:pt x="452" y="85866"/>
                  </a:lnTo>
                  <a:lnTo>
                    <a:pt x="16037" y="42321"/>
                  </a:lnTo>
                  <a:lnTo>
                    <a:pt x="50303" y="11259"/>
                  </a:lnTo>
                  <a:lnTo>
                    <a:pt x="95241" y="0"/>
                  </a:lnTo>
                  <a:lnTo>
                    <a:pt x="6115057" y="0"/>
                  </a:lnTo>
                  <a:lnTo>
                    <a:pt x="6159995" y="11259"/>
                  </a:lnTo>
                  <a:lnTo>
                    <a:pt x="6194261" y="42321"/>
                  </a:lnTo>
                  <a:lnTo>
                    <a:pt x="6209846" y="85866"/>
                  </a:lnTo>
                  <a:lnTo>
                    <a:pt x="6210299" y="95239"/>
                  </a:lnTo>
                  <a:lnTo>
                    <a:pt x="6210299" y="4124334"/>
                  </a:lnTo>
                  <a:lnTo>
                    <a:pt x="6199038" y="4169269"/>
                  </a:lnTo>
                  <a:lnTo>
                    <a:pt x="6167976" y="4203536"/>
                  </a:lnTo>
                  <a:lnTo>
                    <a:pt x="6124432" y="4219121"/>
                  </a:lnTo>
                  <a:lnTo>
                    <a:pt x="6115049" y="4219574"/>
                  </a:lnTo>
                  <a:close/>
                </a:path>
              </a:pathLst>
            </a:custGeom>
            <a:solidFill>
              <a:srgbClr val="E6A2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31057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70" dirty="0"/>
              <a:t>V</a:t>
            </a:r>
            <a:r>
              <a:rPr spc="-55" dirty="0"/>
              <a:t>o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60" dirty="0"/>
              <a:t>a</a:t>
            </a:r>
            <a:r>
              <a:rPr spc="-85" dirty="0"/>
              <a:t>v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60" dirty="0"/>
              <a:t>su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si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35" dirty="0"/>
              <a:t>?</a:t>
            </a: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86025" y="1104900"/>
            <a:ext cx="5714999" cy="362902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2417"/>
          <a:stretch/>
        </p:blipFill>
        <p:spPr>
          <a:xfrm>
            <a:off x="314324" y="1308100"/>
            <a:ext cx="8567737" cy="353868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2917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S</a:t>
            </a:r>
            <a:r>
              <a:rPr spc="-15" dirty="0"/>
              <a:t>t</a:t>
            </a:r>
            <a:r>
              <a:rPr spc="-80" dirty="0"/>
              <a:t>r</a:t>
            </a:r>
            <a:r>
              <a:rPr spc="-100" dirty="0"/>
              <a:t>a</a:t>
            </a:r>
            <a:r>
              <a:rPr spc="-35" dirty="0"/>
              <a:t>t</a:t>
            </a:r>
            <a:r>
              <a:rPr spc="-114" dirty="0"/>
              <a:t>é</a:t>
            </a:r>
            <a:r>
              <a:rPr spc="-135" dirty="0"/>
              <a:t>g</a:t>
            </a:r>
            <a:r>
              <a:rPr spc="45" dirty="0"/>
              <a:t>i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60" dirty="0"/>
              <a:t>a</a:t>
            </a:r>
            <a:r>
              <a:rPr spc="-70" dirty="0"/>
              <a:t>r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7800" y="1438275"/>
            <a:ext cx="7315199" cy="34099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7806"/>
          <a:stretch/>
        </p:blipFill>
        <p:spPr>
          <a:xfrm>
            <a:off x="304800" y="1079500"/>
            <a:ext cx="8567737" cy="37489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291719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0" dirty="0"/>
              <a:t>S</a:t>
            </a:r>
            <a:r>
              <a:rPr spc="-15" dirty="0"/>
              <a:t>t</a:t>
            </a:r>
            <a:r>
              <a:rPr spc="-80" dirty="0"/>
              <a:t>r</a:t>
            </a:r>
            <a:r>
              <a:rPr spc="-100" dirty="0"/>
              <a:t>a</a:t>
            </a:r>
            <a:r>
              <a:rPr spc="-35" dirty="0"/>
              <a:t>t</a:t>
            </a:r>
            <a:r>
              <a:rPr spc="-114" dirty="0"/>
              <a:t>é</a:t>
            </a:r>
            <a:r>
              <a:rPr spc="-135" dirty="0"/>
              <a:t>g</a:t>
            </a:r>
            <a:r>
              <a:rPr spc="45" dirty="0"/>
              <a:t>i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60" dirty="0"/>
              <a:t>a</a:t>
            </a:r>
            <a:r>
              <a:rPr spc="-70" dirty="0"/>
              <a:t>r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266950" y="1009650"/>
            <a:ext cx="6134099" cy="382904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8490"/>
          <a:stretch/>
        </p:blipFill>
        <p:spPr>
          <a:xfrm>
            <a:off x="314324" y="1129030"/>
            <a:ext cx="8567737" cy="37177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787400" marR="5080">
              <a:lnSpc>
                <a:spcPts val="3229"/>
              </a:lnSpc>
              <a:spcBef>
                <a:spcPts val="204"/>
              </a:spcBef>
            </a:pPr>
            <a:r>
              <a:rPr spc="-135" dirty="0"/>
              <a:t>5</a:t>
            </a:r>
            <a:r>
              <a:rPr spc="-305" dirty="0"/>
              <a:t> </a:t>
            </a:r>
            <a:r>
              <a:rPr spc="-114" dirty="0"/>
              <a:t>é</a:t>
            </a:r>
            <a:r>
              <a:rPr spc="-55" dirty="0"/>
              <a:t>t</a:t>
            </a:r>
            <a:r>
              <a:rPr spc="-60" dirty="0"/>
              <a:t>a</a:t>
            </a:r>
            <a:r>
              <a:rPr spc="5" dirty="0"/>
              <a:t>p</a:t>
            </a:r>
            <a:r>
              <a:rPr spc="-85" dirty="0"/>
              <a:t>e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40" dirty="0"/>
              <a:t>ur</a:t>
            </a:r>
            <a:r>
              <a:rPr spc="-305" dirty="0"/>
              <a:t> </a:t>
            </a:r>
            <a:r>
              <a:rPr spc="-40" dirty="0"/>
              <a:t>u</a:t>
            </a:r>
            <a:r>
              <a:rPr spc="-30" dirty="0"/>
              <a:t>n</a:t>
            </a:r>
            <a:r>
              <a:rPr spc="-60" dirty="0"/>
              <a:t>e  </a:t>
            </a:r>
            <a:r>
              <a:rPr spc="-25" dirty="0"/>
              <a:t>communication</a:t>
            </a:r>
            <a:r>
              <a:rPr spc="-305" dirty="0"/>
              <a:t> </a:t>
            </a:r>
            <a:r>
              <a:rPr spc="-25" dirty="0"/>
              <a:t>visuelle</a:t>
            </a:r>
            <a:r>
              <a:rPr spc="-300" dirty="0"/>
              <a:t> </a:t>
            </a:r>
            <a:r>
              <a:rPr spc="-55" dirty="0"/>
              <a:t>réussie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190624" y="1183332"/>
            <a:ext cx="7006590" cy="3427095"/>
            <a:chOff x="1190624" y="1183332"/>
            <a:chExt cx="7006590" cy="3427095"/>
          </a:xfrm>
        </p:grpSpPr>
        <p:sp>
          <p:nvSpPr>
            <p:cNvPr id="5" name="object 5"/>
            <p:cNvSpPr/>
            <p:nvPr/>
          </p:nvSpPr>
          <p:spPr>
            <a:xfrm>
              <a:off x="5886449" y="1476375"/>
              <a:ext cx="1457325" cy="1581150"/>
            </a:xfrm>
            <a:custGeom>
              <a:avLst/>
              <a:gdLst/>
              <a:ahLst/>
              <a:cxnLst/>
              <a:rect l="l" t="t" r="r" b="b"/>
              <a:pathLst>
                <a:path w="1457325" h="1581150">
                  <a:moveTo>
                    <a:pt x="1457324" y="1581149"/>
                  </a:moveTo>
                  <a:lnTo>
                    <a:pt x="0" y="1581149"/>
                  </a:lnTo>
                  <a:lnTo>
                    <a:pt x="0" y="0"/>
                  </a:lnTo>
                  <a:lnTo>
                    <a:pt x="1457324" y="0"/>
                  </a:lnTo>
                  <a:lnTo>
                    <a:pt x="1457324" y="158114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77610" y="1467296"/>
              <a:ext cx="408940" cy="809625"/>
            </a:xfrm>
            <a:custGeom>
              <a:avLst/>
              <a:gdLst/>
              <a:ahLst/>
              <a:cxnLst/>
              <a:rect l="l" t="t" r="r" b="b"/>
              <a:pathLst>
                <a:path w="408939" h="809625">
                  <a:moveTo>
                    <a:pt x="0" y="809301"/>
                  </a:moveTo>
                  <a:lnTo>
                    <a:pt x="0" y="0"/>
                  </a:lnTo>
                  <a:lnTo>
                    <a:pt x="408442" y="404812"/>
                  </a:lnTo>
                  <a:lnTo>
                    <a:pt x="0" y="80930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705349" y="1857375"/>
              <a:ext cx="1581150" cy="1581150"/>
            </a:xfrm>
            <a:custGeom>
              <a:avLst/>
              <a:gdLst/>
              <a:ahLst/>
              <a:cxnLst/>
              <a:rect l="l" t="t" r="r" b="b"/>
              <a:pathLst>
                <a:path w="1581150" h="1581150">
                  <a:moveTo>
                    <a:pt x="1581149" y="1581149"/>
                  </a:moveTo>
                  <a:lnTo>
                    <a:pt x="0" y="1581149"/>
                  </a:lnTo>
                  <a:lnTo>
                    <a:pt x="0" y="0"/>
                  </a:lnTo>
                  <a:lnTo>
                    <a:pt x="1581149" y="0"/>
                  </a:lnTo>
                  <a:lnTo>
                    <a:pt x="1581149" y="1581149"/>
                  </a:lnTo>
                  <a:close/>
                </a:path>
              </a:pathLst>
            </a:custGeom>
            <a:solidFill>
              <a:srgbClr val="BAE1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686985" y="1848296"/>
              <a:ext cx="408940" cy="809625"/>
            </a:xfrm>
            <a:custGeom>
              <a:avLst/>
              <a:gdLst/>
              <a:ahLst/>
              <a:cxnLst/>
              <a:rect l="l" t="t" r="r" b="b"/>
              <a:pathLst>
                <a:path w="408939" h="809625">
                  <a:moveTo>
                    <a:pt x="0" y="809301"/>
                  </a:moveTo>
                  <a:lnTo>
                    <a:pt x="0" y="0"/>
                  </a:lnTo>
                  <a:lnTo>
                    <a:pt x="408442" y="404812"/>
                  </a:lnTo>
                  <a:lnTo>
                    <a:pt x="0" y="80930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33774" y="2257425"/>
              <a:ext cx="1581150" cy="1571625"/>
            </a:xfrm>
            <a:custGeom>
              <a:avLst/>
              <a:gdLst/>
              <a:ahLst/>
              <a:cxnLst/>
              <a:rect l="l" t="t" r="r" b="b"/>
              <a:pathLst>
                <a:path w="1581150" h="1571625">
                  <a:moveTo>
                    <a:pt x="1581149" y="1571624"/>
                  </a:moveTo>
                  <a:lnTo>
                    <a:pt x="0" y="1571624"/>
                  </a:lnTo>
                  <a:lnTo>
                    <a:pt x="0" y="0"/>
                  </a:lnTo>
                  <a:lnTo>
                    <a:pt x="1581149" y="0"/>
                  </a:lnTo>
                  <a:lnTo>
                    <a:pt x="1581149" y="1571624"/>
                  </a:lnTo>
                  <a:close/>
                </a:path>
              </a:pathLst>
            </a:custGeom>
            <a:solidFill>
              <a:srgbClr val="B9D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515410" y="2248346"/>
              <a:ext cx="408940" cy="809625"/>
            </a:xfrm>
            <a:custGeom>
              <a:avLst/>
              <a:gdLst/>
              <a:ahLst/>
              <a:cxnLst/>
              <a:rect l="l" t="t" r="r" b="b"/>
              <a:pathLst>
                <a:path w="408939" h="809625">
                  <a:moveTo>
                    <a:pt x="0" y="809301"/>
                  </a:moveTo>
                  <a:lnTo>
                    <a:pt x="0" y="0"/>
                  </a:lnTo>
                  <a:lnTo>
                    <a:pt x="408442" y="404812"/>
                  </a:lnTo>
                  <a:lnTo>
                    <a:pt x="0" y="80930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43149" y="2647949"/>
              <a:ext cx="1571625" cy="1581150"/>
            </a:xfrm>
            <a:custGeom>
              <a:avLst/>
              <a:gdLst/>
              <a:ahLst/>
              <a:cxnLst/>
              <a:rect l="l" t="t" r="r" b="b"/>
              <a:pathLst>
                <a:path w="1571625" h="1581150">
                  <a:moveTo>
                    <a:pt x="1571624" y="1581149"/>
                  </a:moveTo>
                  <a:lnTo>
                    <a:pt x="0" y="1581149"/>
                  </a:lnTo>
                  <a:lnTo>
                    <a:pt x="0" y="0"/>
                  </a:lnTo>
                  <a:lnTo>
                    <a:pt x="1571624" y="0"/>
                  </a:lnTo>
                  <a:lnTo>
                    <a:pt x="1571624" y="1581149"/>
                  </a:lnTo>
                  <a:close/>
                </a:path>
              </a:pathLst>
            </a:custGeom>
            <a:solidFill>
              <a:srgbClr val="C7D4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190297" y="1183332"/>
              <a:ext cx="1007110" cy="2161540"/>
            </a:xfrm>
            <a:custGeom>
              <a:avLst/>
              <a:gdLst/>
              <a:ahLst/>
              <a:cxnLst/>
              <a:rect l="l" t="t" r="r" b="b"/>
              <a:pathLst>
                <a:path w="1007109" h="2161540">
                  <a:moveTo>
                    <a:pt x="0" y="2161310"/>
                  </a:moveTo>
                  <a:lnTo>
                    <a:pt x="0" y="0"/>
                  </a:lnTo>
                  <a:lnTo>
                    <a:pt x="1006858" y="1081087"/>
                  </a:lnTo>
                  <a:lnTo>
                    <a:pt x="0" y="2161310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353360" y="2648396"/>
              <a:ext cx="408940" cy="809625"/>
            </a:xfrm>
            <a:custGeom>
              <a:avLst/>
              <a:gdLst/>
              <a:ahLst/>
              <a:cxnLst/>
              <a:rect l="l" t="t" r="r" b="b"/>
              <a:pathLst>
                <a:path w="408939" h="809625">
                  <a:moveTo>
                    <a:pt x="0" y="809301"/>
                  </a:moveTo>
                  <a:lnTo>
                    <a:pt x="0" y="0"/>
                  </a:lnTo>
                  <a:lnTo>
                    <a:pt x="408442" y="404812"/>
                  </a:lnTo>
                  <a:lnTo>
                    <a:pt x="0" y="809301"/>
                  </a:lnTo>
                  <a:close/>
                </a:path>
              </a:pathLst>
            </a:custGeom>
            <a:solidFill>
              <a:srgbClr val="E2E2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90624" y="3028950"/>
              <a:ext cx="1571625" cy="1581150"/>
            </a:xfrm>
            <a:custGeom>
              <a:avLst/>
              <a:gdLst/>
              <a:ahLst/>
              <a:cxnLst/>
              <a:rect l="l" t="t" r="r" b="b"/>
              <a:pathLst>
                <a:path w="1571625" h="1581150">
                  <a:moveTo>
                    <a:pt x="1571624" y="1581149"/>
                  </a:moveTo>
                  <a:lnTo>
                    <a:pt x="0" y="1581149"/>
                  </a:lnTo>
                  <a:lnTo>
                    <a:pt x="0" y="0"/>
                  </a:lnTo>
                  <a:lnTo>
                    <a:pt x="1571624" y="0"/>
                  </a:lnTo>
                  <a:lnTo>
                    <a:pt x="1571624" y="1581149"/>
                  </a:lnTo>
                  <a:close/>
                </a:path>
              </a:pathLst>
            </a:custGeom>
            <a:solidFill>
              <a:srgbClr val="E9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338361" y="3597275"/>
            <a:ext cx="1052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8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35" dirty="0">
                <a:latin typeface="Tahoma"/>
                <a:cs typeface="Tahoma"/>
              </a:rPr>
              <a:t>f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r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45" dirty="0">
                <a:latin typeface="Tahoma"/>
                <a:cs typeface="Tahoma"/>
              </a:rPr>
              <a:t>ʼ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é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43149" y="3043237"/>
            <a:ext cx="419100" cy="1186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6670" marR="185420" indent="38100">
              <a:lnSpc>
                <a:spcPts val="1350"/>
              </a:lnSpc>
              <a:spcBef>
                <a:spcPts val="1130"/>
              </a:spcBef>
            </a:pPr>
            <a:r>
              <a:rPr sz="1200" dirty="0">
                <a:latin typeface="Tahoma"/>
                <a:cs typeface="Tahoma"/>
              </a:rPr>
              <a:t>d</a:t>
            </a:r>
            <a:r>
              <a:rPr sz="1200" spc="-30" dirty="0">
                <a:latin typeface="Tahoma"/>
                <a:cs typeface="Tahoma"/>
              </a:rPr>
              <a:t>e  </a:t>
            </a:r>
            <a:r>
              <a:rPr sz="1200" spc="-20" dirty="0">
                <a:latin typeface="Tahoma"/>
                <a:cs typeface="Tahoma"/>
              </a:rPr>
              <a:t>de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76908" y="3768725"/>
            <a:ext cx="975994" cy="37973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248285" marR="5080" indent="-236220">
              <a:lnSpc>
                <a:spcPts val="1350"/>
              </a:lnSpc>
              <a:spcBef>
                <a:spcPts val="219"/>
              </a:spcBef>
            </a:pP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dirty="0">
                <a:latin typeface="Tahoma"/>
                <a:cs typeface="Tahoma"/>
              </a:rPr>
              <a:t>p</a:t>
            </a:r>
            <a:r>
              <a:rPr sz="1200" spc="-20" dirty="0">
                <a:latin typeface="Tahoma"/>
                <a:cs typeface="Tahoma"/>
              </a:rPr>
              <a:t>r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70" dirty="0">
                <a:latin typeface="Tahoma"/>
                <a:cs typeface="Tahoma"/>
              </a:rPr>
              <a:t>,  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15" dirty="0">
                <a:latin typeface="Tahoma"/>
                <a:cs typeface="Tahoma"/>
              </a:rPr>
              <a:t>m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dirty="0">
                <a:latin typeface="Tahoma"/>
                <a:cs typeface="Tahoma"/>
              </a:rPr>
              <a:t>q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43149" y="2647950"/>
            <a:ext cx="1190625" cy="39560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2050">
              <a:latin typeface="Times New Roman"/>
              <a:cs typeface="Times New Roman"/>
            </a:endParaRPr>
          </a:p>
          <a:p>
            <a:pPr marL="540385">
              <a:lnSpc>
                <a:spcPts val="710"/>
              </a:lnSpc>
            </a:pPr>
            <a:r>
              <a:rPr sz="1200" spc="-8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35" dirty="0">
                <a:latin typeface="Tahoma"/>
                <a:cs typeface="Tahoma"/>
              </a:rPr>
              <a:t>f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r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15" dirty="0">
                <a:latin typeface="Tahoma"/>
                <a:cs typeface="Tahoma"/>
              </a:rPr>
              <a:t>n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93084" y="2940050"/>
            <a:ext cx="101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871291" y="3111500"/>
            <a:ext cx="6616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ahoma"/>
                <a:cs typeface="Tahoma"/>
              </a:rPr>
              <a:t>p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55" dirty="0">
                <a:latin typeface="Tahoma"/>
                <a:cs typeface="Tahoma"/>
              </a:rPr>
              <a:t>e</a:t>
            </a:r>
            <a:r>
              <a:rPr sz="1200" spc="-25" dirty="0">
                <a:latin typeface="Tahoma"/>
                <a:cs typeface="Tahoma"/>
              </a:rPr>
              <a:t>t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871291" y="3282950"/>
            <a:ext cx="7429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Tahoma"/>
                <a:cs typeface="Tahoma"/>
              </a:rPr>
              <a:t>c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20" dirty="0">
                <a:latin typeface="Tahoma"/>
                <a:cs typeface="Tahoma"/>
              </a:rPr>
              <a:t>ur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q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20" dirty="0">
                <a:latin typeface="Tahoma"/>
                <a:cs typeface="Tahoma"/>
              </a:rPr>
              <a:t>i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871291" y="3454400"/>
            <a:ext cx="794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35" dirty="0">
                <a:latin typeface="Tahoma"/>
                <a:cs typeface="Tahoma"/>
              </a:rPr>
              <a:t>f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55" dirty="0">
                <a:latin typeface="Tahoma"/>
                <a:cs typeface="Tahoma"/>
              </a:rPr>
              <a:t>è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o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871291" y="3625850"/>
            <a:ext cx="767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i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65" dirty="0">
                <a:latin typeface="Tahoma"/>
                <a:cs typeface="Tahoma"/>
              </a:rPr>
              <a:t>,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35" dirty="0">
                <a:latin typeface="Tahoma"/>
                <a:cs typeface="Tahoma"/>
              </a:rPr>
              <a:t>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62249" y="3829050"/>
            <a:ext cx="1152525" cy="400050"/>
          </a:xfrm>
          <a:prstGeom prst="rect">
            <a:avLst/>
          </a:prstGeom>
          <a:solidFill>
            <a:srgbClr val="C7D4D5"/>
          </a:solidFill>
        </p:spPr>
        <p:txBody>
          <a:bodyPr vert="horz" wrap="square" lIns="0" tIns="0" rIns="0" bIns="0" rtlCol="0">
            <a:spAutoFit/>
          </a:bodyPr>
          <a:lstStyle/>
          <a:p>
            <a:pPr marL="121285">
              <a:lnSpc>
                <a:spcPts val="1245"/>
              </a:lnSpc>
            </a:pPr>
            <a:r>
              <a:rPr sz="1200" spc="-6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25" dirty="0">
                <a:latin typeface="Tahoma"/>
                <a:cs typeface="Tahoma"/>
              </a:rPr>
              <a:t>r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o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  <a:p>
            <a:pPr marL="121285">
              <a:lnSpc>
                <a:spcPts val="1395"/>
              </a:lnSpc>
            </a:pPr>
            <a:r>
              <a:rPr sz="1200" spc="-20" dirty="0">
                <a:latin typeface="Tahoma"/>
                <a:cs typeface="Tahoma"/>
              </a:rPr>
              <a:t>marque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533775" y="2257425"/>
            <a:ext cx="1209675" cy="39052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R="30480">
              <a:lnSpc>
                <a:spcPct val="100000"/>
              </a:lnSpc>
              <a:spcBef>
                <a:spcPts val="20"/>
              </a:spcBef>
            </a:pPr>
            <a:endParaRPr sz="1350">
              <a:latin typeface="Times New Roman"/>
              <a:cs typeface="Times New Roman"/>
            </a:endParaRPr>
          </a:p>
          <a:p>
            <a:pPr marL="565150">
              <a:lnSpc>
                <a:spcPct val="100000"/>
              </a:lnSpc>
            </a:pPr>
            <a:r>
              <a:rPr sz="1200" spc="-8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35" dirty="0">
                <a:latin typeface="Tahoma"/>
                <a:cs typeface="Tahoma"/>
              </a:rPr>
              <a:t>f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r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35" dirty="0">
                <a:latin typeface="Tahoma"/>
                <a:cs typeface="Tahoma"/>
              </a:rPr>
              <a:t>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086324" y="2616200"/>
            <a:ext cx="6654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Tahoma"/>
                <a:cs typeface="Tahoma"/>
              </a:rPr>
              <a:t>p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40" dirty="0">
                <a:latin typeface="Tahoma"/>
                <a:cs typeface="Tahoma"/>
              </a:rPr>
              <a:t>ce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86324" y="2787650"/>
            <a:ext cx="85216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Tahoma"/>
                <a:cs typeface="Tahoma"/>
              </a:rPr>
              <a:t>c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50" dirty="0">
                <a:latin typeface="Tahoma"/>
                <a:cs typeface="Tahoma"/>
              </a:rPr>
              <a:t>r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25" dirty="0">
                <a:latin typeface="Tahoma"/>
                <a:cs typeface="Tahoma"/>
              </a:rPr>
              <a:t>c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è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q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20" dirty="0">
                <a:latin typeface="Tahoma"/>
                <a:cs typeface="Tahoma"/>
              </a:rPr>
              <a:t>i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086324" y="2959100"/>
            <a:ext cx="9296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35" dirty="0">
                <a:latin typeface="Tahoma"/>
                <a:cs typeface="Tahoma"/>
              </a:rPr>
              <a:t>f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55" dirty="0">
                <a:latin typeface="Tahoma"/>
                <a:cs typeface="Tahoma"/>
              </a:rPr>
              <a:t>è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o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86324" y="3130550"/>
            <a:ext cx="7677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i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65" dirty="0">
                <a:latin typeface="Tahoma"/>
                <a:cs typeface="Tahoma"/>
              </a:rPr>
              <a:t>,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35" dirty="0">
                <a:latin typeface="Tahoma"/>
                <a:cs typeface="Tahoma"/>
              </a:rPr>
              <a:t>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086324" y="3302000"/>
            <a:ext cx="8439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25" dirty="0">
                <a:latin typeface="Tahoma"/>
                <a:cs typeface="Tahoma"/>
              </a:rPr>
              <a:t>r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o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086324" y="3473450"/>
            <a:ext cx="52324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latin typeface="Tahoma"/>
                <a:cs typeface="Tahoma"/>
              </a:rPr>
              <a:t>m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dirty="0">
                <a:latin typeface="Tahoma"/>
                <a:cs typeface="Tahoma"/>
              </a:rPr>
              <a:t>q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200897" y="2368550"/>
            <a:ext cx="6711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latin typeface="Tahoma"/>
                <a:cs typeface="Tahoma"/>
              </a:rPr>
              <a:t>A</a:t>
            </a:r>
            <a:r>
              <a:rPr sz="1200" spc="-35" dirty="0">
                <a:latin typeface="Tahoma"/>
                <a:cs typeface="Tahoma"/>
              </a:rPr>
              <a:t>ss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10" dirty="0">
                <a:latin typeface="Tahoma"/>
                <a:cs typeface="Tahoma"/>
              </a:rPr>
              <a:t>c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20" dirty="0">
                <a:latin typeface="Tahoma"/>
                <a:cs typeface="Tahoma"/>
              </a:rPr>
              <a:t>r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20" dirty="0">
                <a:latin typeface="Tahoma"/>
                <a:cs typeface="Tahoma"/>
              </a:rPr>
              <a:t>u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200897" y="2540000"/>
            <a:ext cx="7035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15" dirty="0">
                <a:latin typeface="Tahoma"/>
                <a:cs typeface="Tahoma"/>
              </a:rPr>
              <a:t>m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80" dirty="0">
                <a:latin typeface="Tahoma"/>
                <a:cs typeface="Tahoma"/>
              </a:rPr>
              <a:t>g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0" dirty="0">
                <a:latin typeface="Tahoma"/>
                <a:cs typeface="Tahoma"/>
              </a:rPr>
              <a:t>/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0" dirty="0">
                <a:latin typeface="Tahoma"/>
                <a:cs typeface="Tahoma"/>
              </a:rPr>
              <a:t>v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35" dirty="0">
                <a:latin typeface="Tahoma"/>
                <a:cs typeface="Tahoma"/>
              </a:rPr>
              <a:t>s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886449" y="1857375"/>
            <a:ext cx="400050" cy="11861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150">
              <a:latin typeface="Times New Roman"/>
              <a:cs typeface="Times New Roman"/>
            </a:endParaRPr>
          </a:p>
          <a:p>
            <a:pPr marL="4445" marR="160020" indent="-32384">
              <a:lnSpc>
                <a:spcPts val="1350"/>
              </a:lnSpc>
            </a:pPr>
            <a:r>
              <a:rPr sz="1200" spc="-25" dirty="0">
                <a:latin typeface="Tahoma"/>
                <a:cs typeface="Tahoma"/>
              </a:rPr>
              <a:t>ne </a:t>
            </a:r>
            <a:r>
              <a:rPr sz="1200" spc="-20" dirty="0">
                <a:latin typeface="Tahoma"/>
                <a:cs typeface="Tahoma"/>
              </a:rPr>
              <a:t> 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80" dirty="0">
                <a:latin typeface="Tahoma"/>
                <a:cs typeface="Tahoma"/>
              </a:rPr>
              <a:t>g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200897" y="2711450"/>
            <a:ext cx="523240" cy="37973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pPr marL="12700" marR="5080">
              <a:lnSpc>
                <a:spcPts val="1350"/>
              </a:lnSpc>
              <a:spcBef>
                <a:spcPts val="219"/>
              </a:spcBef>
            </a:pPr>
            <a:r>
              <a:rPr sz="1200" spc="-30" dirty="0">
                <a:latin typeface="Tahoma"/>
                <a:cs typeface="Tahoma"/>
              </a:rPr>
              <a:t>à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30" dirty="0">
                <a:latin typeface="Tahoma"/>
                <a:cs typeface="Tahoma"/>
              </a:rPr>
              <a:t>o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30" dirty="0">
                <a:latin typeface="Tahoma"/>
                <a:cs typeface="Tahoma"/>
              </a:rPr>
              <a:t>e  </a:t>
            </a:r>
            <a:r>
              <a:rPr sz="1200" spc="-15" dirty="0">
                <a:latin typeface="Tahoma"/>
                <a:cs typeface="Tahoma"/>
              </a:rPr>
              <a:t>m</a:t>
            </a:r>
            <a:r>
              <a:rPr sz="1200" spc="-30" dirty="0">
                <a:latin typeface="Tahoma"/>
                <a:cs typeface="Tahoma"/>
              </a:rPr>
              <a:t>a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dirty="0">
                <a:latin typeface="Tahoma"/>
                <a:cs typeface="Tahoma"/>
              </a:rPr>
              <a:t>q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517133" y="1901825"/>
            <a:ext cx="8623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Tahoma"/>
                <a:cs typeface="Tahoma"/>
              </a:rPr>
              <a:t>C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20" dirty="0">
                <a:latin typeface="Tahoma"/>
                <a:cs typeface="Tahoma"/>
              </a:rPr>
              <a:t>h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35" dirty="0">
                <a:latin typeface="Tahoma"/>
                <a:cs typeface="Tahoma"/>
              </a:rPr>
              <a:t>r</a:t>
            </a:r>
            <a:r>
              <a:rPr sz="1200" spc="-40" dirty="0">
                <a:latin typeface="Tahoma"/>
                <a:cs typeface="Tahoma"/>
              </a:rPr>
              <a:t>e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-40" dirty="0">
                <a:latin typeface="Tahoma"/>
                <a:cs typeface="Tahoma"/>
              </a:rPr>
              <a:t>ce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55" dirty="0">
                <a:latin typeface="Tahoma"/>
                <a:cs typeface="Tahoma"/>
              </a:rPr>
              <a:t>e</a:t>
            </a:r>
            <a:r>
              <a:rPr sz="1200" dirty="0">
                <a:latin typeface="Tahoma"/>
                <a:cs typeface="Tahoma"/>
              </a:rPr>
              <a:t>t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17133" y="2073275"/>
            <a:ext cx="10623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Tahoma"/>
                <a:cs typeface="Tahoma"/>
              </a:rPr>
              <a:t>h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15" dirty="0">
                <a:latin typeface="Tahoma"/>
                <a:cs typeface="Tahoma"/>
              </a:rPr>
              <a:t>m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80" dirty="0">
                <a:latin typeface="Tahoma"/>
                <a:cs typeface="Tahoma"/>
              </a:rPr>
              <a:t>g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0" dirty="0">
                <a:latin typeface="Tahoma"/>
                <a:cs typeface="Tahoma"/>
              </a:rPr>
              <a:t>t</a:t>
            </a:r>
            <a:r>
              <a:rPr sz="1200" spc="-40" dirty="0">
                <a:latin typeface="Tahoma"/>
                <a:cs typeface="Tahoma"/>
              </a:rPr>
              <a:t>é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6517133" y="2244725"/>
            <a:ext cx="821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5" dirty="0">
                <a:latin typeface="Tahoma"/>
                <a:cs typeface="Tahoma"/>
              </a:rPr>
              <a:t>v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30" dirty="0">
                <a:latin typeface="Tahoma"/>
                <a:cs typeface="Tahoma"/>
              </a:rPr>
              <a:t>l</a:t>
            </a:r>
            <a:r>
              <a:rPr sz="1200" spc="-35" dirty="0">
                <a:latin typeface="Tahoma"/>
                <a:cs typeface="Tahoma"/>
              </a:rPr>
              <a:t>s</a:t>
            </a:r>
            <a:r>
              <a:rPr sz="1200" spc="-135" dirty="0">
                <a:latin typeface="Tahoma"/>
                <a:cs typeface="Tahoma"/>
              </a:rPr>
              <a:t> </a:t>
            </a:r>
            <a:r>
              <a:rPr sz="1200" dirty="0">
                <a:latin typeface="Tahoma"/>
                <a:cs typeface="Tahoma"/>
              </a:rPr>
              <a:t>d</a:t>
            </a:r>
            <a:r>
              <a:rPr sz="1200" spc="-40" dirty="0">
                <a:latin typeface="Tahoma"/>
                <a:cs typeface="Tahoma"/>
              </a:rPr>
              <a:t>e</a:t>
            </a:r>
            <a:endParaRPr sz="1200">
              <a:latin typeface="Tahoma"/>
              <a:cs typeface="Tahoma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517133" y="2416175"/>
            <a:ext cx="10287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40" dirty="0">
                <a:latin typeface="Tahoma"/>
                <a:cs typeface="Tahoma"/>
              </a:rPr>
              <a:t>c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15" dirty="0">
                <a:latin typeface="Tahoma"/>
                <a:cs typeface="Tahoma"/>
              </a:rPr>
              <a:t>mm</a:t>
            </a:r>
            <a:r>
              <a:rPr sz="1200" spc="-20" dirty="0">
                <a:latin typeface="Tahoma"/>
                <a:cs typeface="Tahoma"/>
              </a:rPr>
              <a:t>u</a:t>
            </a:r>
            <a:r>
              <a:rPr sz="1200" spc="-15" dirty="0">
                <a:latin typeface="Tahoma"/>
                <a:cs typeface="Tahoma"/>
              </a:rPr>
              <a:t>n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25" dirty="0">
                <a:latin typeface="Tahoma"/>
                <a:cs typeface="Tahoma"/>
              </a:rPr>
              <a:t>c</a:t>
            </a:r>
            <a:r>
              <a:rPr sz="1200" spc="-50" dirty="0">
                <a:latin typeface="Tahoma"/>
                <a:cs typeface="Tahoma"/>
              </a:rPr>
              <a:t>a</a:t>
            </a:r>
            <a:r>
              <a:rPr sz="1200" dirty="0">
                <a:latin typeface="Tahoma"/>
                <a:cs typeface="Tahoma"/>
              </a:rPr>
              <a:t>t</a:t>
            </a:r>
            <a:r>
              <a:rPr sz="1200" spc="20" dirty="0">
                <a:latin typeface="Tahoma"/>
                <a:cs typeface="Tahoma"/>
              </a:rPr>
              <a:t>i</a:t>
            </a:r>
            <a:r>
              <a:rPr sz="1200" spc="-5" dirty="0">
                <a:latin typeface="Tahoma"/>
                <a:cs typeface="Tahoma"/>
              </a:rPr>
              <a:t>o</a:t>
            </a:r>
            <a:r>
              <a:rPr sz="1200" spc="-15" dirty="0">
                <a:latin typeface="Tahoma"/>
                <a:cs typeface="Tahoma"/>
              </a:rPr>
              <a:t>n</a:t>
            </a:r>
            <a:endParaRPr sz="1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8490"/>
          <a:stretch/>
        </p:blipFill>
        <p:spPr>
          <a:xfrm>
            <a:off x="314324" y="1129030"/>
            <a:ext cx="8567737" cy="3717758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98055" y="282575"/>
            <a:ext cx="367601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204"/>
              </a:spcBef>
            </a:pPr>
            <a:r>
              <a:rPr spc="-135" dirty="0"/>
              <a:t>1</a:t>
            </a:r>
            <a:r>
              <a:rPr spc="-150" dirty="0"/>
              <a:t>.</a:t>
            </a:r>
            <a:r>
              <a:rPr spc="-305" dirty="0"/>
              <a:t> </a:t>
            </a:r>
            <a:r>
              <a:rPr spc="-175" dirty="0"/>
              <a:t>D</a:t>
            </a:r>
            <a:r>
              <a:rPr spc="-85" dirty="0"/>
              <a:t>é</a:t>
            </a:r>
            <a:r>
              <a:rPr spc="-75" dirty="0"/>
              <a:t>f</a:t>
            </a:r>
            <a:r>
              <a:rPr spc="45" dirty="0"/>
              <a:t>i</a:t>
            </a:r>
            <a:r>
              <a:rPr spc="-30" dirty="0"/>
              <a:t>n</a:t>
            </a:r>
            <a:r>
              <a:rPr spc="45" dirty="0"/>
              <a:t>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70" dirty="0"/>
              <a:t>l</a:t>
            </a:r>
            <a:r>
              <a:rPr spc="100" dirty="0"/>
              <a:t>ʼ</a:t>
            </a:r>
            <a:r>
              <a:rPr spc="45" dirty="0"/>
              <a:t>i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25" dirty="0"/>
              <a:t>ti</a:t>
            </a:r>
            <a:r>
              <a:rPr spc="-35" dirty="0"/>
              <a:t>t</a:t>
            </a:r>
            <a:r>
              <a:rPr spc="-85" dirty="0"/>
              <a:t>é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75" dirty="0"/>
              <a:t>s</a:t>
            </a:r>
            <a:r>
              <a:rPr spc="-5" dirty="0"/>
              <a:t>o</a:t>
            </a:r>
            <a:r>
              <a:rPr spc="-25" dirty="0"/>
              <a:t>n  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5" dirty="0"/>
              <a:t>p</a:t>
            </a:r>
            <a:r>
              <a:rPr spc="-40" dirty="0"/>
              <a:t>r</a:t>
            </a:r>
            <a:r>
              <a:rPr spc="45" dirty="0"/>
              <a:t>i</a:t>
            </a:r>
            <a:r>
              <a:rPr spc="-80" dirty="0"/>
              <a:t>se</a:t>
            </a:r>
            <a:r>
              <a:rPr spc="-150" dirty="0"/>
              <a:t>,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70" dirty="0"/>
              <a:t>sa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60" dirty="0"/>
              <a:t>a</a:t>
            </a:r>
            <a:r>
              <a:rPr spc="-70" dirty="0"/>
              <a:t>r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322585" y="3631013"/>
            <a:ext cx="7448550" cy="116268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>
              <a:lnSpc>
                <a:spcPct val="103400"/>
              </a:lnSpc>
              <a:spcBef>
                <a:spcPts val="50"/>
              </a:spcBef>
            </a:pP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accueillant, attrayant, carré, 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droit,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élégant, gai,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sauvage,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séduisant,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sombre,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ambitieux,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calme, franc,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harmonieux,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serviable, ponctuel, mystérieux, impartial, naturel, actuel,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ancien, contemporain,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moderne,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rapide,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généreux,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vif,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doux,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rayonnant,</a:t>
            </a:r>
            <a:r>
              <a:rPr sz="1450" i="1" spc="4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festif,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honnête, </a:t>
            </a:r>
            <a:r>
              <a:rPr sz="1450" i="1" spc="-39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indépendant,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-5" dirty="0">
                <a:solidFill>
                  <a:srgbClr val="0A5394"/>
                </a:solidFill>
                <a:latin typeface="Arial"/>
                <a:cs typeface="Arial"/>
              </a:rPr>
              <a:t>sûr,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délicieux, convivial,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tolérant, percutant,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solidaire,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conservateur,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créatif, </a:t>
            </a:r>
            <a:r>
              <a:rPr sz="1450" i="1" spc="-39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flexible,</a:t>
            </a:r>
            <a:r>
              <a:rPr sz="1450" i="1" spc="1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5" dirty="0">
                <a:solidFill>
                  <a:srgbClr val="0A5394"/>
                </a:solidFill>
                <a:latin typeface="Arial"/>
                <a:cs typeface="Arial"/>
              </a:rPr>
              <a:t>non</a:t>
            </a:r>
            <a:r>
              <a:rPr sz="1450" i="1" spc="1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conventionnel,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joyeux,</a:t>
            </a:r>
            <a:r>
              <a:rPr sz="1450" i="1" spc="1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formel,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unique,</a:t>
            </a:r>
            <a:r>
              <a:rPr sz="1450" i="1" spc="1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sérieux,</a:t>
            </a:r>
            <a:r>
              <a:rPr sz="1450" i="1" spc="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450" i="1" spc="20" dirty="0">
                <a:solidFill>
                  <a:srgbClr val="0A5394"/>
                </a:solidFill>
                <a:latin typeface="Arial"/>
                <a:cs typeface="Arial"/>
              </a:rPr>
              <a:t>familial…</a:t>
            </a:r>
            <a:endParaRPr sz="145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085921" y="1343025"/>
            <a:ext cx="4600575" cy="1905000"/>
            <a:chOff x="1085921" y="1343025"/>
            <a:chExt cx="4600575" cy="190500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85921" y="1343025"/>
              <a:ext cx="1914380" cy="1904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71971" y="1343025"/>
              <a:ext cx="1914380" cy="1904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36451" y="2025650"/>
            <a:ext cx="1015365" cy="514984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219710" marR="5080" indent="-207645">
              <a:lnSpc>
                <a:spcPts val="1880"/>
              </a:lnSpc>
              <a:spcBef>
                <a:spcPts val="245"/>
              </a:spcBef>
            </a:pPr>
            <a:r>
              <a:rPr sz="1650" spc="-40" dirty="0">
                <a:solidFill>
                  <a:srgbClr val="A0D9D9"/>
                </a:solidFill>
                <a:latin typeface="Tahoma"/>
                <a:cs typeface="Tahoma"/>
              </a:rPr>
              <a:t>S</a:t>
            </a:r>
            <a:r>
              <a:rPr sz="1650" spc="-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650" spc="-20" dirty="0">
                <a:solidFill>
                  <a:srgbClr val="A0D9D9"/>
                </a:solidFill>
                <a:latin typeface="Tahoma"/>
                <a:cs typeface="Tahoma"/>
              </a:rPr>
              <a:t>n</a:t>
            </a:r>
            <a:r>
              <a:rPr sz="1650" dirty="0">
                <a:solidFill>
                  <a:srgbClr val="A0D9D9"/>
                </a:solidFill>
                <a:latin typeface="Tahoma"/>
                <a:cs typeface="Tahoma"/>
              </a:rPr>
              <a:t>d</a:t>
            </a:r>
            <a:r>
              <a:rPr sz="1650" spc="-55" dirty="0">
                <a:solidFill>
                  <a:srgbClr val="A0D9D9"/>
                </a:solidFill>
                <a:latin typeface="Tahoma"/>
                <a:cs typeface="Tahoma"/>
              </a:rPr>
              <a:t>e</a:t>
            </a:r>
            <a:r>
              <a:rPr sz="1650" spc="-35" dirty="0">
                <a:solidFill>
                  <a:srgbClr val="A0D9D9"/>
                </a:solidFill>
                <a:latin typeface="Tahoma"/>
                <a:cs typeface="Tahoma"/>
              </a:rPr>
              <a:t>z</a:t>
            </a:r>
            <a:r>
              <a:rPr sz="1650" spc="-190" dirty="0">
                <a:solidFill>
                  <a:srgbClr val="A0D9D9"/>
                </a:solidFill>
                <a:latin typeface="Tahoma"/>
                <a:cs typeface="Tahoma"/>
              </a:rPr>
              <a:t> </a:t>
            </a:r>
            <a:r>
              <a:rPr sz="1650" spc="-65" dirty="0">
                <a:solidFill>
                  <a:srgbClr val="A0D9D9"/>
                </a:solidFill>
                <a:latin typeface="Tahoma"/>
                <a:cs typeface="Tahoma"/>
              </a:rPr>
              <a:t>v</a:t>
            </a:r>
            <a:r>
              <a:rPr sz="1650" spc="-5" dirty="0">
                <a:solidFill>
                  <a:srgbClr val="A0D9D9"/>
                </a:solidFill>
                <a:latin typeface="Tahoma"/>
                <a:cs typeface="Tahoma"/>
              </a:rPr>
              <a:t>o</a:t>
            </a:r>
            <a:r>
              <a:rPr sz="1650" spc="-40" dirty="0">
                <a:solidFill>
                  <a:srgbClr val="A0D9D9"/>
                </a:solidFill>
                <a:latin typeface="Tahoma"/>
                <a:cs typeface="Tahoma"/>
              </a:rPr>
              <a:t>s  </a:t>
            </a:r>
            <a:r>
              <a:rPr sz="1650" spc="-10" dirty="0">
                <a:solidFill>
                  <a:srgbClr val="A0D9D9"/>
                </a:solidFill>
                <a:latin typeface="Tahoma"/>
                <a:cs typeface="Tahoma"/>
              </a:rPr>
              <a:t>clients</a:t>
            </a:r>
            <a:endParaRPr sz="165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78002" y="1854200"/>
            <a:ext cx="1203960" cy="91122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ts val="1730"/>
              </a:lnSpc>
              <a:spcBef>
                <a:spcPts val="215"/>
              </a:spcBef>
            </a:pPr>
            <a:r>
              <a:rPr sz="1500" spc="-170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5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5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500" spc="-40" dirty="0">
                <a:solidFill>
                  <a:srgbClr val="E6AF49"/>
                </a:solidFill>
                <a:latin typeface="Tahoma"/>
                <a:cs typeface="Tahoma"/>
              </a:rPr>
              <a:t>f</a:t>
            </a:r>
            <a:r>
              <a:rPr sz="1500" spc="25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500" spc="-5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500" spc="-60" dirty="0">
                <a:solidFill>
                  <a:srgbClr val="E6AF49"/>
                </a:solidFill>
                <a:latin typeface="Tahoma"/>
                <a:cs typeface="Tahoma"/>
              </a:rPr>
              <a:t>v</a:t>
            </a:r>
            <a:r>
              <a:rPr sz="15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500" spc="-35" dirty="0">
                <a:solidFill>
                  <a:srgbClr val="E6AF49"/>
                </a:solidFill>
                <a:latin typeface="Tahoma"/>
                <a:cs typeface="Tahoma"/>
              </a:rPr>
              <a:t>s  </a:t>
            </a:r>
            <a:r>
              <a:rPr sz="1500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1500" spc="25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1500" spc="-45" dirty="0">
                <a:solidFill>
                  <a:srgbClr val="E6AF49"/>
                </a:solidFill>
                <a:latin typeface="Tahoma"/>
                <a:cs typeface="Tahoma"/>
              </a:rPr>
              <a:t>f</a:t>
            </a:r>
            <a:r>
              <a:rPr sz="1500" spc="-60" dirty="0">
                <a:solidFill>
                  <a:srgbClr val="E6AF49"/>
                </a:solidFill>
                <a:latin typeface="Tahoma"/>
                <a:cs typeface="Tahoma"/>
              </a:rPr>
              <a:t>f</a:t>
            </a:r>
            <a:r>
              <a:rPr sz="1500" spc="-50" dirty="0">
                <a:solidFill>
                  <a:srgbClr val="E6AF49"/>
                </a:solidFill>
                <a:latin typeface="Tahoma"/>
                <a:cs typeface="Tahoma"/>
              </a:rPr>
              <a:t>é</a:t>
            </a:r>
            <a:r>
              <a:rPr sz="1500" spc="-35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E6AF49"/>
                </a:solidFill>
                <a:latin typeface="Tahoma"/>
                <a:cs typeface="Tahoma"/>
              </a:rPr>
              <a:t>n</a:t>
            </a:r>
            <a:r>
              <a:rPr sz="1500" spc="-45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1500" spc="-5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1500" spc="-35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500" spc="-20" dirty="0">
                <a:solidFill>
                  <a:srgbClr val="E6AF49"/>
                </a:solidFill>
                <a:latin typeface="Tahoma"/>
                <a:cs typeface="Tahoma"/>
              </a:rPr>
              <a:t>r  </a:t>
            </a:r>
            <a:r>
              <a:rPr sz="1500" spc="-60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500" spc="-35" dirty="0">
                <a:solidFill>
                  <a:srgbClr val="E6AF49"/>
                </a:solidFill>
                <a:latin typeface="Tahoma"/>
                <a:cs typeface="Tahoma"/>
              </a:rPr>
              <a:t>a</a:t>
            </a:r>
            <a:r>
              <a:rPr sz="1500" dirty="0">
                <a:solidFill>
                  <a:srgbClr val="E6AF49"/>
                </a:solidFill>
                <a:latin typeface="Tahoma"/>
                <a:cs typeface="Tahoma"/>
              </a:rPr>
              <a:t>pp</a:t>
            </a:r>
            <a:r>
              <a:rPr sz="15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E6AF49"/>
                </a:solidFill>
                <a:latin typeface="Tahoma"/>
                <a:cs typeface="Tahoma"/>
              </a:rPr>
              <a:t>r</a:t>
            </a:r>
            <a:r>
              <a:rPr sz="1500" spc="5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1500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E6AF49"/>
                </a:solidFill>
                <a:latin typeface="Tahoma"/>
                <a:cs typeface="Tahoma"/>
              </a:rPr>
              <a:t>à</a:t>
            </a:r>
            <a:r>
              <a:rPr sz="1500" spc="-170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E6AF49"/>
                </a:solidFill>
                <a:latin typeface="Tahoma"/>
                <a:cs typeface="Tahoma"/>
              </a:rPr>
              <a:t>l</a:t>
            </a:r>
            <a:r>
              <a:rPr sz="1500" spc="-25" dirty="0">
                <a:solidFill>
                  <a:srgbClr val="E6AF49"/>
                </a:solidFill>
                <a:latin typeface="Tahoma"/>
                <a:cs typeface="Tahoma"/>
              </a:rPr>
              <a:t>a  </a:t>
            </a:r>
            <a:r>
              <a:rPr sz="1500" spc="-30" dirty="0">
                <a:solidFill>
                  <a:srgbClr val="E6AF49"/>
                </a:solidFill>
                <a:latin typeface="Tahoma"/>
                <a:cs typeface="Tahoma"/>
              </a:rPr>
              <a:t>concurrence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66645" algn="l"/>
                <a:tab pos="5055235" algn="l"/>
              </a:tabLst>
            </a:pPr>
            <a:r>
              <a:rPr sz="8450" spc="-125" dirty="0">
                <a:solidFill>
                  <a:srgbClr val="A0D9D9"/>
                </a:solidFill>
              </a:rPr>
              <a:t>1	</a:t>
            </a:r>
            <a:r>
              <a:rPr sz="8450" spc="2185" dirty="0"/>
              <a:t>2	</a:t>
            </a:r>
            <a:r>
              <a:rPr sz="8450" spc="2210" dirty="0">
                <a:solidFill>
                  <a:srgbClr val="BFC2CC"/>
                </a:solidFill>
              </a:rPr>
              <a:t>3</a:t>
            </a:r>
            <a:endParaRPr sz="8450"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00871" y="1343025"/>
            <a:ext cx="1914380" cy="1904999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6823422" y="1958975"/>
            <a:ext cx="1241425" cy="69215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algn="ctr">
              <a:lnSpc>
                <a:spcPts val="1730"/>
              </a:lnSpc>
              <a:spcBef>
                <a:spcPts val="215"/>
              </a:spcBef>
            </a:pPr>
            <a:r>
              <a:rPr sz="1500" spc="20" dirty="0">
                <a:solidFill>
                  <a:srgbClr val="BFC2CC"/>
                </a:solidFill>
                <a:latin typeface="Tahoma"/>
                <a:cs typeface="Tahoma"/>
              </a:rPr>
              <a:t>P</a:t>
            </a:r>
            <a:r>
              <a:rPr sz="1500" spc="2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1500" spc="-10" dirty="0">
                <a:solidFill>
                  <a:srgbClr val="BFC2CC"/>
                </a:solidFill>
                <a:latin typeface="Tahoma"/>
                <a:cs typeface="Tahoma"/>
              </a:rPr>
              <a:t>c</a:t>
            </a:r>
            <a:r>
              <a:rPr sz="1500" spc="-25" dirty="0">
                <a:solidFill>
                  <a:srgbClr val="BFC2CC"/>
                </a:solidFill>
                <a:latin typeface="Tahoma"/>
                <a:cs typeface="Tahoma"/>
              </a:rPr>
              <a:t>h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BFC2CC"/>
                </a:solidFill>
                <a:latin typeface="Tahoma"/>
                <a:cs typeface="Tahoma"/>
              </a:rPr>
              <a:t>d</a:t>
            </a:r>
            <a:r>
              <a:rPr sz="1500" spc="-35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</a:rPr>
              <a:t>n</a:t>
            </a:r>
            <a:r>
              <a:rPr sz="1500" spc="-4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1500" spc="-25" dirty="0">
                <a:solidFill>
                  <a:srgbClr val="BFC2CC"/>
                </a:solidFill>
                <a:latin typeface="Tahoma"/>
                <a:cs typeface="Tahoma"/>
              </a:rPr>
              <a:t>a  </a:t>
            </a:r>
            <a:r>
              <a:rPr sz="1500" spc="3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1500" spc="2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1500" spc="-7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</a:rPr>
              <a:t>t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1500" spc="-65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1500" spc="5" dirty="0">
                <a:solidFill>
                  <a:srgbClr val="BFC2CC"/>
                </a:solidFill>
                <a:latin typeface="Tahoma"/>
                <a:cs typeface="Tahoma"/>
              </a:rPr>
              <a:t>t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1500" spc="-35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1500" spc="2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1500" spc="-45" dirty="0">
                <a:solidFill>
                  <a:srgbClr val="BFC2CC"/>
                </a:solidFill>
                <a:latin typeface="Tahoma"/>
                <a:cs typeface="Tahoma"/>
              </a:rPr>
              <a:t>ss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1500" spc="-25" dirty="0">
                <a:solidFill>
                  <a:srgbClr val="BFC2CC"/>
                </a:solidFill>
                <a:latin typeface="Tahoma"/>
                <a:cs typeface="Tahoma"/>
              </a:rPr>
              <a:t>z  </a:t>
            </a:r>
            <a:r>
              <a:rPr sz="1500" spc="-60" dirty="0">
                <a:solidFill>
                  <a:srgbClr val="BFC2CC"/>
                </a:solidFill>
                <a:latin typeface="Tahoma"/>
                <a:cs typeface="Tahoma"/>
              </a:rPr>
              <a:t>v</a:t>
            </a:r>
            <a:r>
              <a:rPr sz="150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1500" spc="-2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1500" spc="-4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1500" spc="-75" dirty="0">
                <a:solidFill>
                  <a:srgbClr val="BFC2CC"/>
                </a:solidFill>
                <a:latin typeface="Tahoma"/>
                <a:cs typeface="Tahoma"/>
              </a:rPr>
              <a:t>g</a:t>
            </a:r>
            <a:r>
              <a:rPr sz="1500" spc="-2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1500" spc="2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1500" dirty="0">
                <a:solidFill>
                  <a:srgbClr val="BFC2CC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3958"/>
          <a:stretch/>
        </p:blipFill>
        <p:spPr>
          <a:xfrm>
            <a:off x="0" y="1231900"/>
            <a:ext cx="9143999" cy="39100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05275" y="2352675"/>
            <a:ext cx="3648074" cy="21907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32234" y="2120900"/>
            <a:ext cx="366712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204"/>
              </a:spcBef>
            </a:pPr>
            <a:r>
              <a:rPr spc="170" dirty="0"/>
              <a:t>J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c</a:t>
            </a:r>
            <a:r>
              <a:rPr spc="-40" dirty="0"/>
              <a:t>h</a:t>
            </a:r>
            <a:r>
              <a:rPr spc="-5" dirty="0"/>
              <a:t>o</a:t>
            </a:r>
            <a:r>
              <a:rPr spc="45" dirty="0"/>
              <a:t>i</a:t>
            </a:r>
            <a:r>
              <a:rPr spc="-15" dirty="0"/>
              <a:t>si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5" dirty="0"/>
              <a:t>o</a:t>
            </a:r>
            <a:r>
              <a:rPr spc="45" dirty="0"/>
              <a:t>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55" dirty="0"/>
              <a:t>o</a:t>
            </a:r>
            <a:r>
              <a:rPr spc="-25" dirty="0"/>
              <a:t>t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40" dirty="0"/>
              <a:t>u</a:t>
            </a:r>
            <a:r>
              <a:rPr spc="-35" dirty="0"/>
              <a:t>r  </a:t>
            </a:r>
            <a:r>
              <a:rPr spc="5" dirty="0"/>
              <a:t>d</a:t>
            </a:r>
            <a:r>
              <a:rPr spc="-85" dirty="0"/>
              <a:t>é</a:t>
            </a:r>
            <a:r>
              <a:rPr spc="-75" dirty="0"/>
              <a:t>f</a:t>
            </a:r>
            <a:r>
              <a:rPr spc="45" dirty="0"/>
              <a:t>i</a:t>
            </a:r>
            <a:r>
              <a:rPr spc="-30" dirty="0"/>
              <a:t>n</a:t>
            </a:r>
            <a:r>
              <a:rPr spc="45" dirty="0"/>
              <a:t>i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45" dirty="0"/>
              <a:t>i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5" dirty="0"/>
              <a:t>t</a:t>
            </a:r>
            <a:r>
              <a:rPr spc="45" dirty="0"/>
              <a:t>i</a:t>
            </a:r>
            <a:r>
              <a:rPr spc="-35" dirty="0"/>
              <a:t>t</a:t>
            </a:r>
            <a:r>
              <a:rPr spc="-85" dirty="0"/>
              <a:t>é</a:t>
            </a:r>
            <a:r>
              <a:rPr spc="-305" dirty="0"/>
              <a:t> </a:t>
            </a:r>
            <a:r>
              <a:rPr spc="350" dirty="0"/>
              <a:t>…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8433"/>
          <a:stretch/>
        </p:blipFill>
        <p:spPr>
          <a:xfrm>
            <a:off x="-5862" y="9525"/>
            <a:ext cx="9143999" cy="419417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2975" y="9525"/>
            <a:ext cx="6905624" cy="410527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47752" y="82550"/>
            <a:ext cx="356806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2</a:t>
            </a:r>
            <a:r>
              <a:rPr spc="-150" dirty="0"/>
              <a:t>.</a:t>
            </a:r>
            <a:r>
              <a:rPr spc="-305" dirty="0"/>
              <a:t> </a:t>
            </a:r>
            <a:r>
              <a:rPr spc="-120" dirty="0"/>
              <a:t>M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35" dirty="0"/>
              <a:t>p</a:t>
            </a:r>
            <a:r>
              <a:rPr spc="-60" dirty="0"/>
              <a:t>a</a:t>
            </a:r>
            <a:r>
              <a:rPr spc="70" dirty="0"/>
              <a:t>l</a:t>
            </a:r>
            <a:r>
              <a:rPr spc="-114" dirty="0"/>
              <a:t>e</a:t>
            </a:r>
            <a:r>
              <a:rPr spc="-50" dirty="0"/>
              <a:t>t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5" dirty="0"/>
              <a:t>o</a:t>
            </a:r>
            <a:r>
              <a:rPr spc="-40" dirty="0"/>
              <a:t>u</a:t>
            </a:r>
            <a:r>
              <a:rPr spc="70" dirty="0"/>
              <a:t>l</a:t>
            </a:r>
            <a:r>
              <a:rPr spc="-85" dirty="0"/>
              <a:t>e</a:t>
            </a:r>
            <a:r>
              <a:rPr spc="-40" dirty="0"/>
              <a:t>u</a:t>
            </a:r>
            <a:r>
              <a:rPr spc="-55" dirty="0"/>
              <a:t>r</a:t>
            </a:r>
            <a:r>
              <a:rPr spc="-75" dirty="0"/>
              <a:t>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7879"/>
          <a:stretch/>
        </p:blipFill>
        <p:spPr>
          <a:xfrm>
            <a:off x="147637" y="1003300"/>
            <a:ext cx="8839199" cy="399584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553394" y="444500"/>
            <a:ext cx="579818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75" dirty="0">
                <a:solidFill>
                  <a:srgbClr val="073762"/>
                </a:solidFill>
                <a:latin typeface="Tahoma"/>
                <a:cs typeface="Tahoma"/>
              </a:rPr>
              <a:t>On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55" dirty="0">
                <a:solidFill>
                  <a:srgbClr val="073762"/>
                </a:solidFill>
                <a:latin typeface="Tahoma"/>
                <a:cs typeface="Tahoma"/>
              </a:rPr>
              <a:t>commence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20" dirty="0">
                <a:solidFill>
                  <a:srgbClr val="073762"/>
                </a:solidFill>
                <a:latin typeface="Tahoma"/>
                <a:cs typeface="Tahoma"/>
              </a:rPr>
              <a:t>tout</a:t>
            </a:r>
            <a:r>
              <a:rPr sz="2700" spc="-300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40" dirty="0">
                <a:solidFill>
                  <a:srgbClr val="073762"/>
                </a:solidFill>
                <a:latin typeface="Tahoma"/>
                <a:cs typeface="Tahoma"/>
              </a:rPr>
              <a:t>de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40" dirty="0">
                <a:solidFill>
                  <a:srgbClr val="073762"/>
                </a:solidFill>
                <a:latin typeface="Tahoma"/>
                <a:cs typeface="Tahoma"/>
              </a:rPr>
              <a:t>suite</a:t>
            </a:r>
            <a:r>
              <a:rPr sz="2700" spc="-300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65" dirty="0">
                <a:solidFill>
                  <a:srgbClr val="073762"/>
                </a:solidFill>
                <a:latin typeface="Tahoma"/>
                <a:cs typeface="Tahoma"/>
              </a:rPr>
              <a:t>avec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35" dirty="0">
                <a:solidFill>
                  <a:srgbClr val="073762"/>
                </a:solidFill>
                <a:latin typeface="Tahoma"/>
                <a:cs typeface="Tahoma"/>
              </a:rPr>
              <a:t>un</a:t>
            </a:r>
            <a:r>
              <a:rPr sz="2700" spc="-300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75" dirty="0">
                <a:solidFill>
                  <a:srgbClr val="073762"/>
                </a:solidFill>
                <a:latin typeface="Tahoma"/>
                <a:cs typeface="Tahoma"/>
              </a:rPr>
              <a:t>jeu</a:t>
            </a:r>
            <a:r>
              <a:rPr sz="2700" spc="-305" dirty="0">
                <a:solidFill>
                  <a:srgbClr val="073762"/>
                </a:solidFill>
                <a:latin typeface="Tahoma"/>
                <a:cs typeface="Tahoma"/>
              </a:rPr>
              <a:t> </a:t>
            </a:r>
            <a:r>
              <a:rPr sz="2700" spc="-120" dirty="0">
                <a:solidFill>
                  <a:srgbClr val="073762"/>
                </a:solidFill>
                <a:latin typeface="Tahoma"/>
                <a:cs typeface="Tahoma"/>
              </a:rPr>
              <a:t>!</a:t>
            </a:r>
            <a:endParaRPr sz="27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77714" y="1873250"/>
            <a:ext cx="538861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500" b="1" spc="-310" dirty="0">
                <a:latin typeface="Tahoma"/>
                <a:cs typeface="Tahoma"/>
              </a:rPr>
              <a:t>L</a:t>
            </a:r>
            <a:r>
              <a:rPr sz="4500" b="1" spc="-345" dirty="0">
                <a:latin typeface="Tahoma"/>
                <a:cs typeface="Tahoma"/>
              </a:rPr>
              <a:t>e</a:t>
            </a:r>
            <a:r>
              <a:rPr sz="4500" b="1" spc="-325" dirty="0">
                <a:latin typeface="Tahoma"/>
                <a:cs typeface="Tahoma"/>
              </a:rPr>
              <a:t>s</a:t>
            </a:r>
            <a:r>
              <a:rPr sz="4500" b="1" spc="-420" dirty="0">
                <a:latin typeface="Tahoma"/>
                <a:cs typeface="Tahoma"/>
              </a:rPr>
              <a:t> </a:t>
            </a:r>
            <a:r>
              <a:rPr sz="4500" b="1" spc="-490" dirty="0">
                <a:latin typeface="Tahoma"/>
                <a:cs typeface="Tahoma"/>
              </a:rPr>
              <a:t>4</a:t>
            </a:r>
            <a:r>
              <a:rPr sz="4500" b="1" spc="-420" dirty="0">
                <a:latin typeface="Tahoma"/>
                <a:cs typeface="Tahoma"/>
              </a:rPr>
              <a:t> </a:t>
            </a:r>
            <a:r>
              <a:rPr sz="4500" b="1" spc="-345" dirty="0">
                <a:latin typeface="Tahoma"/>
                <a:cs typeface="Tahoma"/>
              </a:rPr>
              <a:t>e</a:t>
            </a:r>
            <a:r>
              <a:rPr sz="4500" b="1" spc="-310" dirty="0">
                <a:latin typeface="Tahoma"/>
                <a:cs typeface="Tahoma"/>
              </a:rPr>
              <a:t>n</a:t>
            </a:r>
            <a:r>
              <a:rPr sz="4500" b="1" spc="-420" dirty="0">
                <a:latin typeface="Tahoma"/>
                <a:cs typeface="Tahoma"/>
              </a:rPr>
              <a:t> </a:t>
            </a:r>
            <a:r>
              <a:rPr sz="4500" b="1" spc="-434" dirty="0">
                <a:latin typeface="Tahoma"/>
                <a:cs typeface="Tahoma"/>
              </a:rPr>
              <a:t>m</a:t>
            </a:r>
            <a:r>
              <a:rPr sz="4500" b="1" spc="-345" dirty="0">
                <a:latin typeface="Tahoma"/>
                <a:cs typeface="Tahoma"/>
              </a:rPr>
              <a:t>ê</a:t>
            </a:r>
            <a:r>
              <a:rPr sz="4500" b="1" spc="-434" dirty="0">
                <a:latin typeface="Tahoma"/>
                <a:cs typeface="Tahoma"/>
              </a:rPr>
              <a:t>m</a:t>
            </a:r>
            <a:r>
              <a:rPr sz="4500" b="1" spc="-345" dirty="0">
                <a:latin typeface="Tahoma"/>
                <a:cs typeface="Tahoma"/>
              </a:rPr>
              <a:t>e</a:t>
            </a:r>
            <a:r>
              <a:rPr sz="4500" b="1" spc="-420" dirty="0">
                <a:latin typeface="Tahoma"/>
                <a:cs typeface="Tahoma"/>
              </a:rPr>
              <a:t> </a:t>
            </a:r>
            <a:r>
              <a:rPr sz="4500" b="1" spc="-235" dirty="0">
                <a:latin typeface="Tahoma"/>
                <a:cs typeface="Tahoma"/>
              </a:rPr>
              <a:t>t</a:t>
            </a:r>
            <a:r>
              <a:rPr sz="4500" b="1" spc="-345" dirty="0">
                <a:latin typeface="Tahoma"/>
                <a:cs typeface="Tahoma"/>
              </a:rPr>
              <a:t>e</a:t>
            </a:r>
            <a:r>
              <a:rPr sz="4500" b="1" spc="-434" dirty="0">
                <a:latin typeface="Tahoma"/>
                <a:cs typeface="Tahoma"/>
              </a:rPr>
              <a:t>m</a:t>
            </a:r>
            <a:r>
              <a:rPr sz="4500" b="1" spc="-280" dirty="0">
                <a:latin typeface="Tahoma"/>
                <a:cs typeface="Tahoma"/>
              </a:rPr>
              <a:t>p</a:t>
            </a:r>
            <a:r>
              <a:rPr sz="4500" b="1" spc="-325" dirty="0">
                <a:latin typeface="Tahoma"/>
                <a:cs typeface="Tahoma"/>
              </a:rPr>
              <a:t>s</a:t>
            </a:r>
            <a:endParaRPr sz="4500">
              <a:latin typeface="Tahoma"/>
              <a:cs typeface="Tahoma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24525" y="2847975"/>
            <a:ext cx="2981324" cy="198119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8404"/>
          <a:stretch/>
        </p:blipFill>
        <p:spPr>
          <a:xfrm>
            <a:off x="0" y="1460500"/>
            <a:ext cx="9143999" cy="368147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914399" y="16573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4399" y="20859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4399" y="251460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4399" y="2800349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14399" y="3086099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914399" y="33718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14399" y="365760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14399" y="39433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4399" y="4229099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26970" y="47624"/>
                </a:moveTo>
                <a:lnTo>
                  <a:pt x="20654" y="47624"/>
                </a:lnTo>
                <a:lnTo>
                  <a:pt x="17617" y="47020"/>
                </a:lnTo>
                <a:lnTo>
                  <a:pt x="0" y="26970"/>
                </a:lnTo>
                <a:lnTo>
                  <a:pt x="0" y="20654"/>
                </a:lnTo>
                <a:lnTo>
                  <a:pt x="20654" y="0"/>
                </a:lnTo>
                <a:lnTo>
                  <a:pt x="26970" y="0"/>
                </a:lnTo>
                <a:lnTo>
                  <a:pt x="47625" y="23812"/>
                </a:lnTo>
                <a:lnTo>
                  <a:pt x="47624" y="26970"/>
                </a:lnTo>
                <a:lnTo>
                  <a:pt x="26970" y="476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7048" y="1558925"/>
            <a:ext cx="6375400" cy="2924175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2700" marR="130810">
              <a:lnSpc>
                <a:spcPct val="78100"/>
              </a:lnSpc>
              <a:spcBef>
                <a:spcPts val="415"/>
              </a:spcBef>
            </a:pPr>
            <a:r>
              <a:rPr sz="1200" b="1" spc="-110" dirty="0">
                <a:solidFill>
                  <a:srgbClr val="0A5394"/>
                </a:solidFill>
                <a:latin typeface="Tahoma"/>
                <a:cs typeface="Tahoma"/>
              </a:rPr>
              <a:t>Rouge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du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secteur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alimentaire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car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stimule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faim. </a:t>
            </a:r>
            <a:r>
              <a:rPr sz="1200" spc="-55" dirty="0">
                <a:solidFill>
                  <a:srgbClr val="0A5394"/>
                </a:solidFill>
                <a:latin typeface="Tahoma"/>
                <a:cs typeface="Tahoma"/>
              </a:rPr>
              <a:t>Très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utilisée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également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dans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les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médias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car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attire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lʼattention.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Énergique,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ambitieux,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moderne,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0" dirty="0">
                <a:solidFill>
                  <a:srgbClr val="0A5394"/>
                </a:solidFill>
                <a:latin typeface="Tahoma"/>
                <a:cs typeface="Tahoma"/>
              </a:rPr>
              <a:t>agressif,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tenace,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provocateur.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50" dirty="0">
                <a:solidFill>
                  <a:srgbClr val="0A5394"/>
                </a:solidFill>
                <a:latin typeface="Arial"/>
                <a:cs typeface="Arial"/>
              </a:rPr>
              <a:t>Lu, </a:t>
            </a:r>
            <a:r>
              <a:rPr sz="1200" i="1" spc="-32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60" dirty="0">
                <a:solidFill>
                  <a:srgbClr val="0A5394"/>
                </a:solidFill>
                <a:latin typeface="Arial"/>
                <a:cs typeface="Arial"/>
              </a:rPr>
              <a:t>Panzani,</a:t>
            </a:r>
            <a:r>
              <a:rPr sz="1200" i="1" spc="-10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60" dirty="0">
                <a:solidFill>
                  <a:srgbClr val="0A5394"/>
                </a:solidFill>
                <a:latin typeface="Arial"/>
                <a:cs typeface="Arial"/>
              </a:rPr>
              <a:t>Paris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45" dirty="0">
                <a:solidFill>
                  <a:srgbClr val="0A5394"/>
                </a:solidFill>
                <a:latin typeface="Arial"/>
                <a:cs typeface="Arial"/>
              </a:rPr>
              <a:t>Match</a:t>
            </a:r>
            <a:endParaRPr sz="1200">
              <a:latin typeface="Arial"/>
              <a:cs typeface="Arial"/>
            </a:endParaRPr>
          </a:p>
          <a:p>
            <a:pPr marL="12700" marR="64769">
              <a:lnSpc>
                <a:spcPct val="78100"/>
              </a:lnSpc>
            </a:pPr>
            <a:r>
              <a:rPr sz="1200" b="1" spc="-100" dirty="0">
                <a:solidFill>
                  <a:srgbClr val="0A5394"/>
                </a:solidFill>
                <a:latin typeface="Tahoma"/>
                <a:cs typeface="Tahoma"/>
              </a:rPr>
              <a:t>Orange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du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divertissement, de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sociabilité,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mobilité,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renvoie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lʼidée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quelque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chose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dʼénergique,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innovant,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accessible,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sociable,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0" dirty="0">
                <a:solidFill>
                  <a:srgbClr val="0A5394"/>
                </a:solidFill>
                <a:latin typeface="Tahoma"/>
                <a:cs typeface="Tahoma"/>
              </a:rPr>
              <a:t>extravagant,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prudent,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low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cost.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Easy</a:t>
            </a:r>
            <a:r>
              <a:rPr sz="1200" i="1" spc="-8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0A5394"/>
                </a:solidFill>
                <a:latin typeface="Arial"/>
                <a:cs typeface="Arial"/>
              </a:rPr>
              <a:t>Jet, </a:t>
            </a:r>
            <a:r>
              <a:rPr sz="1200" i="1" spc="-32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65" dirty="0">
                <a:solidFill>
                  <a:srgbClr val="0A5394"/>
                </a:solidFill>
                <a:latin typeface="Arial"/>
                <a:cs typeface="Arial"/>
              </a:rPr>
              <a:t>Orange</a:t>
            </a:r>
            <a:endParaRPr sz="1200">
              <a:latin typeface="Arial"/>
              <a:cs typeface="Arial"/>
            </a:endParaRPr>
          </a:p>
          <a:p>
            <a:pPr marL="12700" marR="283845">
              <a:lnSpc>
                <a:spcPct val="78100"/>
              </a:lnSpc>
            </a:pPr>
            <a:r>
              <a:rPr sz="1200" b="1" spc="-70" dirty="0">
                <a:solidFill>
                  <a:srgbClr val="0A5394"/>
                </a:solidFill>
                <a:latin typeface="Tahoma"/>
                <a:cs typeface="Tahoma"/>
              </a:rPr>
              <a:t>Jaune</a:t>
            </a:r>
            <a:r>
              <a:rPr sz="1200" b="1" spc="-1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renvoie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directement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lʼénergie,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le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transport.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Optimiste,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créatif,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visionnaire,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envieux, </a:t>
            </a:r>
            <a:r>
              <a:rPr sz="1200" spc="-36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désordonné,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0" dirty="0">
                <a:solidFill>
                  <a:srgbClr val="0A5394"/>
                </a:solidFill>
                <a:latin typeface="Tahoma"/>
                <a:cs typeface="Tahoma"/>
              </a:rPr>
              <a:t>égoïste.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75" dirty="0">
                <a:solidFill>
                  <a:srgbClr val="0A5394"/>
                </a:solidFill>
                <a:latin typeface="Arial"/>
                <a:cs typeface="Arial"/>
              </a:rPr>
              <a:t>La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65" dirty="0">
                <a:solidFill>
                  <a:srgbClr val="0A5394"/>
                </a:solidFill>
                <a:latin typeface="Arial"/>
                <a:cs typeface="Arial"/>
              </a:rPr>
              <a:t>Poste</a:t>
            </a:r>
            <a:endParaRPr sz="1200">
              <a:latin typeface="Arial"/>
              <a:cs typeface="Arial"/>
            </a:endParaRPr>
          </a:p>
          <a:p>
            <a:pPr marL="12700" marR="114935">
              <a:lnSpc>
                <a:spcPct val="78100"/>
              </a:lnSpc>
            </a:pPr>
            <a:r>
              <a:rPr sz="1200" b="1" spc="-90" dirty="0">
                <a:solidFill>
                  <a:srgbClr val="0A5394"/>
                </a:solidFill>
                <a:latin typeface="Tahoma"/>
                <a:cs typeface="Tahoma"/>
              </a:rPr>
              <a:t>Vert</a:t>
            </a:r>
            <a:r>
              <a:rPr sz="1200" b="1" spc="-1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prédilection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santé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lʼécologie.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véhicule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un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sentiment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bien-être </a:t>
            </a:r>
            <a:r>
              <a:rPr sz="1200" spc="-36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sérénité.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Équilibré,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solidaire,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chanceux,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orgueilleux,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méfiant.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70" dirty="0">
                <a:solidFill>
                  <a:srgbClr val="0A5394"/>
                </a:solidFill>
                <a:latin typeface="Arial"/>
                <a:cs typeface="Arial"/>
              </a:rPr>
              <a:t>Greepeace,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45" dirty="0">
                <a:solidFill>
                  <a:srgbClr val="0A5394"/>
                </a:solidFill>
                <a:latin typeface="Arial"/>
                <a:cs typeface="Arial"/>
              </a:rPr>
              <a:t>Pharmacies</a:t>
            </a:r>
            <a:endParaRPr sz="1200">
              <a:latin typeface="Arial"/>
              <a:cs typeface="Arial"/>
            </a:endParaRPr>
          </a:p>
          <a:p>
            <a:pPr marL="12700" marR="5080">
              <a:lnSpc>
                <a:spcPct val="78100"/>
              </a:lnSpc>
            </a:pPr>
            <a:r>
              <a:rPr sz="1200" b="1" spc="-75" dirty="0">
                <a:solidFill>
                  <a:srgbClr val="0A5394"/>
                </a:solidFill>
                <a:latin typeface="Tahoma"/>
                <a:cs typeface="Tahoma"/>
              </a:rPr>
              <a:t>Bleu</a:t>
            </a:r>
            <a:r>
              <a:rPr sz="1200" b="1" spc="-114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une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qui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inspire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fiabilité,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adaptée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aux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entreprises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5" dirty="0">
                <a:solidFill>
                  <a:srgbClr val="0A5394"/>
                </a:solidFill>
                <a:latin typeface="Tahoma"/>
                <a:cs typeface="Tahoma"/>
              </a:rPr>
              <a:t>voyage,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aux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assurances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aux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 banques.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Rassurant,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honnête,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ingénieux,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autoritaire,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passif,</a:t>
            </a:r>
            <a:r>
              <a:rPr sz="1200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inaccessible.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45" dirty="0">
                <a:solidFill>
                  <a:srgbClr val="0A5394"/>
                </a:solidFill>
                <a:latin typeface="Arial"/>
                <a:cs typeface="Arial"/>
              </a:rPr>
              <a:t>Banque</a:t>
            </a:r>
            <a:r>
              <a:rPr sz="1200" i="1" spc="-8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30" dirty="0">
                <a:solidFill>
                  <a:srgbClr val="0A5394"/>
                </a:solidFill>
                <a:latin typeface="Arial"/>
                <a:cs typeface="Arial"/>
              </a:rPr>
              <a:t>Populaire,</a:t>
            </a:r>
            <a:r>
              <a:rPr sz="1200" i="1" spc="-80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30" dirty="0">
                <a:solidFill>
                  <a:srgbClr val="0A5394"/>
                </a:solidFill>
                <a:latin typeface="Arial"/>
                <a:cs typeface="Arial"/>
              </a:rPr>
              <a:t>Booking </a:t>
            </a:r>
            <a:r>
              <a:rPr sz="1200" i="1" spc="-3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0A5394"/>
                </a:solidFill>
                <a:latin typeface="Tahoma"/>
                <a:cs typeface="Tahoma"/>
              </a:rPr>
              <a:t>Violet</a:t>
            </a:r>
            <a:r>
              <a:rPr sz="1200" b="1" spc="-114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prédilection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des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secteurs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scolaires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culturels,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celle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des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rêveurs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5" dirty="0">
                <a:solidFill>
                  <a:srgbClr val="0A5394"/>
                </a:solidFill>
                <a:latin typeface="Tahoma"/>
                <a:cs typeface="Tahoma"/>
              </a:rPr>
              <a:t>!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Cultivé,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noble,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5" dirty="0">
                <a:solidFill>
                  <a:srgbClr val="0A5394"/>
                </a:solidFill>
                <a:latin typeface="Tahoma"/>
                <a:cs typeface="Tahoma"/>
              </a:rPr>
              <a:t>sagesse,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mélancolique,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solitaire,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insatisfait.</a:t>
            </a:r>
            <a:r>
              <a:rPr sz="1200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70" dirty="0">
                <a:solidFill>
                  <a:srgbClr val="0A5394"/>
                </a:solidFill>
                <a:latin typeface="Arial"/>
                <a:cs typeface="Arial"/>
              </a:rPr>
              <a:t>France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30" dirty="0">
                <a:solidFill>
                  <a:srgbClr val="0A5394"/>
                </a:solidFill>
                <a:latin typeface="Arial"/>
                <a:cs typeface="Arial"/>
              </a:rPr>
              <a:t>Culture</a:t>
            </a:r>
            <a:endParaRPr sz="1200">
              <a:latin typeface="Arial"/>
              <a:cs typeface="Arial"/>
            </a:endParaRPr>
          </a:p>
          <a:p>
            <a:pPr marL="12700" marR="16510">
              <a:lnSpc>
                <a:spcPct val="78100"/>
              </a:lnSpc>
            </a:pPr>
            <a:r>
              <a:rPr sz="1200" b="1" spc="-105" dirty="0">
                <a:solidFill>
                  <a:srgbClr val="0A5394"/>
                </a:solidFill>
                <a:latin typeface="Tahoma"/>
                <a:cs typeface="Tahoma"/>
              </a:rPr>
              <a:t>Rose</a:t>
            </a:r>
            <a:r>
              <a:rPr sz="1200" b="1" spc="-1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le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plus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souvent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associée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lʼenfance,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aux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cosmétiques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pâtisserie.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Féminité,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romantique, </a:t>
            </a:r>
            <a:r>
              <a:rPr sz="1200" spc="-36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gourmandise,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espiègle,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naïf,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indécis.</a:t>
            </a:r>
            <a:r>
              <a:rPr sz="1200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30" dirty="0">
                <a:solidFill>
                  <a:srgbClr val="0A5394"/>
                </a:solidFill>
                <a:latin typeface="Arial"/>
                <a:cs typeface="Arial"/>
              </a:rPr>
              <a:t>Victoria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50" dirty="0">
                <a:solidFill>
                  <a:srgbClr val="0A5394"/>
                </a:solidFill>
                <a:latin typeface="Arial"/>
                <a:cs typeface="Arial"/>
              </a:rPr>
              <a:t>Secret,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35" dirty="0">
                <a:solidFill>
                  <a:srgbClr val="0A5394"/>
                </a:solidFill>
                <a:latin typeface="Arial"/>
                <a:cs typeface="Arial"/>
              </a:rPr>
              <a:t>Barbie</a:t>
            </a:r>
            <a:endParaRPr sz="1200">
              <a:latin typeface="Arial"/>
              <a:cs typeface="Arial"/>
            </a:endParaRPr>
          </a:p>
          <a:p>
            <a:pPr marL="12700" marR="59690">
              <a:lnSpc>
                <a:spcPct val="78100"/>
              </a:lnSpc>
            </a:pPr>
            <a:r>
              <a:rPr sz="1200" b="1" spc="-75" dirty="0">
                <a:solidFill>
                  <a:srgbClr val="0A5394"/>
                </a:solidFill>
                <a:latin typeface="Tahoma"/>
                <a:cs typeface="Tahoma"/>
              </a:rPr>
              <a:t>Gris</a:t>
            </a:r>
            <a:r>
              <a:rPr sz="1200" b="1" spc="-114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comme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elle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évoque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neutralité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persévérance,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gris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est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surtout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associé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finance,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à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lʼautomobile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au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high-tech.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Rigoureux,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persévérant,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classique,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discret,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indépendant,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40" dirty="0">
                <a:solidFill>
                  <a:srgbClr val="0A5394"/>
                </a:solidFill>
                <a:latin typeface="Tahoma"/>
                <a:cs typeface="Tahoma"/>
              </a:rPr>
              <a:t>sévère.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40" dirty="0">
                <a:solidFill>
                  <a:srgbClr val="0A5394"/>
                </a:solidFill>
                <a:latin typeface="Arial"/>
                <a:cs typeface="Arial"/>
              </a:rPr>
              <a:t>Apple </a:t>
            </a:r>
            <a:r>
              <a:rPr sz="1200" i="1" spc="-31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b="1" spc="-70" dirty="0">
                <a:solidFill>
                  <a:srgbClr val="0A5394"/>
                </a:solidFill>
                <a:latin typeface="Tahoma"/>
                <a:cs typeface="Tahoma"/>
              </a:rPr>
              <a:t>Noir</a:t>
            </a:r>
            <a:r>
              <a:rPr sz="1200" b="1" spc="-11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: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cʼest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une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couleur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que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5" dirty="0">
                <a:solidFill>
                  <a:srgbClr val="0A5394"/>
                </a:solidFill>
                <a:latin typeface="Tahoma"/>
                <a:cs typeface="Tahoma"/>
              </a:rPr>
              <a:t>lʼon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retrouvera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beaucoup</a:t>
            </a:r>
            <a:r>
              <a:rPr sz="1200" spc="-12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dans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5" dirty="0">
                <a:solidFill>
                  <a:srgbClr val="0A5394"/>
                </a:solidFill>
                <a:latin typeface="Tahoma"/>
                <a:cs typeface="Tahoma"/>
              </a:rPr>
              <a:t>les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secteurs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10" dirty="0">
                <a:solidFill>
                  <a:srgbClr val="0A5394"/>
                </a:solidFill>
                <a:latin typeface="Tahoma"/>
                <a:cs typeface="Tahoma"/>
              </a:rPr>
              <a:t>du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luxe.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5" dirty="0">
                <a:solidFill>
                  <a:srgbClr val="0A5394"/>
                </a:solidFill>
                <a:latin typeface="Tahoma"/>
                <a:cs typeface="Tahoma"/>
              </a:rPr>
              <a:t>Mystérieux,</a:t>
            </a:r>
            <a:r>
              <a:rPr sz="1200" spc="-13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élégant, </a:t>
            </a:r>
            <a:r>
              <a:rPr sz="1200" spc="-36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5" dirty="0">
                <a:solidFill>
                  <a:srgbClr val="0A5394"/>
                </a:solidFill>
                <a:latin typeface="Tahoma"/>
                <a:cs typeface="Tahoma"/>
              </a:rPr>
              <a:t>déterminé,</a:t>
            </a:r>
            <a:r>
              <a:rPr sz="1200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20" dirty="0">
                <a:solidFill>
                  <a:srgbClr val="0A5394"/>
                </a:solidFill>
                <a:latin typeface="Tahoma"/>
                <a:cs typeface="Tahoma"/>
              </a:rPr>
              <a:t>cynique,</a:t>
            </a:r>
            <a:r>
              <a:rPr sz="1200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spc="-30" dirty="0">
                <a:solidFill>
                  <a:srgbClr val="0A5394"/>
                </a:solidFill>
                <a:latin typeface="Tahoma"/>
                <a:cs typeface="Tahoma"/>
              </a:rPr>
              <a:t>fataliste.</a:t>
            </a:r>
            <a:r>
              <a:rPr sz="1200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200" i="1" spc="-50" dirty="0">
                <a:solidFill>
                  <a:srgbClr val="0A5394"/>
                </a:solidFill>
                <a:latin typeface="Arial"/>
                <a:cs typeface="Arial"/>
              </a:rPr>
              <a:t>Chanel,</a:t>
            </a:r>
            <a:r>
              <a:rPr sz="1200" i="1" spc="-95" dirty="0">
                <a:solidFill>
                  <a:srgbClr val="0A5394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0A5394"/>
                </a:solidFill>
                <a:latin typeface="Arial"/>
                <a:cs typeface="Arial"/>
              </a:rPr>
              <a:t>Dior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2476"/>
          <a:stretch/>
        </p:blipFill>
        <p:spPr>
          <a:xfrm>
            <a:off x="0" y="1155700"/>
            <a:ext cx="9143999" cy="39862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276725" y="2571750"/>
            <a:ext cx="3648074" cy="2190749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132234" y="2120900"/>
            <a:ext cx="448373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170" dirty="0"/>
              <a:t>J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5" dirty="0"/>
              <a:t>c</a:t>
            </a:r>
            <a:r>
              <a:rPr spc="-40" dirty="0"/>
              <a:t>h</a:t>
            </a:r>
            <a:r>
              <a:rPr spc="-5" dirty="0"/>
              <a:t>o</a:t>
            </a:r>
            <a:r>
              <a:rPr spc="45" dirty="0"/>
              <a:t>i</a:t>
            </a:r>
            <a:r>
              <a:rPr spc="-15" dirty="0"/>
              <a:t>si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90" dirty="0"/>
              <a:t>/</a:t>
            </a:r>
            <a:r>
              <a:rPr spc="-305" dirty="0"/>
              <a:t> </a:t>
            </a:r>
            <a:r>
              <a:rPr spc="-30" dirty="0"/>
              <a:t>m</a:t>
            </a:r>
            <a:r>
              <a:rPr spc="-85" dirty="0"/>
              <a:t>e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5" dirty="0"/>
              <a:t>o</a:t>
            </a:r>
            <a:r>
              <a:rPr spc="-40" dirty="0"/>
              <a:t>u</a:t>
            </a:r>
            <a:r>
              <a:rPr spc="70" dirty="0"/>
              <a:t>l</a:t>
            </a:r>
            <a:r>
              <a:rPr spc="-85" dirty="0"/>
              <a:t>e</a:t>
            </a:r>
            <a:r>
              <a:rPr spc="-40" dirty="0"/>
              <a:t>u</a:t>
            </a:r>
            <a:r>
              <a:rPr spc="-55" dirty="0"/>
              <a:t>r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350" dirty="0"/>
              <a:t>…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9446"/>
          <a:stretch/>
        </p:blipFill>
        <p:spPr>
          <a:xfrm>
            <a:off x="147637" y="1079500"/>
            <a:ext cx="8839199" cy="39196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57960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3</a:t>
            </a:r>
            <a:r>
              <a:rPr spc="-150" dirty="0"/>
              <a:t>.</a:t>
            </a:r>
            <a:r>
              <a:rPr spc="-305" dirty="0"/>
              <a:t> </a:t>
            </a:r>
            <a:r>
              <a:rPr spc="-120" dirty="0"/>
              <a:t>M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70" dirty="0"/>
              <a:t>l</a:t>
            </a:r>
            <a:r>
              <a:rPr spc="45" dirty="0"/>
              <a:t>i</a:t>
            </a:r>
            <a:r>
              <a:rPr spc="-75" dirty="0"/>
              <a:t>c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5" dirty="0"/>
              <a:t>d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45" dirty="0"/>
              <a:t>c</a:t>
            </a:r>
            <a:r>
              <a:rPr spc="-60" dirty="0"/>
              <a:t>a</a:t>
            </a:r>
            <a:r>
              <a:rPr spc="-105" dirty="0"/>
              <a:t>r</a:t>
            </a:r>
            <a:r>
              <a:rPr spc="-60" dirty="0"/>
              <a:t>a</a:t>
            </a:r>
            <a:r>
              <a:rPr spc="-45" dirty="0"/>
              <a:t>c</a:t>
            </a:r>
            <a:r>
              <a:rPr spc="-35" dirty="0"/>
              <a:t>t</a:t>
            </a:r>
            <a:r>
              <a:rPr spc="-85" dirty="0"/>
              <a:t>è</a:t>
            </a:r>
            <a:r>
              <a:rPr spc="-70" dirty="0"/>
              <a:t>r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45" dirty="0"/>
              <a:t>-</a:t>
            </a:r>
            <a:r>
              <a:rPr spc="-305" dirty="0"/>
              <a:t> </a:t>
            </a:r>
            <a:r>
              <a:rPr spc="-40" dirty="0"/>
              <a:t>ty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135" dirty="0"/>
              <a:t>g</a:t>
            </a:r>
            <a:r>
              <a:rPr spc="-105" dirty="0"/>
              <a:t>r</a:t>
            </a:r>
            <a:r>
              <a:rPr spc="-60" dirty="0"/>
              <a:t>a</a:t>
            </a:r>
            <a:r>
              <a:rPr spc="5" dirty="0"/>
              <a:t>p</a:t>
            </a:r>
            <a:r>
              <a:rPr spc="-40" dirty="0"/>
              <a:t>h</a:t>
            </a:r>
            <a:r>
              <a:rPr spc="45" dirty="0"/>
              <a:t>i</a:t>
            </a:r>
            <a:r>
              <a:rPr spc="-85" dirty="0"/>
              <a:t>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66750" y="1409700"/>
            <a:ext cx="4495799" cy="31813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10200" y="3000375"/>
            <a:ext cx="3248024" cy="140969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19446"/>
          <a:stretch/>
        </p:blipFill>
        <p:spPr>
          <a:xfrm>
            <a:off x="147637" y="1079500"/>
            <a:ext cx="8839199" cy="39196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25886" y="539750"/>
            <a:ext cx="28956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80" dirty="0"/>
              <a:t>L</a:t>
            </a:r>
            <a:r>
              <a:rPr spc="20" dirty="0"/>
              <a:t>'</a:t>
            </a:r>
            <a:r>
              <a:rPr spc="-75" dirty="0"/>
              <a:t>é</a:t>
            </a:r>
            <a:r>
              <a:rPr spc="-100" dirty="0"/>
              <a:t>v</a:t>
            </a:r>
            <a:r>
              <a:rPr spc="-5" dirty="0"/>
              <a:t>o</a:t>
            </a:r>
            <a:r>
              <a:rPr spc="70" dirty="0"/>
              <a:t>l</a:t>
            </a:r>
            <a:r>
              <a:rPr spc="-40" dirty="0"/>
              <a:t>u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140" dirty="0"/>
              <a:t>G</a:t>
            </a:r>
            <a:r>
              <a:rPr spc="-120" dirty="0"/>
              <a:t>OO</a:t>
            </a:r>
            <a:r>
              <a:rPr spc="-140" dirty="0"/>
              <a:t>G</a:t>
            </a:r>
            <a:r>
              <a:rPr spc="-35" dirty="0"/>
              <a:t>L</a:t>
            </a:r>
            <a:r>
              <a:rPr spc="-95" dirty="0"/>
              <a:t>E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3050" y="1304925"/>
            <a:ext cx="6057899" cy="351472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8247"/>
          <a:stretch/>
        </p:blipFill>
        <p:spPr>
          <a:xfrm>
            <a:off x="0" y="0"/>
            <a:ext cx="9143999" cy="4203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5915" y="530225"/>
            <a:ext cx="288290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15" dirty="0"/>
              <a:t>c</a:t>
            </a:r>
            <a:r>
              <a:rPr spc="-40" dirty="0"/>
              <a:t>h</a:t>
            </a:r>
            <a:r>
              <a:rPr spc="-60" dirty="0"/>
              <a:t>a</a:t>
            </a:r>
            <a:r>
              <a:rPr spc="-40" dirty="0"/>
              <a:t>r</a:t>
            </a:r>
            <a:r>
              <a:rPr spc="-35" dirty="0"/>
              <a:t>t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135" dirty="0"/>
              <a:t>g</a:t>
            </a:r>
            <a:r>
              <a:rPr spc="-105" dirty="0"/>
              <a:t>r</a:t>
            </a:r>
            <a:r>
              <a:rPr spc="-60" dirty="0"/>
              <a:t>a</a:t>
            </a:r>
            <a:r>
              <a:rPr spc="5" dirty="0"/>
              <a:t>p</a:t>
            </a:r>
            <a:r>
              <a:rPr spc="-40" dirty="0"/>
              <a:t>h</a:t>
            </a:r>
            <a:r>
              <a:rPr spc="45" dirty="0"/>
              <a:t>i</a:t>
            </a:r>
            <a:r>
              <a:rPr spc="5" dirty="0"/>
              <a:t>q</a:t>
            </a:r>
            <a:r>
              <a:rPr spc="-40" dirty="0"/>
              <a:t>u</a:t>
            </a:r>
            <a:r>
              <a:rPr spc="-85" dirty="0"/>
              <a:t>e</a:t>
            </a:r>
          </a:p>
        </p:txBody>
      </p:sp>
      <p:sp>
        <p:nvSpPr>
          <p:cNvPr id="4" name="object 4"/>
          <p:cNvSpPr/>
          <p:nvPr/>
        </p:nvSpPr>
        <p:spPr>
          <a:xfrm>
            <a:off x="752474" y="22764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52474" y="25050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2474" y="27336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52474" y="29622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75766" y="1375810"/>
            <a:ext cx="4891405" cy="2273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7100"/>
              </a:lnSpc>
              <a:spcBef>
                <a:spcPts val="95"/>
              </a:spcBef>
            </a:pP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La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charte graphique d’une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entreprise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s'applique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partout,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y </a:t>
            </a:r>
            <a:r>
              <a:rPr sz="1400" spc="-3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compris 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pour 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la 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communication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diagital,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et 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comprend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les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éléments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suivants </a:t>
            </a:r>
            <a:r>
              <a:rPr sz="14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:</a:t>
            </a:r>
            <a:endParaRPr sz="1400" dirty="0">
              <a:latin typeface="Microsoft Sans Serif"/>
              <a:cs typeface="Microsoft Sans Serif"/>
            </a:endParaRPr>
          </a:p>
          <a:p>
            <a:pPr marL="354965">
              <a:lnSpc>
                <a:spcPct val="100000"/>
              </a:lnSpc>
              <a:spcBef>
                <a:spcPts val="869"/>
              </a:spcBef>
            </a:pP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le</a:t>
            </a:r>
            <a:r>
              <a:rPr sz="140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logo,</a:t>
            </a:r>
            <a:endParaRPr sz="1400" dirty="0">
              <a:latin typeface="Microsoft Sans Serif"/>
              <a:cs typeface="Microsoft Sans Serif"/>
            </a:endParaRPr>
          </a:p>
          <a:p>
            <a:pPr marL="354965" marR="3277870">
              <a:lnSpc>
                <a:spcPct val="107100"/>
              </a:lnSpc>
            </a:pP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la</a:t>
            </a:r>
            <a:r>
              <a:rPr sz="1400" spc="-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typographie, </a:t>
            </a:r>
            <a:r>
              <a:rPr sz="1400" spc="-3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les</a:t>
            </a:r>
            <a:r>
              <a:rPr sz="1400" spc="2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couleurs,</a:t>
            </a:r>
            <a:endParaRPr sz="1400" dirty="0">
              <a:latin typeface="Microsoft Sans Serif"/>
              <a:cs typeface="Microsoft Sans Serif"/>
            </a:endParaRPr>
          </a:p>
          <a:p>
            <a:pPr marL="354965">
              <a:lnSpc>
                <a:spcPct val="100000"/>
              </a:lnSpc>
              <a:spcBef>
                <a:spcPts val="120"/>
              </a:spcBef>
            </a:pP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les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icônes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et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les 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pictogrammes</a:t>
            </a:r>
            <a:endParaRPr sz="1400" dirty="0">
              <a:latin typeface="Microsoft Sans Serif"/>
              <a:cs typeface="Microsoft Sans Serif"/>
            </a:endParaRPr>
          </a:p>
          <a:p>
            <a:pPr marL="12700" marR="137160">
              <a:lnSpc>
                <a:spcPct val="107100"/>
              </a:lnSpc>
              <a:spcBef>
                <a:spcPts val="755"/>
              </a:spcBef>
            </a:pP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Elle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peut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également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inclure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la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signature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mail,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la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carte</a:t>
            </a:r>
            <a:r>
              <a:rPr sz="1400" spc="5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02060"/>
                </a:solidFill>
                <a:latin typeface="Microsoft Sans Serif"/>
                <a:cs typeface="Microsoft Sans Serif"/>
              </a:rPr>
              <a:t>de </a:t>
            </a:r>
            <a:r>
              <a:rPr sz="1400" spc="-36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visite,</a:t>
            </a:r>
            <a:r>
              <a:rPr sz="1400" spc="35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02060"/>
                </a:solidFill>
                <a:latin typeface="Microsoft Sans Serif"/>
                <a:cs typeface="Microsoft Sans Serif"/>
              </a:rPr>
              <a:t>le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02060"/>
                </a:solidFill>
                <a:latin typeface="Microsoft Sans Serif"/>
                <a:cs typeface="Microsoft Sans Serif"/>
              </a:rPr>
              <a:t>papier</a:t>
            </a:r>
            <a:r>
              <a:rPr sz="1400" spc="40" dirty="0">
                <a:solidFill>
                  <a:srgbClr val="002060"/>
                </a:solidFill>
                <a:latin typeface="Microsoft Sans Serif"/>
                <a:cs typeface="Microsoft Sans Serif"/>
              </a:rPr>
              <a:t> en-tête.</a:t>
            </a:r>
            <a:endParaRPr sz="1400" dirty="0">
              <a:latin typeface="Microsoft Sans Serif"/>
              <a:cs typeface="Microsoft Sans Serif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86425" y="1943100"/>
            <a:ext cx="2905124" cy="162877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669110" y="1492250"/>
            <a:ext cx="15087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spc="-10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Ex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e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m</a:t>
            </a:r>
            <a:r>
              <a:rPr sz="150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p</a:t>
            </a:r>
            <a:r>
              <a:rPr sz="1500" spc="3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l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e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 </a:t>
            </a:r>
            <a:r>
              <a:rPr sz="1500" spc="-7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F</a:t>
            </a:r>
            <a:r>
              <a:rPr sz="1500" spc="-6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r</a:t>
            </a:r>
            <a:r>
              <a:rPr sz="1500" spc="-3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a</a:t>
            </a:r>
            <a:r>
              <a:rPr sz="1500" spc="-2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n</a:t>
            </a:r>
            <a:r>
              <a:rPr sz="1500" spc="-4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c</a:t>
            </a:r>
            <a:r>
              <a:rPr sz="1500" spc="-5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e</a:t>
            </a:r>
            <a:r>
              <a:rPr sz="1500" spc="-170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 </a:t>
            </a:r>
            <a:r>
              <a:rPr sz="1500" spc="-7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T</a:t>
            </a:r>
            <a:r>
              <a:rPr sz="1500" spc="-125" dirty="0">
                <a:solidFill>
                  <a:srgbClr val="BFC2CC"/>
                </a:solidFill>
                <a:latin typeface="Tahoma"/>
                <a:cs typeface="Tahoma"/>
                <a:hlinkClick r:id="rId4"/>
              </a:rPr>
              <a:t>V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288641" y="1430767"/>
            <a:ext cx="396240" cy="396240"/>
            <a:chOff x="7288641" y="1430767"/>
            <a:chExt cx="396240" cy="396240"/>
          </a:xfrm>
        </p:grpSpPr>
        <p:sp>
          <p:nvSpPr>
            <p:cNvPr id="12" name="object 12"/>
            <p:cNvSpPr/>
            <p:nvPr/>
          </p:nvSpPr>
          <p:spPr>
            <a:xfrm>
              <a:off x="7288641" y="1430767"/>
              <a:ext cx="396240" cy="396240"/>
            </a:xfrm>
            <a:custGeom>
              <a:avLst/>
              <a:gdLst/>
              <a:ahLst/>
              <a:cxnLst/>
              <a:rect l="l" t="t" r="r" b="b"/>
              <a:pathLst>
                <a:path w="396240" h="396239">
                  <a:moveTo>
                    <a:pt x="198007" y="396015"/>
                  </a:moveTo>
                  <a:lnTo>
                    <a:pt x="159378" y="392211"/>
                  </a:lnTo>
                  <a:lnTo>
                    <a:pt x="122233" y="380943"/>
                  </a:lnTo>
                  <a:lnTo>
                    <a:pt x="88000" y="362645"/>
                  </a:lnTo>
                  <a:lnTo>
                    <a:pt x="57995" y="338020"/>
                  </a:lnTo>
                  <a:lnTo>
                    <a:pt x="33370" y="308015"/>
                  </a:lnTo>
                  <a:lnTo>
                    <a:pt x="15072" y="273782"/>
                  </a:lnTo>
                  <a:lnTo>
                    <a:pt x="3804" y="236637"/>
                  </a:lnTo>
                  <a:lnTo>
                    <a:pt x="0" y="198007"/>
                  </a:lnTo>
                  <a:lnTo>
                    <a:pt x="237" y="188280"/>
                  </a:lnTo>
                  <a:lnTo>
                    <a:pt x="5935" y="149884"/>
                  </a:lnTo>
                  <a:lnTo>
                    <a:pt x="19014" y="113337"/>
                  </a:lnTo>
                  <a:lnTo>
                    <a:pt x="38972" y="80044"/>
                  </a:lnTo>
                  <a:lnTo>
                    <a:pt x="65041" y="51284"/>
                  </a:lnTo>
                  <a:lnTo>
                    <a:pt x="96220" y="28163"/>
                  </a:lnTo>
                  <a:lnTo>
                    <a:pt x="131311" y="11569"/>
                  </a:lnTo>
                  <a:lnTo>
                    <a:pt x="168965" y="2140"/>
                  </a:lnTo>
                  <a:lnTo>
                    <a:pt x="198007" y="0"/>
                  </a:lnTo>
                  <a:lnTo>
                    <a:pt x="207735" y="237"/>
                  </a:lnTo>
                  <a:lnTo>
                    <a:pt x="246131" y="5935"/>
                  </a:lnTo>
                  <a:lnTo>
                    <a:pt x="282678" y="19014"/>
                  </a:lnTo>
                  <a:lnTo>
                    <a:pt x="315971" y="38972"/>
                  </a:lnTo>
                  <a:lnTo>
                    <a:pt x="344730" y="65041"/>
                  </a:lnTo>
                  <a:lnTo>
                    <a:pt x="367851" y="96220"/>
                  </a:lnTo>
                  <a:lnTo>
                    <a:pt x="384446" y="131311"/>
                  </a:lnTo>
                  <a:lnTo>
                    <a:pt x="393875" y="168965"/>
                  </a:lnTo>
                  <a:lnTo>
                    <a:pt x="396015" y="198007"/>
                  </a:lnTo>
                  <a:lnTo>
                    <a:pt x="395777" y="207735"/>
                  </a:lnTo>
                  <a:lnTo>
                    <a:pt x="390079" y="246131"/>
                  </a:lnTo>
                  <a:lnTo>
                    <a:pt x="377000" y="282678"/>
                  </a:lnTo>
                  <a:lnTo>
                    <a:pt x="357043" y="315971"/>
                  </a:lnTo>
                  <a:lnTo>
                    <a:pt x="330973" y="344730"/>
                  </a:lnTo>
                  <a:lnTo>
                    <a:pt x="299794" y="367851"/>
                  </a:lnTo>
                  <a:lnTo>
                    <a:pt x="264704" y="384446"/>
                  </a:lnTo>
                  <a:lnTo>
                    <a:pt x="227050" y="393875"/>
                  </a:lnTo>
                  <a:lnTo>
                    <a:pt x="198007" y="396015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319009" y="1461135"/>
              <a:ext cx="335280" cy="335280"/>
            </a:xfrm>
            <a:custGeom>
              <a:avLst/>
              <a:gdLst/>
              <a:ahLst/>
              <a:cxnLst/>
              <a:rect l="l" t="t" r="r" b="b"/>
              <a:pathLst>
                <a:path w="335279" h="335280">
                  <a:moveTo>
                    <a:pt x="167640" y="335280"/>
                  </a:moveTo>
                  <a:lnTo>
                    <a:pt x="126896" y="330254"/>
                  </a:lnTo>
                  <a:lnTo>
                    <a:pt x="88614" y="315486"/>
                  </a:lnTo>
                  <a:lnTo>
                    <a:pt x="55066" y="291860"/>
                  </a:lnTo>
                  <a:lnTo>
                    <a:pt x="28252" y="260775"/>
                  </a:lnTo>
                  <a:lnTo>
                    <a:pt x="9795" y="224107"/>
                  </a:lnTo>
                  <a:lnTo>
                    <a:pt x="805" y="184071"/>
                  </a:lnTo>
                  <a:lnTo>
                    <a:pt x="0" y="167640"/>
                  </a:lnTo>
                  <a:lnTo>
                    <a:pt x="201" y="159404"/>
                  </a:lnTo>
                  <a:lnTo>
                    <a:pt x="7216" y="118976"/>
                  </a:lnTo>
                  <a:lnTo>
                    <a:pt x="23844" y="81463"/>
                  </a:lnTo>
                  <a:lnTo>
                    <a:pt x="49100" y="49100"/>
                  </a:lnTo>
                  <a:lnTo>
                    <a:pt x="81463" y="23844"/>
                  </a:lnTo>
                  <a:lnTo>
                    <a:pt x="118976" y="7216"/>
                  </a:lnTo>
                  <a:lnTo>
                    <a:pt x="159404" y="201"/>
                  </a:lnTo>
                  <a:lnTo>
                    <a:pt x="167640" y="0"/>
                  </a:lnTo>
                  <a:lnTo>
                    <a:pt x="175875" y="201"/>
                  </a:lnTo>
                  <a:lnTo>
                    <a:pt x="216303" y="7216"/>
                  </a:lnTo>
                  <a:lnTo>
                    <a:pt x="253816" y="23844"/>
                  </a:lnTo>
                  <a:lnTo>
                    <a:pt x="286179" y="49100"/>
                  </a:lnTo>
                  <a:lnTo>
                    <a:pt x="311435" y="81463"/>
                  </a:lnTo>
                  <a:lnTo>
                    <a:pt x="328063" y="118976"/>
                  </a:lnTo>
                  <a:lnTo>
                    <a:pt x="335078" y="159404"/>
                  </a:lnTo>
                  <a:lnTo>
                    <a:pt x="335280" y="167640"/>
                  </a:lnTo>
                  <a:lnTo>
                    <a:pt x="335078" y="175875"/>
                  </a:lnTo>
                  <a:lnTo>
                    <a:pt x="328063" y="216303"/>
                  </a:lnTo>
                  <a:lnTo>
                    <a:pt x="311435" y="253816"/>
                  </a:lnTo>
                  <a:lnTo>
                    <a:pt x="286179" y="286179"/>
                  </a:lnTo>
                  <a:lnTo>
                    <a:pt x="253816" y="311435"/>
                  </a:lnTo>
                  <a:lnTo>
                    <a:pt x="216303" y="328063"/>
                  </a:lnTo>
                  <a:lnTo>
                    <a:pt x="175875" y="335078"/>
                  </a:lnTo>
                  <a:lnTo>
                    <a:pt x="167640" y="335280"/>
                  </a:lnTo>
                  <a:close/>
                </a:path>
              </a:pathLst>
            </a:custGeom>
            <a:solidFill>
              <a:srgbClr val="E6A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32816" y="1556607"/>
              <a:ext cx="107324" cy="14401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20277"/>
          <a:stretch/>
        </p:blipFill>
        <p:spPr>
          <a:xfrm>
            <a:off x="309562" y="1"/>
            <a:ext cx="11120437" cy="51181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375895" y="2568575"/>
            <a:ext cx="4458970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 indent="138430">
              <a:lnSpc>
                <a:spcPts val="4720"/>
              </a:lnSpc>
              <a:spcBef>
                <a:spcPts val="434"/>
              </a:spcBef>
            </a:pPr>
            <a:r>
              <a:rPr sz="4100" b="1" spc="-3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375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20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1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su</a:t>
            </a:r>
            <a:r>
              <a:rPr sz="4100" b="1" spc="-110" dirty="0">
                <a:solidFill>
                  <a:srgbClr val="FFFFFF"/>
                </a:solidFill>
                <a:latin typeface="Tahoma"/>
                <a:cs typeface="Tahoma"/>
              </a:rPr>
              <a:t>r  </a:t>
            </a:r>
            <a:r>
              <a:rPr sz="41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1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é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35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r>
              <a:rPr sz="4100" b="1" spc="-360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2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au</a:t>
            </a:r>
            <a:r>
              <a:rPr sz="4100" b="1" spc="-360" dirty="0">
                <a:solidFill>
                  <a:srgbClr val="FFFFFF"/>
                </a:solidFill>
                <a:latin typeface="Tahoma"/>
                <a:cs typeface="Tahoma"/>
              </a:rPr>
              <a:t>x</a:t>
            </a:r>
            <a:endParaRPr sz="41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3958"/>
          <a:stretch/>
        </p:blipFill>
        <p:spPr>
          <a:xfrm>
            <a:off x="0" y="1231900"/>
            <a:ext cx="9143999" cy="39100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2300" y="1295400"/>
            <a:ext cx="2505074" cy="34766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36592" y="4283075"/>
            <a:ext cx="19196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35" dirty="0">
                <a:latin typeface="Tahoma"/>
                <a:cs typeface="Tahoma"/>
                <a:hlinkClick r:id="rId4"/>
              </a:rPr>
              <a:t>L</a:t>
            </a:r>
            <a:r>
              <a:rPr sz="2700" spc="-60" dirty="0">
                <a:latin typeface="Tahoma"/>
                <a:cs typeface="Tahoma"/>
                <a:hlinkClick r:id="rId4"/>
              </a:rPr>
              <a:t>a</a:t>
            </a:r>
            <a:r>
              <a:rPr sz="2700" spc="-30" dirty="0">
                <a:latin typeface="Tahoma"/>
                <a:cs typeface="Tahoma"/>
                <a:hlinkClick r:id="rId4"/>
              </a:rPr>
              <a:t>n</a:t>
            </a:r>
            <a:r>
              <a:rPr sz="2700" spc="-75" dirty="0">
                <a:latin typeface="Tahoma"/>
                <a:cs typeface="Tahoma"/>
                <a:hlinkClick r:id="rId4"/>
              </a:rPr>
              <a:t>c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40" dirty="0">
                <a:latin typeface="Tahoma"/>
                <a:cs typeface="Tahoma"/>
                <a:hlinkClick r:id="rId4"/>
              </a:rPr>
              <a:t>r</a:t>
            </a:r>
            <a:r>
              <a:rPr sz="2700" spc="-305" dirty="0">
                <a:latin typeface="Tahoma"/>
                <a:cs typeface="Tahoma"/>
                <a:hlinkClick r:id="rId4"/>
              </a:rPr>
              <a:t> </a:t>
            </a:r>
            <a:r>
              <a:rPr sz="2700" spc="70" dirty="0">
                <a:latin typeface="Tahoma"/>
                <a:cs typeface="Tahoma"/>
                <a:hlinkClick r:id="rId4"/>
              </a:rPr>
              <a:t>l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305" dirty="0">
                <a:latin typeface="Tahoma"/>
                <a:cs typeface="Tahoma"/>
                <a:hlinkClick r:id="rId4"/>
              </a:rPr>
              <a:t> </a:t>
            </a:r>
            <a:r>
              <a:rPr sz="2700" spc="-35" dirty="0">
                <a:latin typeface="Tahoma"/>
                <a:cs typeface="Tahoma"/>
                <a:hlinkClick r:id="rId4"/>
              </a:rPr>
              <a:t>t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130" dirty="0">
                <a:latin typeface="Tahoma"/>
                <a:cs typeface="Tahoma"/>
                <a:hlinkClick r:id="rId4"/>
              </a:rPr>
              <a:t>s</a:t>
            </a:r>
            <a:r>
              <a:rPr sz="2700" spc="5" dirty="0">
                <a:latin typeface="Tahoma"/>
                <a:cs typeface="Tahoma"/>
                <a:hlinkClick r:id="rId4"/>
              </a:rPr>
              <a:t>t</a:t>
            </a:r>
            <a:endParaRPr sz="27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312014" y="4216264"/>
            <a:ext cx="540385" cy="540385"/>
            <a:chOff x="8312014" y="4216264"/>
            <a:chExt cx="540385" cy="540385"/>
          </a:xfrm>
        </p:grpSpPr>
        <p:sp>
          <p:nvSpPr>
            <p:cNvPr id="6" name="object 6"/>
            <p:cNvSpPr/>
            <p:nvPr/>
          </p:nvSpPr>
          <p:spPr>
            <a:xfrm>
              <a:off x="8312014" y="4216264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4" h="540385">
                  <a:moveTo>
                    <a:pt x="270010" y="540021"/>
                  </a:moveTo>
                  <a:lnTo>
                    <a:pt x="230391" y="537099"/>
                  </a:lnTo>
                  <a:lnTo>
                    <a:pt x="191630" y="528394"/>
                  </a:lnTo>
                  <a:lnTo>
                    <a:pt x="154566" y="514097"/>
                  </a:lnTo>
                  <a:lnTo>
                    <a:pt x="120000" y="494516"/>
                  </a:lnTo>
                  <a:lnTo>
                    <a:pt x="88682" y="470075"/>
                  </a:lnTo>
                  <a:lnTo>
                    <a:pt x="61289" y="441303"/>
                  </a:lnTo>
                  <a:lnTo>
                    <a:pt x="38414" y="408824"/>
                  </a:lnTo>
                  <a:lnTo>
                    <a:pt x="20553" y="373339"/>
                  </a:lnTo>
                  <a:lnTo>
                    <a:pt x="8091" y="335617"/>
                  </a:lnTo>
                  <a:lnTo>
                    <a:pt x="1300" y="296476"/>
                  </a:lnTo>
                  <a:lnTo>
                    <a:pt x="0" y="270010"/>
                  </a:lnTo>
                  <a:lnTo>
                    <a:pt x="81" y="263382"/>
                  </a:lnTo>
                  <a:lnTo>
                    <a:pt x="3974" y="223851"/>
                  </a:lnTo>
                  <a:lnTo>
                    <a:pt x="13628" y="185311"/>
                  </a:lnTo>
                  <a:lnTo>
                    <a:pt x="28829" y="148612"/>
                  </a:lnTo>
                  <a:lnTo>
                    <a:pt x="49255" y="114534"/>
                  </a:lnTo>
                  <a:lnTo>
                    <a:pt x="74454" y="83828"/>
                  </a:lnTo>
                  <a:lnTo>
                    <a:pt x="103893" y="57147"/>
                  </a:lnTo>
                  <a:lnTo>
                    <a:pt x="136921" y="35078"/>
                  </a:lnTo>
                  <a:lnTo>
                    <a:pt x="172837" y="18091"/>
                  </a:lnTo>
                  <a:lnTo>
                    <a:pt x="210849" y="6561"/>
                  </a:lnTo>
                  <a:lnTo>
                    <a:pt x="250149" y="731"/>
                  </a:lnTo>
                  <a:lnTo>
                    <a:pt x="270010" y="0"/>
                  </a:lnTo>
                  <a:lnTo>
                    <a:pt x="276639" y="81"/>
                  </a:lnTo>
                  <a:lnTo>
                    <a:pt x="316170" y="3974"/>
                  </a:lnTo>
                  <a:lnTo>
                    <a:pt x="354710" y="13628"/>
                  </a:lnTo>
                  <a:lnTo>
                    <a:pt x="391408" y="28829"/>
                  </a:lnTo>
                  <a:lnTo>
                    <a:pt x="425486" y="49255"/>
                  </a:lnTo>
                  <a:lnTo>
                    <a:pt x="456192" y="74454"/>
                  </a:lnTo>
                  <a:lnTo>
                    <a:pt x="482874" y="103893"/>
                  </a:lnTo>
                  <a:lnTo>
                    <a:pt x="504942" y="136921"/>
                  </a:lnTo>
                  <a:lnTo>
                    <a:pt x="521929" y="172837"/>
                  </a:lnTo>
                  <a:lnTo>
                    <a:pt x="533460" y="210849"/>
                  </a:lnTo>
                  <a:lnTo>
                    <a:pt x="539290" y="250149"/>
                  </a:lnTo>
                  <a:lnTo>
                    <a:pt x="540021" y="270010"/>
                  </a:lnTo>
                  <a:lnTo>
                    <a:pt x="539940" y="276639"/>
                  </a:lnTo>
                  <a:lnTo>
                    <a:pt x="536046" y="316170"/>
                  </a:lnTo>
                  <a:lnTo>
                    <a:pt x="526392" y="354710"/>
                  </a:lnTo>
                  <a:lnTo>
                    <a:pt x="511191" y="391408"/>
                  </a:lnTo>
                  <a:lnTo>
                    <a:pt x="490766" y="425486"/>
                  </a:lnTo>
                  <a:lnTo>
                    <a:pt x="465566" y="456192"/>
                  </a:lnTo>
                  <a:lnTo>
                    <a:pt x="436128" y="482874"/>
                  </a:lnTo>
                  <a:lnTo>
                    <a:pt x="403100" y="504942"/>
                  </a:lnTo>
                  <a:lnTo>
                    <a:pt x="367184" y="521929"/>
                  </a:lnTo>
                  <a:lnTo>
                    <a:pt x="329172" y="533460"/>
                  </a:lnTo>
                  <a:lnTo>
                    <a:pt x="289871" y="539290"/>
                  </a:lnTo>
                  <a:lnTo>
                    <a:pt x="270010" y="540021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53425" y="4257675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36086" y="457199"/>
                  </a:moveTo>
                  <a:lnTo>
                    <a:pt x="221113" y="457199"/>
                  </a:lnTo>
                  <a:lnTo>
                    <a:pt x="213644" y="456833"/>
                  </a:lnTo>
                  <a:lnTo>
                    <a:pt x="169405" y="449529"/>
                  </a:lnTo>
                  <a:lnTo>
                    <a:pt x="127441" y="433736"/>
                  </a:lnTo>
                  <a:lnTo>
                    <a:pt x="89365" y="410059"/>
                  </a:lnTo>
                  <a:lnTo>
                    <a:pt x="56639" y="379409"/>
                  </a:lnTo>
                  <a:lnTo>
                    <a:pt x="30522" y="342964"/>
                  </a:lnTo>
                  <a:lnTo>
                    <a:pt x="12016" y="302123"/>
                  </a:lnTo>
                  <a:lnTo>
                    <a:pt x="1834" y="258457"/>
                  </a:lnTo>
                  <a:lnTo>
                    <a:pt x="0" y="236086"/>
                  </a:lnTo>
                  <a:lnTo>
                    <a:pt x="0" y="221113"/>
                  </a:lnTo>
                  <a:lnTo>
                    <a:pt x="5853" y="176659"/>
                  </a:lnTo>
                  <a:lnTo>
                    <a:pt x="20266" y="134201"/>
                  </a:lnTo>
                  <a:lnTo>
                    <a:pt x="42685" y="95371"/>
                  </a:lnTo>
                  <a:lnTo>
                    <a:pt x="72249" y="61661"/>
                  </a:lnTo>
                  <a:lnTo>
                    <a:pt x="107821" y="34366"/>
                  </a:lnTo>
                  <a:lnTo>
                    <a:pt x="148035" y="14536"/>
                  </a:lnTo>
                  <a:lnTo>
                    <a:pt x="191345" y="2931"/>
                  </a:lnTo>
                  <a:lnTo>
                    <a:pt x="221113" y="0"/>
                  </a:lnTo>
                  <a:lnTo>
                    <a:pt x="236086" y="0"/>
                  </a:lnTo>
                  <a:lnTo>
                    <a:pt x="280540" y="5853"/>
                  </a:lnTo>
                  <a:lnTo>
                    <a:pt x="322998" y="20266"/>
                  </a:lnTo>
                  <a:lnTo>
                    <a:pt x="361828" y="42685"/>
                  </a:lnTo>
                  <a:lnTo>
                    <a:pt x="395538" y="72249"/>
                  </a:lnTo>
                  <a:lnTo>
                    <a:pt x="422833" y="107821"/>
                  </a:lnTo>
                  <a:lnTo>
                    <a:pt x="442663" y="148035"/>
                  </a:lnTo>
                  <a:lnTo>
                    <a:pt x="454268" y="191345"/>
                  </a:lnTo>
                  <a:lnTo>
                    <a:pt x="457200" y="221113"/>
                  </a:lnTo>
                  <a:lnTo>
                    <a:pt x="457199" y="228599"/>
                  </a:lnTo>
                  <a:lnTo>
                    <a:pt x="457200" y="236086"/>
                  </a:lnTo>
                  <a:lnTo>
                    <a:pt x="451346" y="280540"/>
                  </a:lnTo>
                  <a:lnTo>
                    <a:pt x="436933" y="322998"/>
                  </a:lnTo>
                  <a:lnTo>
                    <a:pt x="414514" y="361828"/>
                  </a:lnTo>
                  <a:lnTo>
                    <a:pt x="384950" y="395538"/>
                  </a:lnTo>
                  <a:lnTo>
                    <a:pt x="349378" y="422833"/>
                  </a:lnTo>
                  <a:lnTo>
                    <a:pt x="309164" y="442663"/>
                  </a:lnTo>
                  <a:lnTo>
                    <a:pt x="265854" y="454268"/>
                  </a:lnTo>
                  <a:lnTo>
                    <a:pt x="243555" y="456833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9015" y="4388263"/>
              <a:ext cx="145952" cy="19598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45082" y="1568450"/>
            <a:ext cx="2498090" cy="12179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60" dirty="0">
                <a:solidFill>
                  <a:srgbClr val="BFC2CC"/>
                </a:solidFill>
              </a:rPr>
              <a:t>E</a:t>
            </a:r>
            <a:r>
              <a:rPr spc="5" dirty="0">
                <a:solidFill>
                  <a:srgbClr val="BFC2CC"/>
                </a:solidFill>
              </a:rPr>
              <a:t>t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100" dirty="0">
                <a:solidFill>
                  <a:srgbClr val="BFC2CC"/>
                </a:solidFill>
              </a:rPr>
              <a:t>v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110" dirty="0">
                <a:solidFill>
                  <a:srgbClr val="BFC2CC"/>
                </a:solidFill>
              </a:rPr>
              <a:t>s,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100" dirty="0">
                <a:solidFill>
                  <a:srgbClr val="BFC2CC"/>
                </a:solidFill>
              </a:rPr>
              <a:t>v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75" dirty="0">
                <a:solidFill>
                  <a:srgbClr val="BFC2CC"/>
                </a:solidFill>
              </a:rPr>
              <a:t>s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25" dirty="0">
                <a:solidFill>
                  <a:srgbClr val="BFC2CC"/>
                </a:solidFill>
              </a:rPr>
              <a:t>n  </a:t>
            </a:r>
            <a:r>
              <a:rPr spc="-114" dirty="0">
                <a:solidFill>
                  <a:srgbClr val="BFC2CC"/>
                </a:solidFill>
              </a:rPr>
              <a:t>ê</a:t>
            </a:r>
            <a:r>
              <a:rPr spc="-35" dirty="0">
                <a:solidFill>
                  <a:srgbClr val="BFC2CC"/>
                </a:solidFill>
              </a:rPr>
              <a:t>t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75" dirty="0">
                <a:solidFill>
                  <a:srgbClr val="BFC2CC"/>
                </a:solidFill>
              </a:rPr>
              <a:t>s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40" dirty="0">
                <a:solidFill>
                  <a:srgbClr val="BFC2CC"/>
                </a:solidFill>
              </a:rPr>
              <a:t>ù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100" dirty="0">
                <a:solidFill>
                  <a:srgbClr val="BFC2CC"/>
                </a:solidFill>
              </a:rPr>
              <a:t>v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15" dirty="0">
                <a:solidFill>
                  <a:srgbClr val="BFC2CC"/>
                </a:solidFill>
              </a:rPr>
              <a:t>c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70" dirty="0">
                <a:solidFill>
                  <a:srgbClr val="BFC2CC"/>
                </a:solidFill>
              </a:rPr>
              <a:t>l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60" dirty="0">
                <a:solidFill>
                  <a:srgbClr val="BFC2CC"/>
                </a:solidFill>
              </a:rPr>
              <a:t>s  </a:t>
            </a:r>
            <a:r>
              <a:rPr spc="-70" dirty="0">
                <a:solidFill>
                  <a:srgbClr val="BFC2CC"/>
                </a:solidFill>
              </a:rPr>
              <a:t>r</a:t>
            </a:r>
            <a:r>
              <a:rPr spc="-85" dirty="0">
                <a:solidFill>
                  <a:srgbClr val="BFC2CC"/>
                </a:solidFill>
              </a:rPr>
              <a:t>é</a:t>
            </a:r>
            <a:r>
              <a:rPr spc="-75" dirty="0">
                <a:solidFill>
                  <a:srgbClr val="BFC2CC"/>
                </a:solidFill>
              </a:rPr>
              <a:t>s</a:t>
            </a:r>
            <a:r>
              <a:rPr spc="-125" dirty="0">
                <a:solidFill>
                  <a:srgbClr val="BFC2CC"/>
                </a:solidFill>
              </a:rPr>
              <a:t>e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135" dirty="0">
                <a:solidFill>
                  <a:srgbClr val="BFC2CC"/>
                </a:solidFill>
              </a:rPr>
              <a:t>x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40" dirty="0">
                <a:solidFill>
                  <a:srgbClr val="BFC2CC"/>
                </a:solidFill>
              </a:rPr>
              <a:t>so</a:t>
            </a:r>
            <a:r>
              <a:rPr spc="-15" dirty="0">
                <a:solidFill>
                  <a:srgbClr val="BFC2CC"/>
                </a:solidFill>
              </a:rPr>
              <a:t>c</a:t>
            </a:r>
            <a:r>
              <a:rPr spc="45" dirty="0">
                <a:solidFill>
                  <a:srgbClr val="BFC2CC"/>
                </a:solidFill>
              </a:rPr>
              <a:t>i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135" dirty="0">
                <a:solidFill>
                  <a:srgbClr val="BFC2CC"/>
                </a:solidFill>
              </a:rPr>
              <a:t>x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135" dirty="0">
                <a:solidFill>
                  <a:srgbClr val="BFC2CC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8247"/>
          <a:stretch/>
        </p:blipFill>
        <p:spPr>
          <a:xfrm>
            <a:off x="0" y="0"/>
            <a:ext cx="9143999" cy="42037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62150" y="733425"/>
            <a:ext cx="7029449" cy="367664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7012"/>
          <a:stretch/>
        </p:blipFill>
        <p:spPr>
          <a:xfrm>
            <a:off x="0" y="0"/>
            <a:ext cx="9143999" cy="426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09900" y="438150"/>
            <a:ext cx="5695949" cy="426719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6765"/>
          <a:stretch/>
        </p:blipFill>
        <p:spPr>
          <a:xfrm>
            <a:off x="0" y="0"/>
            <a:ext cx="9143999" cy="42799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7875" y="628650"/>
            <a:ext cx="6915149" cy="38861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-2571" b="18100"/>
          <a:stretch/>
        </p:blipFill>
        <p:spPr>
          <a:xfrm>
            <a:off x="309562" y="1"/>
            <a:ext cx="11120437" cy="54229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465192" y="2568575"/>
            <a:ext cx="4279900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771525" marR="5080" indent="-759460">
              <a:lnSpc>
                <a:spcPts val="4720"/>
              </a:lnSpc>
              <a:spcBef>
                <a:spcPts val="434"/>
              </a:spcBef>
            </a:pPr>
            <a:r>
              <a:rPr sz="4100" b="1" spc="-21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36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375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3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1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195" dirty="0">
                <a:solidFill>
                  <a:srgbClr val="FFFFFF"/>
                </a:solidFill>
                <a:latin typeface="Tahoma"/>
                <a:cs typeface="Tahoma"/>
              </a:rPr>
              <a:t>n  n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3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100" b="1" spc="-25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4100" b="1" spc="-14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4100" b="1" spc="-28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60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4100" b="1" spc="-300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endParaRPr sz="41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l="-96" t="22115" r="96" b="361"/>
          <a:stretch/>
        </p:blipFill>
        <p:spPr>
          <a:xfrm>
            <a:off x="0" y="1155700"/>
            <a:ext cx="9143999" cy="39862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34888" y="1330325"/>
            <a:ext cx="4016375" cy="1217930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algn="just">
              <a:lnSpc>
                <a:spcPts val="3080"/>
              </a:lnSpc>
              <a:spcBef>
                <a:spcPts val="335"/>
              </a:spcBef>
            </a:pPr>
            <a:r>
              <a:rPr spc="-120" dirty="0">
                <a:solidFill>
                  <a:srgbClr val="BFC2CC"/>
                </a:solidFill>
              </a:rPr>
              <a:t>Q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70" dirty="0">
                <a:solidFill>
                  <a:srgbClr val="BFC2CC"/>
                </a:solidFill>
              </a:rPr>
              <a:t>ll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130" dirty="0">
                <a:solidFill>
                  <a:srgbClr val="BFC2CC"/>
                </a:solidFill>
              </a:rPr>
              <a:t>s</a:t>
            </a:r>
            <a:r>
              <a:rPr spc="5" dirty="0">
                <a:solidFill>
                  <a:srgbClr val="BFC2CC"/>
                </a:solidFill>
              </a:rPr>
              <a:t>t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95" dirty="0">
                <a:solidFill>
                  <a:srgbClr val="BFC2CC"/>
                </a:solidFill>
              </a:rPr>
              <a:t>j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70" dirty="0">
                <a:solidFill>
                  <a:srgbClr val="BFC2CC"/>
                </a:solidFill>
              </a:rPr>
              <a:t>r</a:t>
            </a:r>
            <a:r>
              <a:rPr spc="5" dirty="0">
                <a:solidFill>
                  <a:srgbClr val="BFC2CC"/>
                </a:solidFill>
              </a:rPr>
              <a:t>d</a:t>
            </a:r>
            <a:r>
              <a:rPr spc="100" dirty="0">
                <a:solidFill>
                  <a:srgbClr val="BFC2CC"/>
                </a:solidFill>
              </a:rPr>
              <a:t>'</a:t>
            </a:r>
            <a:r>
              <a:rPr spc="-40" dirty="0">
                <a:solidFill>
                  <a:srgbClr val="BFC2CC"/>
                </a:solidFill>
              </a:rPr>
              <a:t>hu</a:t>
            </a:r>
            <a:r>
              <a:rPr spc="45" dirty="0">
                <a:solidFill>
                  <a:srgbClr val="BFC2CC"/>
                </a:solidFill>
              </a:rPr>
              <a:t>i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100" dirty="0">
                <a:solidFill>
                  <a:srgbClr val="BFC2CC"/>
                </a:solidFill>
              </a:rPr>
              <a:t>v</a:t>
            </a:r>
            <a:r>
              <a:rPr spc="-55" dirty="0">
                <a:solidFill>
                  <a:srgbClr val="BFC2CC"/>
                </a:solidFill>
              </a:rPr>
              <a:t>o</a:t>
            </a:r>
            <a:r>
              <a:rPr spc="-15" dirty="0">
                <a:solidFill>
                  <a:srgbClr val="BFC2CC"/>
                </a:solidFill>
              </a:rPr>
              <a:t>t</a:t>
            </a:r>
            <a:r>
              <a:rPr spc="-45" dirty="0">
                <a:solidFill>
                  <a:srgbClr val="BFC2CC"/>
                </a:solidFill>
              </a:rPr>
              <a:t>r</a:t>
            </a:r>
            <a:r>
              <a:rPr spc="-60" dirty="0">
                <a:solidFill>
                  <a:srgbClr val="BFC2CC"/>
                </a:solidFill>
              </a:rPr>
              <a:t>e  </a:t>
            </a:r>
            <a:r>
              <a:rPr spc="-130" dirty="0">
                <a:solidFill>
                  <a:srgbClr val="BFC2CC"/>
                </a:solidFill>
              </a:rPr>
              <a:t>s</a:t>
            </a:r>
            <a:r>
              <a:rPr spc="-15" dirty="0">
                <a:solidFill>
                  <a:srgbClr val="BFC2CC"/>
                </a:solidFill>
              </a:rPr>
              <a:t>t</a:t>
            </a:r>
            <a:r>
              <a:rPr spc="-80" dirty="0">
                <a:solidFill>
                  <a:srgbClr val="BFC2CC"/>
                </a:solidFill>
              </a:rPr>
              <a:t>r</a:t>
            </a:r>
            <a:r>
              <a:rPr spc="-100" dirty="0">
                <a:solidFill>
                  <a:srgbClr val="BFC2CC"/>
                </a:solidFill>
              </a:rPr>
              <a:t>a</a:t>
            </a:r>
            <a:r>
              <a:rPr spc="-35" dirty="0">
                <a:solidFill>
                  <a:srgbClr val="BFC2CC"/>
                </a:solidFill>
              </a:rPr>
              <a:t>t</a:t>
            </a:r>
            <a:r>
              <a:rPr spc="-114" dirty="0">
                <a:solidFill>
                  <a:srgbClr val="BFC2CC"/>
                </a:solidFill>
              </a:rPr>
              <a:t>é</a:t>
            </a:r>
            <a:r>
              <a:rPr spc="-135" dirty="0">
                <a:solidFill>
                  <a:srgbClr val="BFC2CC"/>
                </a:solidFill>
              </a:rPr>
              <a:t>g</a:t>
            </a:r>
            <a:r>
              <a:rPr spc="45" dirty="0">
                <a:solidFill>
                  <a:srgbClr val="BFC2CC"/>
                </a:solidFill>
              </a:rPr>
              <a:t>i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5" dirty="0">
                <a:solidFill>
                  <a:srgbClr val="BFC2CC"/>
                </a:solidFill>
              </a:rPr>
              <a:t>d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75" dirty="0">
                <a:solidFill>
                  <a:srgbClr val="BFC2CC"/>
                </a:solidFill>
              </a:rPr>
              <a:t>c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30" dirty="0">
                <a:solidFill>
                  <a:srgbClr val="BFC2CC"/>
                </a:solidFill>
              </a:rPr>
              <a:t>mm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30" dirty="0">
                <a:solidFill>
                  <a:srgbClr val="BFC2CC"/>
                </a:solidFill>
              </a:rPr>
              <a:t>n</a:t>
            </a:r>
            <a:r>
              <a:rPr spc="45" dirty="0">
                <a:solidFill>
                  <a:srgbClr val="BFC2CC"/>
                </a:solidFill>
              </a:rPr>
              <a:t>i</a:t>
            </a:r>
            <a:r>
              <a:rPr spc="-45" dirty="0">
                <a:solidFill>
                  <a:srgbClr val="BFC2CC"/>
                </a:solidFill>
              </a:rPr>
              <a:t>c</a:t>
            </a:r>
            <a:r>
              <a:rPr spc="-100" dirty="0">
                <a:solidFill>
                  <a:srgbClr val="BFC2CC"/>
                </a:solidFill>
              </a:rPr>
              <a:t>a</a:t>
            </a:r>
            <a:r>
              <a:rPr spc="25" dirty="0">
                <a:solidFill>
                  <a:srgbClr val="BFC2CC"/>
                </a:solidFill>
              </a:rPr>
              <a:t>ti</a:t>
            </a:r>
            <a:r>
              <a:rPr spc="-5" dirty="0">
                <a:solidFill>
                  <a:srgbClr val="BFC2CC"/>
                </a:solidFill>
              </a:rPr>
              <a:t>o</a:t>
            </a:r>
            <a:r>
              <a:rPr spc="-25" dirty="0">
                <a:solidFill>
                  <a:srgbClr val="BFC2CC"/>
                </a:solidFill>
              </a:rPr>
              <a:t>n  </a:t>
            </a:r>
            <a:r>
              <a:rPr spc="-60" dirty="0">
                <a:solidFill>
                  <a:srgbClr val="BFC2CC"/>
                </a:solidFill>
              </a:rPr>
              <a:t>su</a:t>
            </a:r>
            <a:r>
              <a:rPr spc="-40" dirty="0">
                <a:solidFill>
                  <a:srgbClr val="BFC2CC"/>
                </a:solidFill>
              </a:rPr>
              <a:t>r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70" dirty="0">
                <a:solidFill>
                  <a:srgbClr val="BFC2CC"/>
                </a:solidFill>
              </a:rPr>
              <a:t>l</a:t>
            </a:r>
            <a:r>
              <a:rPr spc="-85" dirty="0">
                <a:solidFill>
                  <a:srgbClr val="BFC2CC"/>
                </a:solidFill>
              </a:rPr>
              <a:t>e</a:t>
            </a:r>
            <a:r>
              <a:rPr spc="-75" dirty="0">
                <a:solidFill>
                  <a:srgbClr val="BFC2CC"/>
                </a:solidFill>
              </a:rPr>
              <a:t>s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70" dirty="0">
                <a:solidFill>
                  <a:srgbClr val="BFC2CC"/>
                </a:solidFill>
              </a:rPr>
              <a:t>r</a:t>
            </a:r>
            <a:r>
              <a:rPr spc="-85" dirty="0">
                <a:solidFill>
                  <a:srgbClr val="BFC2CC"/>
                </a:solidFill>
              </a:rPr>
              <a:t>é</a:t>
            </a:r>
            <a:r>
              <a:rPr spc="-75" dirty="0">
                <a:solidFill>
                  <a:srgbClr val="BFC2CC"/>
                </a:solidFill>
              </a:rPr>
              <a:t>s</a:t>
            </a:r>
            <a:r>
              <a:rPr spc="-125" dirty="0">
                <a:solidFill>
                  <a:srgbClr val="BFC2CC"/>
                </a:solidFill>
              </a:rPr>
              <a:t>e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135" dirty="0">
                <a:solidFill>
                  <a:srgbClr val="BFC2CC"/>
                </a:solidFill>
              </a:rPr>
              <a:t>x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40" dirty="0">
                <a:solidFill>
                  <a:srgbClr val="BFC2CC"/>
                </a:solidFill>
              </a:rPr>
              <a:t>so</a:t>
            </a:r>
            <a:r>
              <a:rPr spc="-15" dirty="0">
                <a:solidFill>
                  <a:srgbClr val="BFC2CC"/>
                </a:solidFill>
              </a:rPr>
              <a:t>c</a:t>
            </a:r>
            <a:r>
              <a:rPr spc="45" dirty="0">
                <a:solidFill>
                  <a:srgbClr val="BFC2CC"/>
                </a:solidFill>
              </a:rPr>
              <a:t>i</a:t>
            </a:r>
            <a:r>
              <a:rPr spc="-60" dirty="0">
                <a:solidFill>
                  <a:srgbClr val="BFC2CC"/>
                </a:solidFill>
              </a:rPr>
              <a:t>a</a:t>
            </a:r>
            <a:r>
              <a:rPr spc="-40" dirty="0">
                <a:solidFill>
                  <a:srgbClr val="BFC2CC"/>
                </a:solidFill>
              </a:rPr>
              <a:t>u</a:t>
            </a:r>
            <a:r>
              <a:rPr spc="-135" dirty="0">
                <a:solidFill>
                  <a:srgbClr val="BFC2CC"/>
                </a:solidFill>
              </a:rPr>
              <a:t>x</a:t>
            </a:r>
            <a:r>
              <a:rPr spc="-305" dirty="0">
                <a:solidFill>
                  <a:srgbClr val="BFC2CC"/>
                </a:solidFill>
              </a:rPr>
              <a:t> </a:t>
            </a:r>
            <a:r>
              <a:rPr spc="-135" dirty="0">
                <a:solidFill>
                  <a:srgbClr val="BFC2CC"/>
                </a:solidFill>
              </a:rPr>
              <a:t>?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10150" y="2314575"/>
            <a:ext cx="2714624" cy="1924049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7637" y="969263"/>
            <a:ext cx="8839199" cy="4173220"/>
            <a:chOff x="147637" y="969263"/>
            <a:chExt cx="8839199" cy="4173220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print"/>
            <a:srcRect t="18467"/>
            <a:stretch/>
          </p:blipFill>
          <p:spPr>
            <a:xfrm>
              <a:off x="147637" y="1031874"/>
              <a:ext cx="8839199" cy="3967267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569719" y="969263"/>
              <a:ext cx="7080884" cy="4173220"/>
            </a:xfrm>
            <a:custGeom>
              <a:avLst/>
              <a:gdLst/>
              <a:ahLst/>
              <a:cxnLst/>
              <a:rect l="l" t="t" r="r" b="b"/>
              <a:pathLst>
                <a:path w="7080884" h="4173220">
                  <a:moveTo>
                    <a:pt x="7080504" y="4172711"/>
                  </a:moveTo>
                  <a:lnTo>
                    <a:pt x="0" y="4172711"/>
                  </a:lnTo>
                  <a:lnTo>
                    <a:pt x="0" y="0"/>
                  </a:lnTo>
                  <a:lnTo>
                    <a:pt x="7080504" y="0"/>
                  </a:lnTo>
                  <a:lnTo>
                    <a:pt x="7080504" y="202311"/>
                  </a:lnTo>
                  <a:lnTo>
                    <a:pt x="306704" y="202311"/>
                  </a:lnTo>
                  <a:lnTo>
                    <a:pt x="297321" y="202764"/>
                  </a:lnTo>
                  <a:lnTo>
                    <a:pt x="253776" y="218348"/>
                  </a:lnTo>
                  <a:lnTo>
                    <a:pt x="222714" y="252614"/>
                  </a:lnTo>
                  <a:lnTo>
                    <a:pt x="211454" y="297561"/>
                  </a:lnTo>
                  <a:lnTo>
                    <a:pt x="211454" y="3869435"/>
                  </a:lnTo>
                  <a:lnTo>
                    <a:pt x="222714" y="3914381"/>
                  </a:lnTo>
                  <a:lnTo>
                    <a:pt x="253776" y="3948647"/>
                  </a:lnTo>
                  <a:lnTo>
                    <a:pt x="297321" y="3964232"/>
                  </a:lnTo>
                  <a:lnTo>
                    <a:pt x="306704" y="3964685"/>
                  </a:lnTo>
                  <a:lnTo>
                    <a:pt x="7080504" y="3964685"/>
                  </a:lnTo>
                  <a:lnTo>
                    <a:pt x="7080504" y="4172711"/>
                  </a:lnTo>
                  <a:close/>
                </a:path>
                <a:path w="7080884" h="4173220">
                  <a:moveTo>
                    <a:pt x="7080504" y="3964685"/>
                  </a:moveTo>
                  <a:lnTo>
                    <a:pt x="6717029" y="3964685"/>
                  </a:lnTo>
                  <a:lnTo>
                    <a:pt x="6726412" y="3964232"/>
                  </a:lnTo>
                  <a:lnTo>
                    <a:pt x="6735615" y="3962872"/>
                  </a:lnTo>
                  <a:lnTo>
                    <a:pt x="6777425" y="3943101"/>
                  </a:lnTo>
                  <a:lnTo>
                    <a:pt x="6805027" y="3905885"/>
                  </a:lnTo>
                  <a:lnTo>
                    <a:pt x="6812279" y="3869435"/>
                  </a:lnTo>
                  <a:lnTo>
                    <a:pt x="6812279" y="297561"/>
                  </a:lnTo>
                  <a:lnTo>
                    <a:pt x="6801018" y="252614"/>
                  </a:lnTo>
                  <a:lnTo>
                    <a:pt x="6769956" y="218348"/>
                  </a:lnTo>
                  <a:lnTo>
                    <a:pt x="6726412" y="202764"/>
                  </a:lnTo>
                  <a:lnTo>
                    <a:pt x="6717029" y="202311"/>
                  </a:lnTo>
                  <a:lnTo>
                    <a:pt x="7080504" y="202311"/>
                  </a:lnTo>
                  <a:lnTo>
                    <a:pt x="7080504" y="3964685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81175" y="1171575"/>
              <a:ext cx="6600825" cy="3762375"/>
            </a:xfrm>
            <a:custGeom>
              <a:avLst/>
              <a:gdLst/>
              <a:ahLst/>
              <a:cxnLst/>
              <a:rect l="l" t="t" r="r" b="b"/>
              <a:pathLst>
                <a:path w="6600825" h="3762375">
                  <a:moveTo>
                    <a:pt x="6505577" y="3762374"/>
                  </a:moveTo>
                  <a:lnTo>
                    <a:pt x="95247" y="3762374"/>
                  </a:lnTo>
                  <a:lnTo>
                    <a:pt x="85866" y="3761921"/>
                  </a:lnTo>
                  <a:lnTo>
                    <a:pt x="42321" y="3746336"/>
                  </a:lnTo>
                  <a:lnTo>
                    <a:pt x="11259" y="3712070"/>
                  </a:lnTo>
                  <a:lnTo>
                    <a:pt x="0" y="3667133"/>
                  </a:lnTo>
                  <a:lnTo>
                    <a:pt x="0" y="95241"/>
                  </a:lnTo>
                  <a:lnTo>
                    <a:pt x="11259" y="50303"/>
                  </a:lnTo>
                  <a:lnTo>
                    <a:pt x="42321" y="16037"/>
                  </a:lnTo>
                  <a:lnTo>
                    <a:pt x="85866" y="453"/>
                  </a:lnTo>
                  <a:lnTo>
                    <a:pt x="6505574" y="0"/>
                  </a:lnTo>
                  <a:lnTo>
                    <a:pt x="6514957" y="453"/>
                  </a:lnTo>
                  <a:lnTo>
                    <a:pt x="6558501" y="16037"/>
                  </a:lnTo>
                  <a:lnTo>
                    <a:pt x="6589563" y="50303"/>
                  </a:lnTo>
                  <a:lnTo>
                    <a:pt x="6600824" y="95241"/>
                  </a:lnTo>
                  <a:lnTo>
                    <a:pt x="6600824" y="3667133"/>
                  </a:lnTo>
                  <a:lnTo>
                    <a:pt x="6589563" y="3712070"/>
                  </a:lnTo>
                  <a:lnTo>
                    <a:pt x="6558501" y="3746336"/>
                  </a:lnTo>
                  <a:lnTo>
                    <a:pt x="6514957" y="3761921"/>
                  </a:lnTo>
                  <a:lnTo>
                    <a:pt x="6505577" y="3762374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178770" y="130175"/>
            <a:ext cx="3872865" cy="901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345" marR="5080" indent="-462280">
              <a:lnSpc>
                <a:spcPct val="127800"/>
              </a:lnSpc>
              <a:spcBef>
                <a:spcPts val="100"/>
              </a:spcBef>
            </a:pPr>
            <a:r>
              <a:rPr sz="2250" spc="-60" dirty="0"/>
              <a:t>L</a:t>
            </a:r>
            <a:r>
              <a:rPr sz="2250" spc="-70" dirty="0"/>
              <a:t>e</a:t>
            </a:r>
            <a:r>
              <a:rPr sz="2250" spc="-254" dirty="0"/>
              <a:t> </a:t>
            </a:r>
            <a:r>
              <a:rPr sz="2250" dirty="0"/>
              <a:t>b</a:t>
            </a:r>
            <a:r>
              <a:rPr sz="2250" spc="-5" dirty="0"/>
              <a:t>o</a:t>
            </a:r>
            <a:r>
              <a:rPr sz="2250" spc="-25" dirty="0"/>
              <a:t>n</a:t>
            </a:r>
            <a:r>
              <a:rPr sz="2250" spc="-254" dirty="0"/>
              <a:t> </a:t>
            </a:r>
            <a:r>
              <a:rPr sz="2250" spc="-55" dirty="0"/>
              <a:t>r</a:t>
            </a:r>
            <a:r>
              <a:rPr sz="2250" spc="-70" dirty="0"/>
              <a:t>é</a:t>
            </a:r>
            <a:r>
              <a:rPr sz="2250" spc="-65" dirty="0"/>
              <a:t>s</a:t>
            </a:r>
            <a:r>
              <a:rPr sz="2250" spc="-105" dirty="0"/>
              <a:t>e</a:t>
            </a:r>
            <a:r>
              <a:rPr sz="2250" spc="-50" dirty="0"/>
              <a:t>a</a:t>
            </a:r>
            <a:r>
              <a:rPr sz="2250" spc="-35" dirty="0"/>
              <a:t>u</a:t>
            </a:r>
            <a:r>
              <a:rPr sz="2250" spc="-254" dirty="0"/>
              <a:t> </a:t>
            </a:r>
            <a:r>
              <a:rPr sz="2250" spc="-95" dirty="0"/>
              <a:t>e</a:t>
            </a:r>
            <a:r>
              <a:rPr sz="2250" spc="5" dirty="0"/>
              <a:t>t</a:t>
            </a:r>
            <a:r>
              <a:rPr sz="2250" spc="-254" dirty="0"/>
              <a:t> </a:t>
            </a:r>
            <a:r>
              <a:rPr sz="2250" spc="55" dirty="0"/>
              <a:t>l</a:t>
            </a:r>
            <a:r>
              <a:rPr sz="2250" spc="-70" dirty="0"/>
              <a:t>e</a:t>
            </a:r>
            <a:r>
              <a:rPr sz="2250" spc="-254" dirty="0"/>
              <a:t> </a:t>
            </a:r>
            <a:r>
              <a:rPr sz="2250" dirty="0"/>
              <a:t>b</a:t>
            </a:r>
            <a:r>
              <a:rPr sz="2250" spc="-5" dirty="0"/>
              <a:t>o</a:t>
            </a:r>
            <a:r>
              <a:rPr sz="2250" spc="-25" dirty="0"/>
              <a:t>n</a:t>
            </a:r>
            <a:r>
              <a:rPr sz="2250" spc="-254" dirty="0"/>
              <a:t> </a:t>
            </a:r>
            <a:r>
              <a:rPr sz="2250" spc="-25" dirty="0"/>
              <a:t>m</a:t>
            </a:r>
            <a:r>
              <a:rPr sz="2250" spc="-70" dirty="0"/>
              <a:t>e</a:t>
            </a:r>
            <a:r>
              <a:rPr sz="2250" spc="-65" dirty="0"/>
              <a:t>ss</a:t>
            </a:r>
            <a:r>
              <a:rPr sz="2250" spc="-50" dirty="0"/>
              <a:t>a</a:t>
            </a:r>
            <a:r>
              <a:rPr sz="2250" spc="-145" dirty="0"/>
              <a:t>g</a:t>
            </a:r>
            <a:r>
              <a:rPr sz="2250" spc="-55" dirty="0"/>
              <a:t>e  e</a:t>
            </a:r>
            <a:r>
              <a:rPr sz="2250" spc="-25" dirty="0"/>
              <a:t>n</a:t>
            </a:r>
            <a:r>
              <a:rPr sz="2250" spc="-254" dirty="0"/>
              <a:t> </a:t>
            </a:r>
            <a:r>
              <a:rPr sz="2250" spc="-85" dirty="0"/>
              <a:t>f</a:t>
            </a:r>
            <a:r>
              <a:rPr sz="2250" spc="-5" dirty="0"/>
              <a:t>o</a:t>
            </a:r>
            <a:r>
              <a:rPr sz="2250" spc="-25" dirty="0"/>
              <a:t>n</a:t>
            </a:r>
            <a:r>
              <a:rPr sz="2250" spc="-40" dirty="0"/>
              <a:t>c</a:t>
            </a:r>
            <a:r>
              <a:rPr sz="2250" spc="5" dirty="0"/>
              <a:t>t</a:t>
            </a:r>
            <a:r>
              <a:rPr sz="2250" spc="35" dirty="0"/>
              <a:t>i</a:t>
            </a:r>
            <a:r>
              <a:rPr sz="2250" spc="-5" dirty="0"/>
              <a:t>o</a:t>
            </a:r>
            <a:r>
              <a:rPr sz="2250" spc="-25" dirty="0"/>
              <a:t>n</a:t>
            </a:r>
            <a:r>
              <a:rPr sz="2250" spc="-254" dirty="0"/>
              <a:t> </a:t>
            </a:r>
            <a:r>
              <a:rPr sz="2250" spc="5" dirty="0"/>
              <a:t>d</a:t>
            </a:r>
            <a:r>
              <a:rPr sz="2250" spc="-70" dirty="0"/>
              <a:t>e</a:t>
            </a:r>
            <a:r>
              <a:rPr sz="2250" spc="-254" dirty="0"/>
              <a:t> </a:t>
            </a:r>
            <a:r>
              <a:rPr sz="2250" spc="-80" dirty="0"/>
              <a:t>v</a:t>
            </a:r>
            <a:r>
              <a:rPr sz="2250" spc="-5" dirty="0"/>
              <a:t>o</a:t>
            </a:r>
            <a:r>
              <a:rPr sz="2250" spc="-65" dirty="0"/>
              <a:t>s</a:t>
            </a:r>
            <a:r>
              <a:rPr sz="2250" spc="-254" dirty="0"/>
              <a:t> </a:t>
            </a:r>
            <a:r>
              <a:rPr sz="2250" spc="-15" dirty="0"/>
              <a:t>c</a:t>
            </a:r>
            <a:r>
              <a:rPr sz="2250" spc="35" dirty="0"/>
              <a:t>i</a:t>
            </a:r>
            <a:r>
              <a:rPr sz="2250" dirty="0"/>
              <a:t>b</a:t>
            </a:r>
            <a:r>
              <a:rPr sz="2250" spc="55" dirty="0"/>
              <a:t>l</a:t>
            </a:r>
            <a:r>
              <a:rPr sz="2250" spc="-70" dirty="0"/>
              <a:t>e</a:t>
            </a:r>
            <a:r>
              <a:rPr sz="2250" spc="-65" dirty="0"/>
              <a:t>s</a:t>
            </a:r>
            <a:endParaRPr sz="2250"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19300" y="1333500"/>
            <a:ext cx="6124574" cy="3448049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8247"/>
          <a:stretch/>
        </p:blipFill>
        <p:spPr>
          <a:xfrm>
            <a:off x="0" y="0"/>
            <a:ext cx="9143999" cy="42037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1600" y="390525"/>
            <a:ext cx="7562849" cy="349567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2476"/>
          <a:stretch/>
        </p:blipFill>
        <p:spPr>
          <a:xfrm>
            <a:off x="0" y="1155700"/>
            <a:ext cx="9143999" cy="398627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43520" y="1530350"/>
            <a:ext cx="4759960" cy="2635250"/>
          </a:xfrm>
          <a:prstGeom prst="rect">
            <a:avLst/>
          </a:prstGeom>
        </p:spPr>
        <p:txBody>
          <a:bodyPr vert="horz" wrap="square" lIns="0" tIns="39369" rIns="0" bIns="0" rtlCol="0">
            <a:spAutoFit/>
          </a:bodyPr>
          <a:lstStyle/>
          <a:p>
            <a:pPr marL="12700" marR="5080">
              <a:lnSpc>
                <a:spcPts val="2550"/>
              </a:lnSpc>
              <a:spcBef>
                <a:spcPts val="309"/>
              </a:spcBef>
            </a:pP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C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h</a:t>
            </a:r>
            <a:r>
              <a:rPr sz="225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ss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ss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45" dirty="0">
                <a:solidFill>
                  <a:srgbClr val="BFC2CC"/>
                </a:solidFill>
                <a:latin typeface="Tahoma"/>
                <a:cs typeface="Tahoma"/>
              </a:rPr>
              <a:t>z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5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110" dirty="0">
                <a:solidFill>
                  <a:srgbClr val="BFC2CC"/>
                </a:solidFill>
                <a:latin typeface="Tahoma"/>
                <a:cs typeface="Tahoma"/>
              </a:rPr>
              <a:t>2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110" dirty="0">
                <a:solidFill>
                  <a:srgbClr val="BFC2CC"/>
                </a:solidFill>
                <a:latin typeface="Tahoma"/>
                <a:cs typeface="Tahoma"/>
              </a:rPr>
              <a:t>3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55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é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2250" spc="-105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2250" spc="-114" dirty="0">
                <a:solidFill>
                  <a:srgbClr val="BFC2CC"/>
                </a:solidFill>
                <a:latin typeface="Tahoma"/>
                <a:cs typeface="Tahoma"/>
              </a:rPr>
              <a:t>x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c</a:t>
            </a:r>
            <a:r>
              <a:rPr sz="225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h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é</a:t>
            </a:r>
            <a:r>
              <a:rPr sz="2250" spc="-55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25" dirty="0">
                <a:solidFill>
                  <a:srgbClr val="BFC2CC"/>
                </a:solidFill>
                <a:latin typeface="Tahoma"/>
                <a:cs typeface="Tahoma"/>
              </a:rPr>
              <a:t>n</a:t>
            </a:r>
            <a:r>
              <a:rPr sz="2250" spc="-20" dirty="0">
                <a:solidFill>
                  <a:srgbClr val="BFC2CC"/>
                </a:solidFill>
                <a:latin typeface="Tahoma"/>
                <a:cs typeface="Tahoma"/>
              </a:rPr>
              <a:t>t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s  </a:t>
            </a:r>
            <a:r>
              <a:rPr sz="2250" spc="-55" dirty="0">
                <a:solidFill>
                  <a:srgbClr val="BFC2CC"/>
                </a:solidFill>
                <a:latin typeface="Tahoma"/>
                <a:cs typeface="Tahoma"/>
              </a:rPr>
              <a:t>avec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votre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40" dirty="0">
                <a:solidFill>
                  <a:srgbClr val="BFC2CC"/>
                </a:solidFill>
                <a:latin typeface="Tahoma"/>
                <a:cs typeface="Tahoma"/>
              </a:rPr>
              <a:t>projet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30" dirty="0">
                <a:solidFill>
                  <a:srgbClr val="BFC2CC"/>
                </a:solidFill>
                <a:latin typeface="Tahoma"/>
                <a:cs typeface="Tahoma"/>
              </a:rPr>
              <a:t>d'entreprise</a:t>
            </a:r>
            <a:endParaRPr sz="2250">
              <a:latin typeface="Tahoma"/>
              <a:cs typeface="Tahoma"/>
            </a:endParaRPr>
          </a:p>
          <a:p>
            <a:pPr marL="12700" marR="897890">
              <a:lnSpc>
                <a:spcPts val="5100"/>
              </a:lnSpc>
              <a:spcBef>
                <a:spcPts val="509"/>
              </a:spcBef>
            </a:pPr>
            <a:r>
              <a:rPr sz="2250" spc="-145" dirty="0">
                <a:solidFill>
                  <a:srgbClr val="BFC2CC"/>
                </a:solidFill>
                <a:latin typeface="Tahoma"/>
                <a:cs typeface="Tahoma"/>
              </a:rPr>
              <a:t>D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é</a:t>
            </a:r>
            <a:r>
              <a:rPr sz="2250" spc="-60" dirty="0">
                <a:solidFill>
                  <a:srgbClr val="BFC2CC"/>
                </a:solidFill>
                <a:latin typeface="Tahoma"/>
                <a:cs typeface="Tahoma"/>
              </a:rPr>
              <a:t>f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-25" dirty="0">
                <a:solidFill>
                  <a:srgbClr val="BFC2CC"/>
                </a:solidFill>
                <a:latin typeface="Tahoma"/>
                <a:cs typeface="Tahoma"/>
              </a:rPr>
              <a:t>n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ss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45" dirty="0">
                <a:solidFill>
                  <a:srgbClr val="BFC2CC"/>
                </a:solidFill>
                <a:latin typeface="Tahoma"/>
                <a:cs typeface="Tahoma"/>
              </a:rPr>
              <a:t>z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80" dirty="0">
                <a:solidFill>
                  <a:srgbClr val="BFC2CC"/>
                </a:solidFill>
                <a:latin typeface="Tahoma"/>
                <a:cs typeface="Tahoma"/>
              </a:rPr>
              <a:t>v</a:t>
            </a:r>
            <a:r>
              <a:rPr sz="225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15" dirty="0">
                <a:solidFill>
                  <a:srgbClr val="BFC2CC"/>
                </a:solidFill>
                <a:latin typeface="Tahoma"/>
                <a:cs typeface="Tahoma"/>
              </a:rPr>
              <a:t>c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dirty="0">
                <a:solidFill>
                  <a:srgbClr val="BFC2CC"/>
                </a:solidFill>
                <a:latin typeface="Tahoma"/>
                <a:cs typeface="Tahoma"/>
              </a:rPr>
              <a:t>b</a:t>
            </a:r>
            <a:r>
              <a:rPr sz="2250" spc="5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s  </a:t>
            </a:r>
            <a:r>
              <a:rPr sz="2250" spc="-40" dirty="0">
                <a:solidFill>
                  <a:srgbClr val="BFC2CC"/>
                </a:solidFill>
                <a:latin typeface="Tahoma"/>
                <a:cs typeface="Tahoma"/>
              </a:rPr>
              <a:t>Construisez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45" dirty="0">
                <a:solidFill>
                  <a:srgbClr val="BFC2CC"/>
                </a:solidFill>
                <a:latin typeface="Tahoma"/>
                <a:cs typeface="Tahoma"/>
              </a:rPr>
              <a:t>une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20" dirty="0">
                <a:solidFill>
                  <a:srgbClr val="BFC2CC"/>
                </a:solidFill>
                <a:latin typeface="Tahoma"/>
                <a:cs typeface="Tahoma"/>
              </a:rPr>
              <a:t>communication</a:t>
            </a:r>
            <a:endParaRPr sz="2250">
              <a:latin typeface="Tahoma"/>
              <a:cs typeface="Tahoma"/>
            </a:endParaRPr>
          </a:p>
          <a:p>
            <a:pPr marL="774065">
              <a:lnSpc>
                <a:spcPts val="1905"/>
              </a:lnSpc>
            </a:pPr>
            <a:r>
              <a:rPr sz="2250" spc="-180" dirty="0">
                <a:solidFill>
                  <a:srgbClr val="BFC2CC"/>
                </a:solidFill>
                <a:latin typeface="Tahoma"/>
                <a:cs typeface="Tahoma"/>
              </a:rPr>
              <a:t>(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2250" spc="-25" dirty="0">
                <a:solidFill>
                  <a:srgbClr val="BFC2CC"/>
                </a:solidFill>
                <a:latin typeface="Tahoma"/>
                <a:cs typeface="Tahoma"/>
              </a:rPr>
              <a:t>n</a:t>
            </a:r>
            <a:r>
              <a:rPr sz="2250" spc="-65" dirty="0">
                <a:solidFill>
                  <a:srgbClr val="BFC2CC"/>
                </a:solidFill>
                <a:latin typeface="Tahoma"/>
                <a:cs typeface="Tahoma"/>
              </a:rPr>
              <a:t>s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2250" dirty="0">
                <a:solidFill>
                  <a:srgbClr val="BFC2CC"/>
                </a:solidFill>
                <a:latin typeface="Tahoma"/>
                <a:cs typeface="Tahoma"/>
              </a:rPr>
              <a:t>b</a:t>
            </a:r>
            <a:r>
              <a:rPr sz="2250" spc="55" dirty="0">
                <a:solidFill>
                  <a:srgbClr val="BFC2CC"/>
                </a:solidFill>
                <a:latin typeface="Tahoma"/>
                <a:cs typeface="Tahoma"/>
              </a:rPr>
              <a:t>l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30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80" dirty="0">
                <a:solidFill>
                  <a:srgbClr val="BFC2CC"/>
                </a:solidFill>
                <a:latin typeface="Tahoma"/>
                <a:cs typeface="Tahoma"/>
              </a:rPr>
              <a:t>v</a:t>
            </a:r>
            <a:r>
              <a:rPr sz="2250" spc="-45" dirty="0">
                <a:solidFill>
                  <a:srgbClr val="BFC2CC"/>
                </a:solidFill>
                <a:latin typeface="Tahoma"/>
                <a:cs typeface="Tahoma"/>
              </a:rPr>
              <a:t>o</a:t>
            </a:r>
            <a:r>
              <a:rPr sz="2250" spc="5" dirty="0">
                <a:solidFill>
                  <a:srgbClr val="BFC2CC"/>
                </a:solidFill>
                <a:latin typeface="Tahoma"/>
                <a:cs typeface="Tahoma"/>
              </a:rPr>
              <a:t>t</a:t>
            </a:r>
            <a:r>
              <a:rPr sz="2250" spc="-55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15" dirty="0">
                <a:solidFill>
                  <a:srgbClr val="BFC2CC"/>
                </a:solidFill>
                <a:latin typeface="Tahoma"/>
                <a:cs typeface="Tahoma"/>
              </a:rPr>
              <a:t>c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h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2250" spc="-30" dirty="0">
                <a:solidFill>
                  <a:srgbClr val="BFC2CC"/>
                </a:solidFill>
                <a:latin typeface="Tahoma"/>
                <a:cs typeface="Tahoma"/>
              </a:rPr>
              <a:t>rt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endParaRPr sz="2250">
              <a:latin typeface="Tahoma"/>
              <a:cs typeface="Tahoma"/>
            </a:endParaRPr>
          </a:p>
          <a:p>
            <a:pPr marL="774065">
              <a:lnSpc>
                <a:spcPts val="2625"/>
              </a:lnSpc>
            </a:pPr>
            <a:r>
              <a:rPr sz="2250" spc="-110" dirty="0">
                <a:solidFill>
                  <a:srgbClr val="BFC2CC"/>
                </a:solidFill>
                <a:latin typeface="Tahoma"/>
                <a:cs typeface="Tahoma"/>
              </a:rPr>
              <a:t>g</a:t>
            </a:r>
            <a:r>
              <a:rPr sz="2250" spc="-85" dirty="0">
                <a:solidFill>
                  <a:srgbClr val="BFC2CC"/>
                </a:solidFill>
                <a:latin typeface="Tahoma"/>
                <a:cs typeface="Tahoma"/>
              </a:rPr>
              <a:t>r</a:t>
            </a:r>
            <a:r>
              <a:rPr sz="2250" spc="-50" dirty="0">
                <a:solidFill>
                  <a:srgbClr val="BFC2CC"/>
                </a:solidFill>
                <a:latin typeface="Tahoma"/>
                <a:cs typeface="Tahoma"/>
              </a:rPr>
              <a:t>a</a:t>
            </a:r>
            <a:r>
              <a:rPr sz="2250" spc="5" dirty="0">
                <a:solidFill>
                  <a:srgbClr val="BFC2CC"/>
                </a:solidFill>
                <a:latin typeface="Tahoma"/>
                <a:cs typeface="Tahoma"/>
              </a:rPr>
              <a:t>p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h</a:t>
            </a:r>
            <a:r>
              <a:rPr sz="2250" spc="35" dirty="0">
                <a:solidFill>
                  <a:srgbClr val="BFC2CC"/>
                </a:solidFill>
                <a:latin typeface="Tahoma"/>
                <a:cs typeface="Tahoma"/>
              </a:rPr>
              <a:t>i</a:t>
            </a:r>
            <a:r>
              <a:rPr sz="2250" spc="5" dirty="0">
                <a:solidFill>
                  <a:srgbClr val="BFC2CC"/>
                </a:solidFill>
                <a:latin typeface="Tahoma"/>
                <a:cs typeface="Tahoma"/>
              </a:rPr>
              <a:t>q</a:t>
            </a:r>
            <a:r>
              <a:rPr sz="2250" spc="-35" dirty="0">
                <a:solidFill>
                  <a:srgbClr val="BFC2CC"/>
                </a:solidFill>
                <a:latin typeface="Tahoma"/>
                <a:cs typeface="Tahoma"/>
              </a:rPr>
              <a:t>u</a:t>
            </a:r>
            <a:r>
              <a:rPr sz="2250" spc="-70" dirty="0">
                <a:solidFill>
                  <a:srgbClr val="BFC2CC"/>
                </a:solidFill>
                <a:latin typeface="Tahoma"/>
                <a:cs typeface="Tahoma"/>
              </a:rPr>
              <a:t>e</a:t>
            </a:r>
            <a:r>
              <a:rPr sz="2250" spc="-254" dirty="0">
                <a:solidFill>
                  <a:srgbClr val="BFC2CC"/>
                </a:solidFill>
                <a:latin typeface="Tahoma"/>
                <a:cs typeface="Tahoma"/>
              </a:rPr>
              <a:t> </a:t>
            </a:r>
            <a:r>
              <a:rPr sz="2250" spc="-100" dirty="0">
                <a:solidFill>
                  <a:srgbClr val="BFC2CC"/>
                </a:solidFill>
                <a:latin typeface="Tahoma"/>
                <a:cs typeface="Tahoma"/>
              </a:rPr>
              <a:t>!</a:t>
            </a:r>
            <a:r>
              <a:rPr sz="2250" spc="-180" dirty="0">
                <a:solidFill>
                  <a:srgbClr val="BFC2CC"/>
                </a:solidFill>
                <a:latin typeface="Tahoma"/>
                <a:cs typeface="Tahoma"/>
              </a:rPr>
              <a:t>)</a:t>
            </a:r>
            <a:endParaRPr sz="225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86450" y="2876550"/>
            <a:ext cx="1533524" cy="153352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6671"/>
          <a:stretch/>
        </p:blipFill>
        <p:spPr>
          <a:xfrm>
            <a:off x="0" y="-4885"/>
            <a:ext cx="9143999" cy="42847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2581" y="406400"/>
            <a:ext cx="1880235" cy="84645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5080">
              <a:lnSpc>
                <a:spcPts val="3229"/>
              </a:lnSpc>
              <a:spcBef>
                <a:spcPts val="204"/>
              </a:spcBef>
            </a:pPr>
            <a:r>
              <a:rPr spc="-70" dirty="0"/>
              <a:t>L</a:t>
            </a:r>
            <a:r>
              <a:rPr spc="-85" dirty="0"/>
              <a:t>e</a:t>
            </a:r>
            <a:r>
              <a:rPr spc="-305" dirty="0"/>
              <a:t> </a:t>
            </a:r>
            <a:r>
              <a:rPr spc="-45" dirty="0"/>
              <a:t>c</a:t>
            </a:r>
            <a:r>
              <a:rPr spc="-60" dirty="0"/>
              <a:t>a</a:t>
            </a:r>
            <a:r>
              <a:rPr spc="70" dirty="0"/>
              <a:t>l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5" dirty="0"/>
              <a:t>d</a:t>
            </a:r>
            <a:r>
              <a:rPr spc="-40" dirty="0"/>
              <a:t>r</a:t>
            </a:r>
            <a:r>
              <a:rPr spc="45" dirty="0"/>
              <a:t>i</a:t>
            </a:r>
            <a:r>
              <a:rPr spc="-85" dirty="0"/>
              <a:t>e</a:t>
            </a:r>
            <a:r>
              <a:rPr spc="-35" dirty="0"/>
              <a:t>r  </a:t>
            </a:r>
            <a:r>
              <a:rPr spc="-5" dirty="0"/>
              <a:t>éditorial</a:t>
            </a: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57525" y="514350"/>
            <a:ext cx="5762624" cy="4114799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2027"/>
          <a:stretch/>
        </p:blipFill>
        <p:spPr>
          <a:xfrm>
            <a:off x="147637" y="1205112"/>
            <a:ext cx="8839199" cy="379402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13372" y="425450"/>
            <a:ext cx="518985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35" dirty="0"/>
              <a:t>3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35" dirty="0"/>
              <a:t>ssi</a:t>
            </a:r>
            <a:r>
              <a:rPr dirty="0"/>
              <a:t>b</a:t>
            </a:r>
            <a:r>
              <a:rPr spc="45" dirty="0"/>
              <a:t>i</a:t>
            </a:r>
            <a:r>
              <a:rPr spc="70" dirty="0"/>
              <a:t>l</a:t>
            </a:r>
            <a:r>
              <a:rPr spc="45" dirty="0"/>
              <a:t>i</a:t>
            </a:r>
            <a:r>
              <a:rPr spc="-35" dirty="0"/>
              <a:t>t</a:t>
            </a:r>
            <a:r>
              <a:rPr spc="-85" dirty="0"/>
              <a:t>é</a:t>
            </a:r>
            <a:r>
              <a:rPr spc="-75" dirty="0"/>
              <a:t>s</a:t>
            </a:r>
            <a:r>
              <a:rPr spc="-305" dirty="0"/>
              <a:t> </a:t>
            </a:r>
            <a:r>
              <a:rPr spc="5" dirty="0"/>
              <a:t>p</a:t>
            </a:r>
            <a:r>
              <a:rPr spc="-5" dirty="0"/>
              <a:t>o</a:t>
            </a:r>
            <a:r>
              <a:rPr spc="-40" dirty="0"/>
              <a:t>ur</a:t>
            </a:r>
            <a:r>
              <a:rPr spc="-305" dirty="0"/>
              <a:t> 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15" dirty="0"/>
              <a:t>t</a:t>
            </a:r>
            <a:r>
              <a:rPr spc="-45" dirty="0"/>
              <a:t>r</a:t>
            </a:r>
            <a:r>
              <a:rPr spc="-85" dirty="0"/>
              <a:t>e</a:t>
            </a:r>
            <a:r>
              <a:rPr spc="-40" dirty="0"/>
              <a:t>r</a:t>
            </a:r>
            <a:r>
              <a:rPr spc="-305" dirty="0"/>
              <a:t> </a:t>
            </a:r>
            <a:r>
              <a:rPr spc="-85" dirty="0"/>
              <a:t>e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70" dirty="0"/>
              <a:t>r</a:t>
            </a:r>
            <a:r>
              <a:rPr spc="-85" dirty="0"/>
              <a:t>e</a:t>
            </a:r>
            <a:r>
              <a:rPr spc="70" dirty="0"/>
              <a:t>l</a:t>
            </a:r>
            <a:r>
              <a:rPr spc="-100" dirty="0"/>
              <a:t>a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301495" y="1205113"/>
            <a:ext cx="6806565" cy="3937000"/>
            <a:chOff x="1301495" y="1205113"/>
            <a:chExt cx="6806565" cy="3937000"/>
          </a:xfrm>
        </p:grpSpPr>
        <p:sp>
          <p:nvSpPr>
            <p:cNvPr id="5" name="object 5"/>
            <p:cNvSpPr/>
            <p:nvPr/>
          </p:nvSpPr>
          <p:spPr>
            <a:xfrm>
              <a:off x="6103472" y="1216974"/>
              <a:ext cx="1353820" cy="1353820"/>
            </a:xfrm>
            <a:custGeom>
              <a:avLst/>
              <a:gdLst/>
              <a:ahLst/>
              <a:cxnLst/>
              <a:rect l="l" t="t" r="r" b="b"/>
              <a:pathLst>
                <a:path w="1353820" h="1353820">
                  <a:moveTo>
                    <a:pt x="1353633" y="1084"/>
                  </a:moveTo>
                  <a:lnTo>
                    <a:pt x="1352549" y="1353633"/>
                  </a:lnTo>
                  <a:lnTo>
                    <a:pt x="0" y="1352549"/>
                  </a:lnTo>
                  <a:lnTo>
                    <a:pt x="1084" y="0"/>
                  </a:lnTo>
                  <a:lnTo>
                    <a:pt x="1353633" y="1084"/>
                  </a:lnTo>
                  <a:close/>
                </a:path>
              </a:pathLst>
            </a:custGeom>
            <a:solidFill>
              <a:srgbClr val="8587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013546" y="2069473"/>
              <a:ext cx="438150" cy="513715"/>
            </a:xfrm>
            <a:custGeom>
              <a:avLst/>
              <a:gdLst/>
              <a:ahLst/>
              <a:cxnLst/>
              <a:rect l="l" t="t" r="r" b="b"/>
              <a:pathLst>
                <a:path w="438150" h="513714">
                  <a:moveTo>
                    <a:pt x="437974" y="513103"/>
                  </a:moveTo>
                  <a:lnTo>
                    <a:pt x="0" y="512752"/>
                  </a:lnTo>
                  <a:lnTo>
                    <a:pt x="219485" y="0"/>
                  </a:lnTo>
                  <a:lnTo>
                    <a:pt x="437974" y="513103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74766" y="2798127"/>
              <a:ext cx="1809114" cy="1572260"/>
            </a:xfrm>
            <a:custGeom>
              <a:avLst/>
              <a:gdLst/>
              <a:ahLst/>
              <a:cxnLst/>
              <a:rect l="l" t="t" r="r" b="b"/>
              <a:pathLst>
                <a:path w="1809115" h="1572260">
                  <a:moveTo>
                    <a:pt x="1809026" y="794004"/>
                  </a:moveTo>
                  <a:lnTo>
                    <a:pt x="1580426" y="793826"/>
                  </a:lnTo>
                  <a:lnTo>
                    <a:pt x="1581061" y="1092"/>
                  </a:lnTo>
                  <a:lnTo>
                    <a:pt x="228511" y="0"/>
                  </a:lnTo>
                  <a:lnTo>
                    <a:pt x="227876" y="792746"/>
                  </a:lnTo>
                  <a:lnTo>
                    <a:pt x="0" y="792556"/>
                  </a:lnTo>
                  <a:lnTo>
                    <a:pt x="903528" y="1572171"/>
                  </a:lnTo>
                  <a:lnTo>
                    <a:pt x="1809026" y="794004"/>
                  </a:lnTo>
                  <a:close/>
                </a:path>
              </a:pathLst>
            </a:custGeom>
            <a:solidFill>
              <a:srgbClr val="8587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036913" y="2791085"/>
              <a:ext cx="419100" cy="627380"/>
            </a:xfrm>
            <a:custGeom>
              <a:avLst/>
              <a:gdLst/>
              <a:ahLst/>
              <a:cxnLst/>
              <a:rect l="l" t="t" r="r" b="b"/>
              <a:pathLst>
                <a:path w="419100" h="627379">
                  <a:moveTo>
                    <a:pt x="0" y="0"/>
                  </a:moveTo>
                  <a:lnTo>
                    <a:pt x="418931" y="335"/>
                  </a:lnTo>
                  <a:lnTo>
                    <a:pt x="208879" y="6270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17011" y="2064309"/>
              <a:ext cx="1620520" cy="1363980"/>
            </a:xfrm>
            <a:custGeom>
              <a:avLst/>
              <a:gdLst/>
              <a:ahLst/>
              <a:cxnLst/>
              <a:rect l="l" t="t" r="r" b="b"/>
              <a:pathLst>
                <a:path w="1620520" h="1363979">
                  <a:moveTo>
                    <a:pt x="1620340" y="1297"/>
                  </a:moveTo>
                  <a:lnTo>
                    <a:pt x="1619249" y="1363372"/>
                  </a:lnTo>
                  <a:lnTo>
                    <a:pt x="0" y="1362074"/>
                  </a:lnTo>
                  <a:lnTo>
                    <a:pt x="1091" y="0"/>
                  </a:lnTo>
                  <a:lnTo>
                    <a:pt x="1620340" y="1297"/>
                  </a:lnTo>
                  <a:close/>
                </a:path>
              </a:pathLst>
            </a:custGeom>
            <a:solidFill>
              <a:srgbClr val="D5D6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67569" y="2794901"/>
              <a:ext cx="1809114" cy="1573530"/>
            </a:xfrm>
            <a:custGeom>
              <a:avLst/>
              <a:gdLst/>
              <a:ahLst/>
              <a:cxnLst/>
              <a:rect l="l" t="t" r="r" b="b"/>
              <a:pathLst>
                <a:path w="1809114" h="1573529">
                  <a:moveTo>
                    <a:pt x="1809026" y="794753"/>
                  </a:moveTo>
                  <a:lnTo>
                    <a:pt x="1571802" y="794562"/>
                  </a:lnTo>
                  <a:lnTo>
                    <a:pt x="1572450" y="1079"/>
                  </a:lnTo>
                  <a:lnTo>
                    <a:pt x="219900" y="0"/>
                  </a:lnTo>
                  <a:lnTo>
                    <a:pt x="219252" y="793470"/>
                  </a:lnTo>
                  <a:lnTo>
                    <a:pt x="0" y="793292"/>
                  </a:lnTo>
                  <a:lnTo>
                    <a:pt x="903528" y="1572907"/>
                  </a:lnTo>
                  <a:lnTo>
                    <a:pt x="1809026" y="794753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22317" y="2781258"/>
              <a:ext cx="419100" cy="636905"/>
            </a:xfrm>
            <a:custGeom>
              <a:avLst/>
              <a:gdLst/>
              <a:ahLst/>
              <a:cxnLst/>
              <a:rect l="l" t="t" r="r" b="b"/>
              <a:pathLst>
                <a:path w="419100" h="636904">
                  <a:moveTo>
                    <a:pt x="0" y="0"/>
                  </a:moveTo>
                  <a:lnTo>
                    <a:pt x="418932" y="335"/>
                  </a:lnTo>
                  <a:lnTo>
                    <a:pt x="208872" y="636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96090" y="1205113"/>
              <a:ext cx="1353820" cy="1353820"/>
            </a:xfrm>
            <a:custGeom>
              <a:avLst/>
              <a:gdLst/>
              <a:ahLst/>
              <a:cxnLst/>
              <a:rect l="l" t="t" r="r" b="b"/>
              <a:pathLst>
                <a:path w="1353820" h="1353820">
                  <a:moveTo>
                    <a:pt x="1353633" y="1084"/>
                  </a:moveTo>
                  <a:lnTo>
                    <a:pt x="1352549" y="1353633"/>
                  </a:lnTo>
                  <a:lnTo>
                    <a:pt x="0" y="1352549"/>
                  </a:lnTo>
                  <a:lnTo>
                    <a:pt x="1084" y="0"/>
                  </a:lnTo>
                  <a:lnTo>
                    <a:pt x="1353633" y="1084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905168" y="2066923"/>
              <a:ext cx="438150" cy="513715"/>
            </a:xfrm>
            <a:custGeom>
              <a:avLst/>
              <a:gdLst/>
              <a:ahLst/>
              <a:cxnLst/>
              <a:rect l="l" t="t" r="r" b="b"/>
              <a:pathLst>
                <a:path w="438150" h="513714">
                  <a:moveTo>
                    <a:pt x="437974" y="513103"/>
                  </a:moveTo>
                  <a:lnTo>
                    <a:pt x="0" y="512752"/>
                  </a:lnTo>
                  <a:lnTo>
                    <a:pt x="219485" y="0"/>
                  </a:lnTo>
                  <a:lnTo>
                    <a:pt x="437974" y="513103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511796" y="2060768"/>
              <a:ext cx="1620520" cy="1363980"/>
            </a:xfrm>
            <a:custGeom>
              <a:avLst/>
              <a:gdLst/>
              <a:ahLst/>
              <a:cxnLst/>
              <a:rect l="l" t="t" r="r" b="b"/>
              <a:pathLst>
                <a:path w="1620520" h="1363979">
                  <a:moveTo>
                    <a:pt x="1091" y="0"/>
                  </a:moveTo>
                  <a:lnTo>
                    <a:pt x="1620340" y="1297"/>
                  </a:lnTo>
                  <a:lnTo>
                    <a:pt x="1619249" y="1363372"/>
                  </a:lnTo>
                  <a:lnTo>
                    <a:pt x="0" y="1362074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rgbClr val="C3D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81540" y="1205113"/>
              <a:ext cx="1353820" cy="1353820"/>
            </a:xfrm>
            <a:custGeom>
              <a:avLst/>
              <a:gdLst/>
              <a:ahLst/>
              <a:cxnLst/>
              <a:rect l="l" t="t" r="r" b="b"/>
              <a:pathLst>
                <a:path w="1353820" h="1353820">
                  <a:moveTo>
                    <a:pt x="1353633" y="1084"/>
                  </a:moveTo>
                  <a:lnTo>
                    <a:pt x="1352549" y="1353633"/>
                  </a:lnTo>
                  <a:lnTo>
                    <a:pt x="0" y="1352549"/>
                  </a:lnTo>
                  <a:lnTo>
                    <a:pt x="1084" y="0"/>
                  </a:lnTo>
                  <a:lnTo>
                    <a:pt x="1353633" y="1084"/>
                  </a:lnTo>
                  <a:close/>
                </a:path>
              </a:pathLst>
            </a:custGeom>
            <a:solidFill>
              <a:srgbClr val="E6A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800143" y="2066923"/>
              <a:ext cx="438150" cy="513715"/>
            </a:xfrm>
            <a:custGeom>
              <a:avLst/>
              <a:gdLst/>
              <a:ahLst/>
              <a:cxnLst/>
              <a:rect l="l" t="t" r="r" b="b"/>
              <a:pathLst>
                <a:path w="438150" h="513714">
                  <a:moveTo>
                    <a:pt x="437974" y="513103"/>
                  </a:moveTo>
                  <a:lnTo>
                    <a:pt x="0" y="512751"/>
                  </a:lnTo>
                  <a:lnTo>
                    <a:pt x="219485" y="0"/>
                  </a:lnTo>
                  <a:lnTo>
                    <a:pt x="437974" y="513103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53019" y="2794901"/>
              <a:ext cx="1809114" cy="1564005"/>
            </a:xfrm>
            <a:custGeom>
              <a:avLst/>
              <a:gdLst/>
              <a:ahLst/>
              <a:cxnLst/>
              <a:rect l="l" t="t" r="r" b="b"/>
              <a:pathLst>
                <a:path w="1809114" h="1564004">
                  <a:moveTo>
                    <a:pt x="1809026" y="785228"/>
                  </a:moveTo>
                  <a:lnTo>
                    <a:pt x="1581327" y="785050"/>
                  </a:lnTo>
                  <a:lnTo>
                    <a:pt x="1581975" y="1079"/>
                  </a:lnTo>
                  <a:lnTo>
                    <a:pt x="229425" y="0"/>
                  </a:lnTo>
                  <a:lnTo>
                    <a:pt x="228790" y="783958"/>
                  </a:lnTo>
                  <a:lnTo>
                    <a:pt x="0" y="783767"/>
                  </a:lnTo>
                  <a:lnTo>
                    <a:pt x="903528" y="1563382"/>
                  </a:lnTo>
                  <a:lnTo>
                    <a:pt x="1809026" y="785228"/>
                  </a:lnTo>
                  <a:close/>
                </a:path>
              </a:pathLst>
            </a:custGeom>
            <a:solidFill>
              <a:srgbClr val="E6AF4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17292" y="2781258"/>
              <a:ext cx="419100" cy="636905"/>
            </a:xfrm>
            <a:custGeom>
              <a:avLst/>
              <a:gdLst/>
              <a:ahLst/>
              <a:cxnLst/>
              <a:rect l="l" t="t" r="r" b="b"/>
              <a:pathLst>
                <a:path w="419100" h="636904">
                  <a:moveTo>
                    <a:pt x="0" y="0"/>
                  </a:moveTo>
                  <a:lnTo>
                    <a:pt x="418932" y="335"/>
                  </a:lnTo>
                  <a:lnTo>
                    <a:pt x="208872" y="6365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7C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397246" y="2060768"/>
              <a:ext cx="1620520" cy="1363980"/>
            </a:xfrm>
            <a:custGeom>
              <a:avLst/>
              <a:gdLst/>
              <a:ahLst/>
              <a:cxnLst/>
              <a:rect l="l" t="t" r="r" b="b"/>
              <a:pathLst>
                <a:path w="1620520" h="1363979">
                  <a:moveTo>
                    <a:pt x="1619249" y="1363372"/>
                  </a:moveTo>
                  <a:lnTo>
                    <a:pt x="0" y="1362074"/>
                  </a:lnTo>
                  <a:lnTo>
                    <a:pt x="1091" y="0"/>
                  </a:lnTo>
                  <a:lnTo>
                    <a:pt x="1620341" y="1297"/>
                  </a:lnTo>
                  <a:lnTo>
                    <a:pt x="1619249" y="1363372"/>
                  </a:lnTo>
                  <a:close/>
                </a:path>
              </a:pathLst>
            </a:custGeom>
            <a:solidFill>
              <a:srgbClr val="F4DEB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01495" y="4273295"/>
              <a:ext cx="6806565" cy="868680"/>
            </a:xfrm>
            <a:custGeom>
              <a:avLst/>
              <a:gdLst/>
              <a:ahLst/>
              <a:cxnLst/>
              <a:rect l="l" t="t" r="r" b="b"/>
              <a:pathLst>
                <a:path w="6806565" h="868679">
                  <a:moveTo>
                    <a:pt x="6806184" y="868679"/>
                  </a:moveTo>
                  <a:lnTo>
                    <a:pt x="0" y="868679"/>
                  </a:lnTo>
                  <a:lnTo>
                    <a:pt x="0" y="0"/>
                  </a:lnTo>
                  <a:lnTo>
                    <a:pt x="6806184" y="0"/>
                  </a:lnTo>
                  <a:lnTo>
                    <a:pt x="6806184" y="203453"/>
                  </a:lnTo>
                  <a:lnTo>
                    <a:pt x="308228" y="203453"/>
                  </a:lnTo>
                  <a:lnTo>
                    <a:pt x="298845" y="203907"/>
                  </a:lnTo>
                  <a:lnTo>
                    <a:pt x="255300" y="219491"/>
                  </a:lnTo>
                  <a:lnTo>
                    <a:pt x="224238" y="253757"/>
                  </a:lnTo>
                  <a:lnTo>
                    <a:pt x="212979" y="298703"/>
                  </a:lnTo>
                  <a:lnTo>
                    <a:pt x="212979" y="517778"/>
                  </a:lnTo>
                  <a:lnTo>
                    <a:pt x="224238" y="562724"/>
                  </a:lnTo>
                  <a:lnTo>
                    <a:pt x="255300" y="596991"/>
                  </a:lnTo>
                  <a:lnTo>
                    <a:pt x="298845" y="612575"/>
                  </a:lnTo>
                  <a:lnTo>
                    <a:pt x="308228" y="613028"/>
                  </a:lnTo>
                  <a:lnTo>
                    <a:pt x="6806184" y="613028"/>
                  </a:lnTo>
                  <a:lnTo>
                    <a:pt x="6806184" y="868679"/>
                  </a:lnTo>
                  <a:close/>
                </a:path>
                <a:path w="6806565" h="868679">
                  <a:moveTo>
                    <a:pt x="6806184" y="613028"/>
                  </a:moveTo>
                  <a:lnTo>
                    <a:pt x="6442328" y="613028"/>
                  </a:lnTo>
                  <a:lnTo>
                    <a:pt x="6451711" y="612575"/>
                  </a:lnTo>
                  <a:lnTo>
                    <a:pt x="6460914" y="611216"/>
                  </a:lnTo>
                  <a:lnTo>
                    <a:pt x="6502724" y="591445"/>
                  </a:lnTo>
                  <a:lnTo>
                    <a:pt x="6530327" y="554229"/>
                  </a:lnTo>
                  <a:lnTo>
                    <a:pt x="6537578" y="517778"/>
                  </a:lnTo>
                  <a:lnTo>
                    <a:pt x="6537578" y="298703"/>
                  </a:lnTo>
                  <a:lnTo>
                    <a:pt x="6526317" y="253757"/>
                  </a:lnTo>
                  <a:lnTo>
                    <a:pt x="6495255" y="219491"/>
                  </a:lnTo>
                  <a:lnTo>
                    <a:pt x="6451711" y="203907"/>
                  </a:lnTo>
                  <a:lnTo>
                    <a:pt x="6442328" y="203453"/>
                  </a:lnTo>
                  <a:lnTo>
                    <a:pt x="6806184" y="203453"/>
                  </a:lnTo>
                  <a:lnTo>
                    <a:pt x="6806184" y="613028"/>
                  </a:lnTo>
                  <a:close/>
                </a:path>
              </a:pathLst>
            </a:custGeom>
            <a:solidFill>
              <a:srgbClr val="000000">
                <a:alpha val="250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14475" y="4476749"/>
              <a:ext cx="6324600" cy="409575"/>
            </a:xfrm>
            <a:custGeom>
              <a:avLst/>
              <a:gdLst/>
              <a:ahLst/>
              <a:cxnLst/>
              <a:rect l="l" t="t" r="r" b="b"/>
              <a:pathLst>
                <a:path w="6324600" h="409575">
                  <a:moveTo>
                    <a:pt x="6229350" y="409574"/>
                  </a:moveTo>
                  <a:lnTo>
                    <a:pt x="95249" y="409574"/>
                  </a:lnTo>
                  <a:lnTo>
                    <a:pt x="85866" y="409121"/>
                  </a:lnTo>
                  <a:lnTo>
                    <a:pt x="42321" y="393537"/>
                  </a:lnTo>
                  <a:lnTo>
                    <a:pt x="11259" y="359270"/>
                  </a:lnTo>
                  <a:lnTo>
                    <a:pt x="0" y="314324"/>
                  </a:lnTo>
                  <a:lnTo>
                    <a:pt x="0" y="95249"/>
                  </a:lnTo>
                  <a:lnTo>
                    <a:pt x="11259" y="50303"/>
                  </a:lnTo>
                  <a:lnTo>
                    <a:pt x="42321" y="16037"/>
                  </a:lnTo>
                  <a:lnTo>
                    <a:pt x="85866" y="453"/>
                  </a:lnTo>
                  <a:lnTo>
                    <a:pt x="95249" y="0"/>
                  </a:lnTo>
                  <a:lnTo>
                    <a:pt x="6229349" y="0"/>
                  </a:lnTo>
                  <a:lnTo>
                    <a:pt x="6274294" y="11259"/>
                  </a:lnTo>
                  <a:lnTo>
                    <a:pt x="6308560" y="42321"/>
                  </a:lnTo>
                  <a:lnTo>
                    <a:pt x="6324146" y="85866"/>
                  </a:lnTo>
                  <a:lnTo>
                    <a:pt x="6324599" y="95249"/>
                  </a:lnTo>
                  <a:lnTo>
                    <a:pt x="6324599" y="314324"/>
                  </a:lnTo>
                  <a:lnTo>
                    <a:pt x="6313338" y="359270"/>
                  </a:lnTo>
                  <a:lnTo>
                    <a:pt x="6282276" y="393537"/>
                  </a:lnTo>
                  <a:lnTo>
                    <a:pt x="6238732" y="409121"/>
                  </a:lnTo>
                  <a:lnTo>
                    <a:pt x="6229350" y="409574"/>
                  </a:lnTo>
                  <a:close/>
                </a:path>
              </a:pathLst>
            </a:custGeom>
            <a:solidFill>
              <a:srgbClr val="BFC2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2850008" y="4549775"/>
            <a:ext cx="364871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75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b="1" spc="-2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s</a:t>
            </a:r>
            <a:r>
              <a:rPr sz="1500" b="1" spc="-50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4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b="1" spc="-145" dirty="0">
                <a:solidFill>
                  <a:srgbClr val="FFFFFF"/>
                </a:solidFill>
                <a:latin typeface="Tahoma"/>
                <a:cs typeface="Tahoma"/>
              </a:rPr>
              <a:t>m</a:t>
            </a:r>
            <a:r>
              <a:rPr sz="1500" b="1" spc="-8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ss</a:t>
            </a:r>
            <a:r>
              <a:rPr sz="1500" b="1" spc="-4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b="1" spc="-90" dirty="0">
                <a:solidFill>
                  <a:srgbClr val="FFFFFF"/>
                </a:solidFill>
                <a:latin typeface="Tahoma"/>
                <a:cs typeface="Tahoma"/>
              </a:rPr>
              <a:t>b</a:t>
            </a:r>
            <a:r>
              <a:rPr sz="1500" b="1" spc="-2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85" dirty="0">
                <a:solidFill>
                  <a:srgbClr val="FFFFFF"/>
                </a:solidFill>
                <a:latin typeface="Tahoma"/>
                <a:cs typeface="Tahoma"/>
              </a:rPr>
              <a:t>d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as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c</a:t>
            </a:r>
            <a:r>
              <a:rPr sz="1500" b="1" spc="-9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500" b="1" spc="-145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500" b="1" spc="-4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1500" b="1" spc="-85" dirty="0">
                <a:solidFill>
                  <a:srgbClr val="FFFFFF"/>
                </a:solidFill>
                <a:latin typeface="Tahoma"/>
                <a:cs typeface="Tahoma"/>
              </a:rPr>
              <a:t>q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5" dirty="0">
                <a:solidFill>
                  <a:srgbClr val="FFFFFF"/>
                </a:solidFill>
                <a:latin typeface="Tahoma"/>
                <a:cs typeface="Tahoma"/>
              </a:rPr>
              <a:t>!!!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80741" y="1492250"/>
            <a:ext cx="5645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1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ba</a:t>
            </a:r>
            <a:r>
              <a:rPr sz="1500" b="1" spc="-2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17726" y="1482725"/>
            <a:ext cx="108204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p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b="1" spc="-100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150" dirty="0">
                <a:solidFill>
                  <a:srgbClr val="FFFFFF"/>
                </a:solidFill>
                <a:latin typeface="Tahoma"/>
                <a:cs typeface="Tahoma"/>
              </a:rPr>
              <a:t>-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21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ba</a:t>
            </a:r>
            <a:r>
              <a:rPr sz="1500" b="1" spc="-2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332735" y="1482725"/>
            <a:ext cx="92646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500" b="1" spc="-9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1500" b="1" spc="-105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1500" b="1" spc="-1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500" b="1" spc="-210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500" b="1" spc="-114" dirty="0">
                <a:solidFill>
                  <a:srgbClr val="FFFFFF"/>
                </a:solidFill>
                <a:latin typeface="Tahoma"/>
                <a:cs typeface="Tahoma"/>
              </a:rPr>
              <a:t>e</a:t>
            </a:r>
            <a:r>
              <a:rPr sz="1500" b="1" spc="-5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FFFFFF"/>
                </a:solidFill>
                <a:latin typeface="Tahoma"/>
                <a:cs typeface="Tahoma"/>
              </a:rPr>
              <a:t>ba</a:t>
            </a:r>
            <a:r>
              <a:rPr sz="1500" b="1" spc="-25" dirty="0">
                <a:solidFill>
                  <a:srgbClr val="FFFFFF"/>
                </a:solidFill>
                <a:latin typeface="Tahoma"/>
                <a:cs typeface="Tahoma"/>
              </a:rPr>
              <a:t>l</a:t>
            </a:r>
            <a:endParaRPr sz="1500">
              <a:latin typeface="Tahoma"/>
              <a:cs typeface="Tahoma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571624" y="2152650"/>
            <a:ext cx="4267200" cy="1162050"/>
            <a:chOff x="1571624" y="2152650"/>
            <a:chExt cx="4267200" cy="1162050"/>
          </a:xfrm>
        </p:grpSpPr>
        <p:pic>
          <p:nvPicPr>
            <p:cNvPr id="27" name="object 2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2152650"/>
              <a:ext cx="66675" cy="666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2371724"/>
              <a:ext cx="66675" cy="6667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2590799"/>
              <a:ext cx="66675" cy="6667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2809874"/>
              <a:ext cx="66675" cy="6667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3028949"/>
              <a:ext cx="66675" cy="66674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1624" y="3248024"/>
              <a:ext cx="66675" cy="66674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5224" y="2152650"/>
              <a:ext cx="66675" cy="6667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5224" y="2371724"/>
              <a:ext cx="66675" cy="6667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05224" y="2809874"/>
              <a:ext cx="66675" cy="6667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149" y="2152650"/>
              <a:ext cx="66675" cy="666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149" y="2371724"/>
              <a:ext cx="66675" cy="66674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149" y="2809874"/>
              <a:ext cx="66675" cy="6667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149" y="3028949"/>
              <a:ext cx="66675" cy="6667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149" y="3248024"/>
              <a:ext cx="66675" cy="66674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1748532" y="2044700"/>
            <a:ext cx="1009650" cy="13493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15"/>
              </a:spcBef>
            </a:pP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Décrire </a:t>
            </a:r>
            <a:r>
              <a:rPr sz="1500" spc="-3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858793"/>
                </a:solidFill>
                <a:latin typeface="Tahoma"/>
                <a:cs typeface="Tahoma"/>
              </a:rPr>
              <a:t>Expliquer 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30" dirty="0">
                <a:solidFill>
                  <a:srgbClr val="858793"/>
                </a:solidFill>
                <a:latin typeface="Tahoma"/>
                <a:cs typeface="Tahoma"/>
              </a:rPr>
              <a:t>Reformuler </a:t>
            </a:r>
            <a:r>
              <a:rPr sz="1500" spc="-25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70" dirty="0">
                <a:solidFill>
                  <a:srgbClr val="858793"/>
                </a:solidFill>
                <a:latin typeface="Tahoma"/>
                <a:cs typeface="Tahoma"/>
              </a:rPr>
              <a:t>Q</a:t>
            </a:r>
            <a:r>
              <a:rPr sz="1500" spc="-25" dirty="0">
                <a:solidFill>
                  <a:srgbClr val="858793"/>
                </a:solidFill>
                <a:latin typeface="Tahoma"/>
                <a:cs typeface="Tahoma"/>
              </a:rPr>
              <a:t>u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7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5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nn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  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Informer </a:t>
            </a:r>
            <a:r>
              <a:rPr sz="1500" spc="-40" dirty="0">
                <a:solidFill>
                  <a:srgbClr val="858793"/>
                </a:solidFill>
                <a:latin typeface="Tahoma"/>
                <a:cs typeface="Tahoma"/>
              </a:rPr>
              <a:t> Argumenter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3881536" y="2044700"/>
            <a:ext cx="977900" cy="13493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15"/>
              </a:spcBef>
            </a:pPr>
            <a:r>
              <a:rPr sz="1500" spc="-160" dirty="0">
                <a:solidFill>
                  <a:srgbClr val="858793"/>
                </a:solidFill>
                <a:latin typeface="Tahoma"/>
                <a:cs typeface="Tahoma"/>
              </a:rPr>
              <a:t>V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858793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o</a:t>
            </a:r>
            <a:r>
              <a:rPr sz="1500" spc="-15" dirty="0">
                <a:solidFill>
                  <a:srgbClr val="858793"/>
                </a:solidFill>
                <a:latin typeface="Tahoma"/>
                <a:cs typeface="Tahoma"/>
              </a:rPr>
              <a:t>n  </a:t>
            </a:r>
            <a:r>
              <a:rPr sz="1500" spc="-70" dirty="0">
                <a:solidFill>
                  <a:srgbClr val="858793"/>
                </a:solidFill>
                <a:latin typeface="Tahoma"/>
                <a:cs typeface="Tahoma"/>
              </a:rPr>
              <a:t>M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5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858793"/>
                </a:solidFill>
                <a:latin typeface="Tahoma"/>
                <a:cs typeface="Tahoma"/>
              </a:rPr>
              <a:t>l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e  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débit </a:t>
            </a:r>
            <a:r>
              <a:rPr sz="150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C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n</a:t>
            </a:r>
            <a:r>
              <a:rPr sz="1500" spc="5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ô</a:t>
            </a:r>
            <a:r>
              <a:rPr sz="1500" spc="35" dirty="0">
                <a:solidFill>
                  <a:srgbClr val="858793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858793"/>
                </a:solidFill>
                <a:latin typeface="Tahoma"/>
                <a:cs typeface="Tahoma"/>
              </a:rPr>
              <a:t>l</a:t>
            </a:r>
            <a:r>
              <a:rPr sz="1500" spc="-25" dirty="0">
                <a:solidFill>
                  <a:srgbClr val="858793"/>
                </a:solidFill>
                <a:latin typeface="Tahoma"/>
                <a:cs typeface="Tahoma"/>
              </a:rPr>
              <a:t>a  puissance 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 vocale</a:t>
            </a:r>
            <a:endParaRPr sz="1500">
              <a:latin typeface="Tahoma"/>
              <a:cs typeface="Tahoma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954265" y="2044700"/>
            <a:ext cx="1032510" cy="134937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>
              <a:lnSpc>
                <a:spcPts val="1730"/>
              </a:lnSpc>
              <a:spcBef>
                <a:spcPts val="215"/>
              </a:spcBef>
            </a:pP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(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55" dirty="0">
                <a:solidFill>
                  <a:srgbClr val="858793"/>
                </a:solidFill>
                <a:latin typeface="Tahoma"/>
                <a:cs typeface="Tahoma"/>
              </a:rPr>
              <a:t>'</a:t>
            </a: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)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7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c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o</a:t>
            </a:r>
            <a:r>
              <a:rPr sz="1500" spc="-25" dirty="0">
                <a:solidFill>
                  <a:srgbClr val="858793"/>
                </a:solidFill>
                <a:latin typeface="Tahoma"/>
                <a:cs typeface="Tahoma"/>
              </a:rPr>
              <a:t>u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  </a:t>
            </a:r>
            <a:r>
              <a:rPr sz="1500" spc="-95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65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100" dirty="0">
                <a:solidFill>
                  <a:srgbClr val="858793"/>
                </a:solidFill>
                <a:latin typeface="Tahoma"/>
                <a:cs typeface="Tahoma"/>
              </a:rPr>
              <a:t>g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ar</a:t>
            </a:r>
            <a:r>
              <a:rPr sz="1500" dirty="0">
                <a:solidFill>
                  <a:srgbClr val="858793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65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5" dirty="0">
                <a:solidFill>
                  <a:srgbClr val="858793"/>
                </a:solidFill>
                <a:latin typeface="Tahoma"/>
                <a:cs typeface="Tahoma"/>
              </a:rPr>
              <a:t>t  </a:t>
            </a: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(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55" dirty="0">
                <a:solidFill>
                  <a:srgbClr val="858793"/>
                </a:solidFill>
                <a:latin typeface="Tahoma"/>
                <a:cs typeface="Tahoma"/>
              </a:rPr>
              <a:t>'</a:t>
            </a: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)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5" dirty="0">
                <a:solidFill>
                  <a:srgbClr val="858793"/>
                </a:solidFill>
                <a:latin typeface="Tahoma"/>
                <a:cs typeface="Tahoma"/>
              </a:rPr>
              <a:t>o</a:t>
            </a:r>
            <a:r>
              <a:rPr sz="1500" dirty="0">
                <a:solidFill>
                  <a:srgbClr val="858793"/>
                </a:solidFill>
                <a:latin typeface="Tahoma"/>
                <a:cs typeface="Tahoma"/>
              </a:rPr>
              <a:t>b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15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60" dirty="0">
                <a:solidFill>
                  <a:srgbClr val="858793"/>
                </a:solidFill>
                <a:latin typeface="Tahoma"/>
                <a:cs typeface="Tahoma"/>
              </a:rPr>
              <a:t>v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  </a:t>
            </a:r>
            <a:r>
              <a:rPr sz="1500" spc="-8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spc="-75" dirty="0">
                <a:solidFill>
                  <a:srgbClr val="858793"/>
                </a:solidFill>
                <a:latin typeface="Tahoma"/>
                <a:cs typeface="Tahoma"/>
              </a:rPr>
              <a:t>g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65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5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r</a:t>
            </a:r>
            <a:r>
              <a:rPr sz="1500" spc="-75" dirty="0">
                <a:solidFill>
                  <a:srgbClr val="858793"/>
                </a:solidFill>
                <a:latin typeface="Tahoma"/>
                <a:cs typeface="Tahoma"/>
              </a:rPr>
              <a:t>é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spc="-75" dirty="0">
                <a:solidFill>
                  <a:srgbClr val="858793"/>
                </a:solidFill>
                <a:latin typeface="Tahoma"/>
                <a:cs typeface="Tahoma"/>
              </a:rPr>
              <a:t>g</a:t>
            </a:r>
            <a:r>
              <a:rPr sz="1500" spc="25" dirty="0">
                <a:solidFill>
                  <a:srgbClr val="858793"/>
                </a:solidFill>
                <a:latin typeface="Tahoma"/>
                <a:cs typeface="Tahoma"/>
              </a:rPr>
              <a:t>i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  </a:t>
            </a: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(</a:t>
            </a:r>
            <a:r>
              <a:rPr sz="1500" spc="-45" dirty="0">
                <a:solidFill>
                  <a:srgbClr val="858793"/>
                </a:solidFill>
                <a:latin typeface="Tahoma"/>
                <a:cs typeface="Tahoma"/>
              </a:rPr>
              <a:t>s</a:t>
            </a:r>
            <a:r>
              <a:rPr sz="1500" spc="55" dirty="0">
                <a:solidFill>
                  <a:srgbClr val="858793"/>
                </a:solidFill>
                <a:latin typeface="Tahoma"/>
                <a:cs typeface="Tahoma"/>
              </a:rPr>
              <a:t>'</a:t>
            </a:r>
            <a:r>
              <a:rPr sz="1500" spc="-120" dirty="0">
                <a:solidFill>
                  <a:srgbClr val="858793"/>
                </a:solidFill>
                <a:latin typeface="Tahoma"/>
                <a:cs typeface="Tahoma"/>
              </a:rPr>
              <a:t>)</a:t>
            </a:r>
            <a:r>
              <a:rPr sz="1500" spc="-170" dirty="0">
                <a:solidFill>
                  <a:srgbClr val="858793"/>
                </a:solidFill>
                <a:latin typeface="Tahoma"/>
                <a:cs typeface="Tahoma"/>
              </a:rPr>
              <a:t> </a:t>
            </a:r>
            <a:r>
              <a:rPr sz="1500" spc="-8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dirty="0">
                <a:solidFill>
                  <a:srgbClr val="858793"/>
                </a:solidFill>
                <a:latin typeface="Tahoma"/>
                <a:cs typeface="Tahoma"/>
              </a:rPr>
              <a:t>d</a:t>
            </a:r>
            <a:r>
              <a:rPr sz="1500" spc="-35" dirty="0">
                <a:solidFill>
                  <a:srgbClr val="858793"/>
                </a:solidFill>
                <a:latin typeface="Tahoma"/>
                <a:cs typeface="Tahoma"/>
              </a:rPr>
              <a:t>a</a:t>
            </a:r>
            <a:r>
              <a:rPr sz="1500" spc="-30" dirty="0">
                <a:solidFill>
                  <a:srgbClr val="858793"/>
                </a:solidFill>
                <a:latin typeface="Tahoma"/>
                <a:cs typeface="Tahoma"/>
              </a:rPr>
              <a:t>p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t</a:t>
            </a:r>
            <a:r>
              <a:rPr sz="1500" spc="-50" dirty="0">
                <a:solidFill>
                  <a:srgbClr val="858793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858793"/>
                </a:solidFill>
                <a:latin typeface="Tahoma"/>
                <a:cs typeface="Tahoma"/>
              </a:rPr>
              <a:t>r  Silence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372" y="425450"/>
            <a:ext cx="551561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La</a:t>
            </a:r>
            <a:r>
              <a:rPr spc="-305" dirty="0"/>
              <a:t> </a:t>
            </a:r>
            <a:r>
              <a:rPr spc="-25" dirty="0"/>
              <a:t>communication</a:t>
            </a:r>
            <a:r>
              <a:rPr spc="-305" dirty="0"/>
              <a:t> </a:t>
            </a:r>
            <a:r>
              <a:rPr spc="-60" dirty="0"/>
              <a:t>verbale,</a:t>
            </a:r>
            <a:r>
              <a:rPr spc="-300" dirty="0"/>
              <a:t> </a:t>
            </a:r>
            <a:r>
              <a:rPr spc="-15" dirty="0"/>
              <a:t>pourquoi</a:t>
            </a:r>
            <a:r>
              <a:rPr spc="-305" dirty="0"/>
              <a:t> </a:t>
            </a:r>
            <a:r>
              <a:rPr spc="-135" dirty="0"/>
              <a:t>?</a:t>
            </a:r>
          </a:p>
        </p:txBody>
      </p:sp>
      <p:sp>
        <p:nvSpPr>
          <p:cNvPr id="3" name="object 3"/>
          <p:cNvSpPr/>
          <p:nvPr/>
        </p:nvSpPr>
        <p:spPr>
          <a:xfrm>
            <a:off x="590549" y="19716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90549" y="22002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0549" y="24288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90549" y="28860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90549" y="33432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0549" y="35718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0549" y="38004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15032" y="1436094"/>
            <a:ext cx="3825875" cy="24993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4965" marR="5080" indent="-342900">
              <a:lnSpc>
                <a:spcPct val="151800"/>
              </a:lnSpc>
              <a:spcBef>
                <a:spcPts val="70"/>
              </a:spcBef>
            </a:pPr>
            <a:r>
              <a:rPr sz="1400" u="heavy" spc="9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Dans</a:t>
            </a:r>
            <a:r>
              <a:rPr sz="1400" u="heavy" spc="3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10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l’entre</a:t>
            </a:r>
            <a:r>
              <a:rPr sz="1400" spc="100" dirty="0">
                <a:solidFill>
                  <a:srgbClr val="0A5394"/>
                </a:solidFill>
                <a:latin typeface="Microsoft Sans Serif"/>
                <a:cs typeface="Microsoft Sans Serif"/>
              </a:rPr>
              <a:t>p</a:t>
            </a:r>
            <a:r>
              <a:rPr sz="1400" u="heavy" spc="10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rise</a:t>
            </a:r>
            <a:r>
              <a:rPr sz="1400" u="heavy" spc="3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/</a:t>
            </a:r>
            <a:r>
              <a:rPr sz="1400" u="heavy" spc="3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1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communication</a:t>
            </a:r>
            <a:r>
              <a:rPr sz="1400" u="heavy" spc="4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10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interne </a:t>
            </a:r>
            <a:r>
              <a:rPr sz="1400" spc="-36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Dialoguer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au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quotidien.</a:t>
            </a:r>
            <a:endParaRPr sz="1400" dirty="0">
              <a:latin typeface="Microsoft Sans Serif"/>
              <a:cs typeface="Microsoft Sans Serif"/>
            </a:endParaRPr>
          </a:p>
          <a:p>
            <a:pPr marL="354965">
              <a:lnSpc>
                <a:spcPct val="100000"/>
              </a:lnSpc>
              <a:spcBef>
                <a:spcPts val="120"/>
              </a:spcBef>
            </a:pP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Informer</a:t>
            </a:r>
            <a:r>
              <a:rPr sz="1400" spc="1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son</a:t>
            </a:r>
            <a:r>
              <a:rPr sz="1400" spc="1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équipe.</a:t>
            </a:r>
            <a:endParaRPr sz="1400" dirty="0">
              <a:latin typeface="Microsoft Sans Serif"/>
              <a:cs typeface="Microsoft Sans Serif"/>
            </a:endParaRPr>
          </a:p>
          <a:p>
            <a:pPr marL="354965" marR="386715">
              <a:lnSpc>
                <a:spcPct val="107100"/>
              </a:lnSpc>
            </a:pP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Demander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l'avis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de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chacun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avant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de </a:t>
            </a:r>
            <a:r>
              <a:rPr sz="1400" spc="-35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prendre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une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décision.</a:t>
            </a:r>
            <a:endParaRPr sz="1400" dirty="0">
              <a:latin typeface="Microsoft Sans Serif"/>
              <a:cs typeface="Microsoft Sans Serif"/>
            </a:endParaRPr>
          </a:p>
          <a:p>
            <a:pPr marL="354965" marR="285115">
              <a:lnSpc>
                <a:spcPct val="107100"/>
              </a:lnSpc>
            </a:pP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Intégrer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de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nouveaux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membres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à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une </a:t>
            </a:r>
            <a:r>
              <a:rPr sz="1400" spc="-35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équipe.</a:t>
            </a:r>
            <a:endParaRPr sz="1400" dirty="0">
              <a:latin typeface="Microsoft Sans Serif"/>
              <a:cs typeface="Microsoft Sans Serif"/>
            </a:endParaRPr>
          </a:p>
          <a:p>
            <a:pPr marL="354965" marR="1757680">
              <a:lnSpc>
                <a:spcPct val="107100"/>
              </a:lnSpc>
              <a:spcBef>
                <a:spcPts val="5"/>
              </a:spcBef>
            </a:pP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Prévenir</a:t>
            </a:r>
            <a:r>
              <a:rPr sz="140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les</a:t>
            </a:r>
            <a:r>
              <a:rPr sz="1400" spc="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conflits. </a:t>
            </a:r>
            <a:r>
              <a:rPr sz="1400" spc="-35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25" dirty="0">
                <a:solidFill>
                  <a:srgbClr val="0A5394"/>
                </a:solidFill>
                <a:latin typeface="Microsoft Sans Serif"/>
                <a:cs typeface="Microsoft Sans Serif"/>
              </a:rPr>
              <a:t>Féliciter.</a:t>
            </a:r>
            <a:endParaRPr sz="1400" dirty="0">
              <a:latin typeface="Microsoft Sans Serif"/>
              <a:cs typeface="Microsoft Sans Serif"/>
            </a:endParaRPr>
          </a:p>
          <a:p>
            <a:pPr marL="354965">
              <a:lnSpc>
                <a:spcPct val="100000"/>
              </a:lnSpc>
              <a:spcBef>
                <a:spcPts val="120"/>
              </a:spcBef>
            </a:pP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Apporter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des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critiques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constructives.</a:t>
            </a:r>
            <a:endParaRPr sz="1400" dirty="0">
              <a:latin typeface="Microsoft Sans Serif"/>
              <a:cs typeface="Microsoft Sans Serif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838699" y="19716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38699" y="22002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38699" y="26574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838699" y="2886074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38699" y="3343275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32364" y="57149"/>
                </a:moveTo>
                <a:lnTo>
                  <a:pt x="24785" y="57149"/>
                </a:lnTo>
                <a:lnTo>
                  <a:pt x="21140" y="56424"/>
                </a:lnTo>
                <a:lnTo>
                  <a:pt x="0" y="32364"/>
                </a:lnTo>
                <a:lnTo>
                  <a:pt x="0" y="24785"/>
                </a:lnTo>
                <a:lnTo>
                  <a:pt x="24785" y="0"/>
                </a:lnTo>
                <a:lnTo>
                  <a:pt x="32364" y="0"/>
                </a:lnTo>
                <a:lnTo>
                  <a:pt x="57150" y="28574"/>
                </a:lnTo>
                <a:lnTo>
                  <a:pt x="57149" y="32364"/>
                </a:lnTo>
                <a:lnTo>
                  <a:pt x="32364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663181" y="1436094"/>
            <a:ext cx="3965575" cy="249936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354965" marR="228600" indent="-342900">
              <a:lnSpc>
                <a:spcPct val="151800"/>
              </a:lnSpc>
              <a:spcBef>
                <a:spcPts val="70"/>
              </a:spcBef>
            </a:pPr>
            <a:r>
              <a:rPr sz="1400" u="heavy" spc="9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Relation</a:t>
            </a:r>
            <a:r>
              <a:rPr sz="1400" u="heavy" spc="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10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client</a:t>
            </a:r>
            <a:r>
              <a:rPr sz="1400" u="heavy" spc="3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/</a:t>
            </a:r>
            <a:r>
              <a:rPr sz="1400" u="heavy" spc="3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1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communication</a:t>
            </a:r>
            <a:r>
              <a:rPr sz="1400" u="heavy" spc="2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 </a:t>
            </a:r>
            <a:r>
              <a:rPr sz="1400" u="heavy" spc="95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externe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u="heavy" spc="110" dirty="0">
                <a:solidFill>
                  <a:srgbClr val="0A5394"/>
                </a:solidFill>
                <a:uFill>
                  <a:solidFill>
                    <a:srgbClr val="0A5394"/>
                  </a:solidFill>
                </a:uFill>
                <a:latin typeface="Microsoft Sans Serif"/>
                <a:cs typeface="Microsoft Sans Serif"/>
              </a:rPr>
              <a:t>: </a:t>
            </a:r>
            <a:r>
              <a:rPr sz="1400" spc="-36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Adopter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le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ton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adapté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à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la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clientèle.</a:t>
            </a:r>
            <a:endParaRPr sz="1400">
              <a:latin typeface="Microsoft Sans Serif"/>
              <a:cs typeface="Microsoft Sans Serif"/>
            </a:endParaRPr>
          </a:p>
          <a:p>
            <a:pPr marL="354965" marR="245110">
              <a:lnSpc>
                <a:spcPct val="107100"/>
              </a:lnSpc>
            </a:pPr>
            <a:r>
              <a:rPr sz="1400" spc="60" dirty="0">
                <a:solidFill>
                  <a:srgbClr val="0A5394"/>
                </a:solidFill>
                <a:latin typeface="Microsoft Sans Serif"/>
                <a:cs typeface="Microsoft Sans Serif"/>
              </a:rPr>
              <a:t>Se</a:t>
            </a:r>
            <a:r>
              <a:rPr sz="1400" spc="2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conformer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aux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formules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de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politesse </a:t>
            </a:r>
            <a:r>
              <a:rPr sz="1400" spc="-35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d'usage.</a:t>
            </a:r>
            <a:endParaRPr sz="1400">
              <a:latin typeface="Microsoft Sans Serif"/>
              <a:cs typeface="Microsoft Sans Serif"/>
            </a:endParaRPr>
          </a:p>
          <a:p>
            <a:pPr marL="354965" marR="635000">
              <a:lnSpc>
                <a:spcPct val="107100"/>
              </a:lnSpc>
            </a:pP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Avoir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une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bonne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capacité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d'écoute. </a:t>
            </a:r>
            <a:r>
              <a:rPr sz="1400" spc="-35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Soigner 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les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réponses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apportées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à </a:t>
            </a:r>
            <a:r>
              <a:rPr sz="1400" spc="6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l'interlocuteur.</a:t>
            </a:r>
            <a:endParaRPr sz="1400">
              <a:latin typeface="Microsoft Sans Serif"/>
              <a:cs typeface="Microsoft Sans Serif"/>
            </a:endParaRPr>
          </a:p>
          <a:p>
            <a:pPr marL="354965" marR="5080">
              <a:lnSpc>
                <a:spcPct val="107100"/>
              </a:lnSpc>
              <a:spcBef>
                <a:spcPts val="5"/>
              </a:spcBef>
            </a:pP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Avoir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la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capacité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à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résoudre 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les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problèmes </a:t>
            </a:r>
            <a:r>
              <a:rPr sz="1400" spc="-36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posés 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et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à 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véritablement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prendre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en </a:t>
            </a:r>
            <a:r>
              <a:rPr sz="1400" spc="6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0" dirty="0">
                <a:solidFill>
                  <a:srgbClr val="0A5394"/>
                </a:solidFill>
                <a:latin typeface="Microsoft Sans Serif"/>
                <a:cs typeface="Microsoft Sans Serif"/>
              </a:rPr>
              <a:t>compte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30" dirty="0">
                <a:solidFill>
                  <a:srgbClr val="0A5394"/>
                </a:solidFill>
                <a:latin typeface="Microsoft Sans Serif"/>
                <a:cs typeface="Microsoft Sans Serif"/>
              </a:rPr>
              <a:t>la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45" dirty="0">
                <a:solidFill>
                  <a:srgbClr val="0A5394"/>
                </a:solidFill>
                <a:latin typeface="Microsoft Sans Serif"/>
                <a:cs typeface="Microsoft Sans Serif"/>
              </a:rPr>
              <a:t>problématique</a:t>
            </a:r>
            <a:r>
              <a:rPr sz="1400" spc="40" dirty="0">
                <a:solidFill>
                  <a:srgbClr val="0A5394"/>
                </a:solidFill>
                <a:latin typeface="Microsoft Sans Serif"/>
                <a:cs typeface="Microsoft Sans Serif"/>
              </a:rPr>
              <a:t> </a:t>
            </a:r>
            <a:r>
              <a:rPr sz="1400" spc="55" dirty="0">
                <a:solidFill>
                  <a:srgbClr val="0A5394"/>
                </a:solidFill>
                <a:latin typeface="Microsoft Sans Serif"/>
                <a:cs typeface="Microsoft Sans Serif"/>
              </a:rPr>
              <a:t>du</a:t>
            </a:r>
            <a:r>
              <a:rPr sz="1400" spc="35" dirty="0">
                <a:solidFill>
                  <a:srgbClr val="0A5394"/>
                </a:solidFill>
                <a:latin typeface="Microsoft Sans Serif"/>
                <a:cs typeface="Microsoft Sans Serif"/>
              </a:rPr>
              <a:t> client.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1011"/>
          <a:stretch/>
        </p:blipFill>
        <p:spPr>
          <a:xfrm>
            <a:off x="147637" y="1155700"/>
            <a:ext cx="8839199" cy="384344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43112" y="396875"/>
            <a:ext cx="445135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L</a:t>
            </a:r>
            <a:r>
              <a:rPr spc="-60" dirty="0"/>
              <a:t>a</a:t>
            </a:r>
            <a:r>
              <a:rPr spc="-305" dirty="0"/>
              <a:t> </a:t>
            </a:r>
            <a:r>
              <a:rPr spc="-75" dirty="0"/>
              <a:t>c</a:t>
            </a:r>
            <a:r>
              <a:rPr spc="-5" dirty="0"/>
              <a:t>o</a:t>
            </a:r>
            <a:r>
              <a:rPr spc="-30" dirty="0"/>
              <a:t>mm</a:t>
            </a:r>
            <a:r>
              <a:rPr spc="-40" dirty="0"/>
              <a:t>u</a:t>
            </a:r>
            <a:r>
              <a:rPr spc="-30" dirty="0"/>
              <a:t>n</a:t>
            </a:r>
            <a:r>
              <a:rPr spc="45" dirty="0"/>
              <a:t>i</a:t>
            </a:r>
            <a:r>
              <a:rPr spc="-45" dirty="0"/>
              <a:t>c</a:t>
            </a:r>
            <a:r>
              <a:rPr spc="-100" dirty="0"/>
              <a:t>a</a:t>
            </a:r>
            <a:r>
              <a:rPr spc="25" dirty="0"/>
              <a:t>ti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30" dirty="0"/>
              <a:t>n</a:t>
            </a:r>
            <a:r>
              <a:rPr spc="-5" dirty="0"/>
              <a:t>o</a:t>
            </a:r>
            <a:r>
              <a:rPr spc="-30" dirty="0"/>
              <a:t>n</a:t>
            </a:r>
            <a:r>
              <a:rPr spc="-305" dirty="0"/>
              <a:t> </a:t>
            </a:r>
            <a:r>
              <a:rPr spc="-100" dirty="0"/>
              <a:t>v</a:t>
            </a:r>
            <a:r>
              <a:rPr spc="-85" dirty="0"/>
              <a:t>e</a:t>
            </a:r>
            <a:r>
              <a:rPr spc="-40" dirty="0"/>
              <a:t>rb</a:t>
            </a:r>
            <a:r>
              <a:rPr spc="-60" dirty="0"/>
              <a:t>a</a:t>
            </a:r>
            <a:r>
              <a:rPr spc="70" dirty="0"/>
              <a:t>l</a:t>
            </a:r>
            <a:r>
              <a:rPr spc="-85" dirty="0"/>
              <a:t>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733424" y="1571625"/>
            <a:ext cx="8029575" cy="3190875"/>
            <a:chOff x="733424" y="1571625"/>
            <a:chExt cx="8029575" cy="31908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1571625"/>
              <a:ext cx="66675" cy="6667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1933574"/>
              <a:ext cx="66675" cy="6667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2476499"/>
              <a:ext cx="66675" cy="66674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2838449"/>
              <a:ext cx="66675" cy="6667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3200399"/>
              <a:ext cx="66675" cy="6667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3424" y="3562349"/>
              <a:ext cx="66675" cy="6667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95874" y="1752600"/>
              <a:ext cx="3667124" cy="30098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14052" y="1463675"/>
            <a:ext cx="3705225" cy="242570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269240">
              <a:lnSpc>
                <a:spcPct val="79200"/>
              </a:lnSpc>
              <a:spcBef>
                <a:spcPts val="475"/>
              </a:spcBef>
            </a:pPr>
            <a:r>
              <a:rPr sz="1500" b="1" spc="-2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b="1" spc="-5" dirty="0">
                <a:solidFill>
                  <a:srgbClr val="0A5394"/>
                </a:solidFill>
                <a:latin typeface="Tahoma"/>
                <a:cs typeface="Tahoma"/>
              </a:rPr>
              <a:t>ʼi</a:t>
            </a:r>
            <a:r>
              <a:rPr sz="1500" b="1" spc="-105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b="1" spc="-65" dirty="0">
                <a:solidFill>
                  <a:srgbClr val="0A5394"/>
                </a:solidFill>
                <a:latin typeface="Tahoma"/>
                <a:cs typeface="Tahoma"/>
              </a:rPr>
              <a:t>f</a:t>
            </a:r>
            <a:r>
              <a:rPr sz="1500" b="1" spc="-100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b="1" spc="-175" dirty="0">
                <a:solidFill>
                  <a:srgbClr val="0A5394"/>
                </a:solidFill>
                <a:latin typeface="Tahoma"/>
                <a:cs typeface="Tahoma"/>
              </a:rPr>
              <a:t>-</a:t>
            </a:r>
            <a:r>
              <a:rPr sz="1500" b="1" spc="-100" dirty="0">
                <a:solidFill>
                  <a:srgbClr val="0A5394"/>
                </a:solidFill>
                <a:latin typeface="Tahoma"/>
                <a:cs typeface="Tahoma"/>
              </a:rPr>
              <a:t>v</a:t>
            </a:r>
            <a:r>
              <a:rPr sz="1500" b="1" spc="-114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b="1" spc="-5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ba</a:t>
            </a:r>
            <a:r>
              <a:rPr sz="1500" b="1" spc="-2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b="1" spc="-12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6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h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100" dirty="0">
                <a:solidFill>
                  <a:srgbClr val="0A5394"/>
                </a:solidFill>
                <a:latin typeface="Tahoma"/>
                <a:cs typeface="Tahoma"/>
              </a:rPr>
              <a:t>g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s 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h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y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75" dirty="0">
                <a:solidFill>
                  <a:srgbClr val="0A5394"/>
                </a:solidFill>
                <a:latin typeface="Tahoma"/>
                <a:cs typeface="Tahoma"/>
              </a:rPr>
              <a:t>g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q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20" dirty="0">
                <a:solidFill>
                  <a:srgbClr val="0A5394"/>
                </a:solidFill>
                <a:latin typeface="Tahoma"/>
                <a:cs typeface="Tahoma"/>
              </a:rPr>
              <a:t>(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6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3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6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195" dirty="0">
                <a:solidFill>
                  <a:srgbClr val="0A5394"/>
                </a:solidFill>
                <a:latin typeface="Tahoma"/>
                <a:cs typeface="Tahoma"/>
              </a:rPr>
              <a:t>…</a:t>
            </a:r>
            <a:r>
              <a:rPr sz="1500" spc="-110" dirty="0">
                <a:solidFill>
                  <a:srgbClr val="0A5394"/>
                </a:solidFill>
                <a:latin typeface="Tahoma"/>
                <a:cs typeface="Tahoma"/>
              </a:rPr>
              <a:t>)  </a:t>
            </a:r>
            <a:r>
              <a:rPr sz="1500" b="1" spc="-2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b="1" spc="-114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85" dirty="0">
                <a:solidFill>
                  <a:srgbClr val="0A5394"/>
                </a:solidFill>
                <a:latin typeface="Tahoma"/>
                <a:cs typeface="Tahoma"/>
              </a:rPr>
              <a:t>k</a:t>
            </a:r>
            <a:r>
              <a:rPr sz="1500" b="1" spc="-40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b="1" spc="-105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b="1" spc="-114" dirty="0">
                <a:solidFill>
                  <a:srgbClr val="0A5394"/>
                </a:solidFill>
                <a:latin typeface="Tahoma"/>
                <a:cs typeface="Tahoma"/>
              </a:rPr>
              <a:t>é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b="1" spc="-40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b="1" spc="-85" dirty="0">
                <a:solidFill>
                  <a:srgbClr val="0A5394"/>
                </a:solidFill>
                <a:latin typeface="Tahoma"/>
                <a:cs typeface="Tahoma"/>
              </a:rPr>
              <a:t>q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b="1" spc="-114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95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b="1" spc="-14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60" dirty="0">
                <a:solidFill>
                  <a:srgbClr val="0A5394"/>
                </a:solidFill>
                <a:latin typeface="Tahoma"/>
                <a:cs typeface="Tahoma"/>
              </a:rPr>
              <a:t>v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85" dirty="0">
                <a:solidFill>
                  <a:srgbClr val="0A5394"/>
                </a:solidFill>
                <a:latin typeface="Tahoma"/>
                <a:cs typeface="Tahoma"/>
              </a:rPr>
              <a:t>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a 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7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85" dirty="0">
                <a:solidFill>
                  <a:srgbClr val="0A5394"/>
                </a:solidFill>
                <a:latin typeface="Tahoma"/>
                <a:cs typeface="Tahoma"/>
              </a:rPr>
              <a:t>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65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75" dirty="0">
                <a:solidFill>
                  <a:srgbClr val="0A5394"/>
                </a:solidFill>
                <a:latin typeface="Tahoma"/>
                <a:cs typeface="Tahoma"/>
              </a:rPr>
              <a:t>x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ss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70" dirty="0">
                <a:solidFill>
                  <a:srgbClr val="0A5394"/>
                </a:solidFill>
                <a:latin typeface="Tahoma"/>
                <a:cs typeface="Tahoma"/>
              </a:rPr>
              <a:t>f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85" dirty="0">
                <a:solidFill>
                  <a:srgbClr val="0A5394"/>
                </a:solidFill>
                <a:latin typeface="Tahoma"/>
                <a:cs typeface="Tahoma"/>
              </a:rPr>
              <a:t>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s  </a:t>
            </a:r>
            <a:r>
              <a:rPr sz="1500" spc="-30" dirty="0">
                <a:solidFill>
                  <a:srgbClr val="0A5394"/>
                </a:solidFill>
                <a:latin typeface="Tahoma"/>
                <a:cs typeface="Tahoma"/>
              </a:rPr>
              <a:t>mouvements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tête,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les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contacts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visuels…</a:t>
            </a:r>
            <a:endParaRPr sz="1500">
              <a:latin typeface="Tahoma"/>
              <a:cs typeface="Tahoma"/>
            </a:endParaRPr>
          </a:p>
          <a:p>
            <a:pPr marL="12700" marR="160655">
              <a:lnSpc>
                <a:spcPct val="79200"/>
              </a:lnSpc>
            </a:pPr>
            <a:r>
              <a:rPr sz="1500" b="1" spc="-7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proxémique</a:t>
            </a:r>
            <a:r>
              <a:rPr sz="1500" b="1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95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b="1" spc="-1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5" dirty="0">
                <a:solidFill>
                  <a:srgbClr val="0A5394"/>
                </a:solidFill>
                <a:latin typeface="Tahoma"/>
                <a:cs typeface="Tahoma"/>
              </a:rPr>
              <a:t>distanciation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sociale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0" dirty="0">
                <a:solidFill>
                  <a:srgbClr val="0A5394"/>
                </a:solidFill>
                <a:latin typeface="Tahoma"/>
                <a:cs typeface="Tahoma"/>
              </a:rPr>
              <a:t>et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la </a:t>
            </a:r>
            <a:r>
              <a:rPr sz="1500" spc="-45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00" dirty="0">
                <a:solidFill>
                  <a:srgbClr val="0A5394"/>
                </a:solidFill>
                <a:latin typeface="Tahoma"/>
                <a:cs typeface="Tahoma"/>
              </a:rPr>
              <a:t>g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7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ʼ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mm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rr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60" dirty="0">
                <a:solidFill>
                  <a:srgbClr val="0A5394"/>
                </a:solidFill>
                <a:latin typeface="Tahoma"/>
                <a:cs typeface="Tahoma"/>
              </a:rPr>
              <a:t>;</a:t>
            </a:r>
            <a:endParaRPr sz="1500">
              <a:latin typeface="Tahoma"/>
              <a:cs typeface="Tahoma"/>
            </a:endParaRPr>
          </a:p>
          <a:p>
            <a:pPr marL="12700" marR="742315">
              <a:lnSpc>
                <a:spcPct val="79200"/>
              </a:lnSpc>
            </a:pP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y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b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q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6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é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3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6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30" dirty="0">
                <a:solidFill>
                  <a:srgbClr val="0A5394"/>
                </a:solidFill>
                <a:latin typeface="Tahoma"/>
                <a:cs typeface="Tahoma"/>
              </a:rPr>
              <a:t>i  </a:t>
            </a:r>
            <a:r>
              <a:rPr sz="1500" spc="-120" dirty="0">
                <a:solidFill>
                  <a:srgbClr val="0A5394"/>
                </a:solidFill>
                <a:latin typeface="Tahoma"/>
                <a:cs typeface="Tahoma"/>
              </a:rPr>
              <a:t>(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cc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ss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85" dirty="0">
                <a:solidFill>
                  <a:srgbClr val="0A5394"/>
                </a:solidFill>
                <a:latin typeface="Tahoma"/>
                <a:cs typeface="Tahoma"/>
              </a:rPr>
              <a:t>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55" dirty="0">
                <a:solidFill>
                  <a:srgbClr val="0A5394"/>
                </a:solidFill>
                <a:latin typeface="Tahoma"/>
                <a:cs typeface="Tahoma"/>
              </a:rPr>
              <a:t>f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rm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195" dirty="0">
                <a:solidFill>
                  <a:srgbClr val="0A5394"/>
                </a:solidFill>
                <a:latin typeface="Tahoma"/>
                <a:cs typeface="Tahoma"/>
              </a:rPr>
              <a:t>…</a:t>
            </a:r>
            <a:r>
              <a:rPr sz="1500" spc="-120" dirty="0">
                <a:solidFill>
                  <a:srgbClr val="0A5394"/>
                </a:solidFill>
                <a:latin typeface="Tahoma"/>
                <a:cs typeface="Tahoma"/>
              </a:rPr>
              <a:t>)</a:t>
            </a:r>
            <a:endParaRPr sz="1500">
              <a:latin typeface="Tahoma"/>
              <a:cs typeface="Tahoma"/>
            </a:endParaRPr>
          </a:p>
          <a:p>
            <a:pPr marL="12700" marR="119380">
              <a:lnSpc>
                <a:spcPct val="79200"/>
              </a:lnSpc>
            </a:pPr>
            <a:r>
              <a:rPr sz="1500" b="1" spc="-335" dirty="0">
                <a:solidFill>
                  <a:srgbClr val="0A5394"/>
                </a:solidFill>
                <a:latin typeface="Tahoma"/>
                <a:cs typeface="Tahoma"/>
              </a:rPr>
              <a:t>«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105" dirty="0">
                <a:solidFill>
                  <a:srgbClr val="0A5394"/>
                </a:solidFill>
                <a:latin typeface="Tahoma"/>
                <a:cs typeface="Tahoma"/>
              </a:rPr>
              <a:t>h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b="1" spc="-125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b="1" spc="-5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b="1" spc="-40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b="1" spc="-95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b="1" spc="-110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335" dirty="0">
                <a:solidFill>
                  <a:srgbClr val="0A5394"/>
                </a:solidFill>
                <a:latin typeface="Tahoma"/>
                <a:cs typeface="Tahoma"/>
              </a:rPr>
              <a:t>»</a:t>
            </a:r>
            <a:r>
              <a:rPr sz="1500" b="1" spc="-14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75" dirty="0">
                <a:solidFill>
                  <a:srgbClr val="0A5394"/>
                </a:solidFill>
                <a:latin typeface="Tahoma"/>
                <a:cs typeface="Tahoma"/>
              </a:rPr>
              <a:t>g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80" dirty="0">
                <a:solidFill>
                  <a:srgbClr val="0A5394"/>
                </a:solidFill>
                <a:latin typeface="Tahoma"/>
                <a:cs typeface="Tahoma"/>
              </a:rPr>
              <a:t>-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-105" dirty="0">
                <a:solidFill>
                  <a:srgbClr val="0A5394"/>
                </a:solidFill>
                <a:latin typeface="Tahoma"/>
                <a:cs typeface="Tahoma"/>
              </a:rPr>
              <a:t>x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6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h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  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professionnel,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5" dirty="0">
                <a:solidFill>
                  <a:srgbClr val="0A5394"/>
                </a:solidFill>
                <a:latin typeface="Tahoma"/>
                <a:cs typeface="Tahoma"/>
              </a:rPr>
              <a:t>intime,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la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poignée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de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15" dirty="0">
                <a:solidFill>
                  <a:srgbClr val="0A5394"/>
                </a:solidFill>
                <a:latin typeface="Tahoma"/>
                <a:cs typeface="Tahoma"/>
              </a:rPr>
              <a:t>mains…</a:t>
            </a:r>
            <a:endParaRPr sz="1500">
              <a:latin typeface="Tahoma"/>
              <a:cs typeface="Tahoma"/>
            </a:endParaRPr>
          </a:p>
          <a:p>
            <a:pPr marL="12700" marR="5080">
              <a:lnSpc>
                <a:spcPct val="79200"/>
              </a:lnSpc>
            </a:pPr>
            <a:r>
              <a:rPr sz="1500" b="1" spc="-335" dirty="0">
                <a:solidFill>
                  <a:srgbClr val="0A5394"/>
                </a:solidFill>
                <a:latin typeface="Tahoma"/>
                <a:cs typeface="Tahoma"/>
              </a:rPr>
              <a:t>«</a:t>
            </a:r>
            <a:r>
              <a:rPr sz="1500" b="1" spc="-23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100" dirty="0">
                <a:solidFill>
                  <a:srgbClr val="0A5394"/>
                </a:solidFill>
                <a:latin typeface="Tahoma"/>
                <a:cs typeface="Tahoma"/>
              </a:rPr>
              <a:t>chronemics</a:t>
            </a:r>
            <a:r>
              <a:rPr sz="1500" b="1" spc="-14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b="1" spc="-335" dirty="0">
                <a:solidFill>
                  <a:srgbClr val="0A5394"/>
                </a:solidFill>
                <a:latin typeface="Tahoma"/>
                <a:cs typeface="Tahoma"/>
              </a:rPr>
              <a:t>»</a:t>
            </a:r>
            <a:r>
              <a:rPr sz="1500" b="1" spc="-24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pour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les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anglo-saxons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60" dirty="0">
                <a:solidFill>
                  <a:srgbClr val="0A5394"/>
                </a:solidFill>
                <a:latin typeface="Tahoma"/>
                <a:cs typeface="Tahoma"/>
              </a:rPr>
              <a:t>:</a:t>
            </a:r>
            <a:r>
              <a:rPr sz="1500" spc="-16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15" dirty="0">
                <a:solidFill>
                  <a:srgbClr val="0A5394"/>
                </a:solidFill>
                <a:latin typeface="Tahoma"/>
                <a:cs typeface="Tahoma"/>
              </a:rPr>
              <a:t>impact </a:t>
            </a:r>
            <a:r>
              <a:rPr sz="1500" spc="-455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d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m</a:t>
            </a:r>
            <a:r>
              <a:rPr sz="1500" dirty="0">
                <a:solidFill>
                  <a:srgbClr val="0A5394"/>
                </a:solidFill>
                <a:latin typeface="Tahoma"/>
                <a:cs typeface="Tahoma"/>
              </a:rPr>
              <a:t>p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25" dirty="0">
                <a:solidFill>
                  <a:srgbClr val="0A5394"/>
                </a:solidFill>
                <a:latin typeface="Tahoma"/>
                <a:cs typeface="Tahoma"/>
              </a:rPr>
              <a:t>u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r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60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5" dirty="0">
                <a:solidFill>
                  <a:srgbClr val="0A5394"/>
                </a:solidFill>
                <a:latin typeface="Tahoma"/>
                <a:cs typeface="Tahoma"/>
              </a:rPr>
              <a:t>t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20" dirty="0">
                <a:solidFill>
                  <a:srgbClr val="0A5394"/>
                </a:solidFill>
                <a:latin typeface="Tahoma"/>
                <a:cs typeface="Tahoma"/>
              </a:rPr>
              <a:t>n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170" dirty="0">
                <a:solidFill>
                  <a:srgbClr val="0A5394"/>
                </a:solidFill>
                <a:latin typeface="Tahoma"/>
                <a:cs typeface="Tahoma"/>
              </a:rPr>
              <a:t> 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r>
              <a:rPr sz="1500" spc="-5" dirty="0">
                <a:solidFill>
                  <a:srgbClr val="0A5394"/>
                </a:solidFill>
                <a:latin typeface="Tahoma"/>
                <a:cs typeface="Tahoma"/>
              </a:rPr>
              <a:t>o</a:t>
            </a:r>
            <a:r>
              <a:rPr sz="1500" spc="-10" dirty="0">
                <a:solidFill>
                  <a:srgbClr val="0A5394"/>
                </a:solidFill>
                <a:latin typeface="Tahoma"/>
                <a:cs typeface="Tahoma"/>
              </a:rPr>
              <a:t>c</a:t>
            </a:r>
            <a:r>
              <a:rPr sz="1500" spc="25" dirty="0">
                <a:solidFill>
                  <a:srgbClr val="0A5394"/>
                </a:solidFill>
                <a:latin typeface="Tahoma"/>
                <a:cs typeface="Tahoma"/>
              </a:rPr>
              <a:t>i</a:t>
            </a:r>
            <a:r>
              <a:rPr sz="1500" spc="-35" dirty="0">
                <a:solidFill>
                  <a:srgbClr val="0A5394"/>
                </a:solidFill>
                <a:latin typeface="Tahoma"/>
                <a:cs typeface="Tahoma"/>
              </a:rPr>
              <a:t>a</a:t>
            </a:r>
            <a:r>
              <a:rPr sz="1500" spc="35" dirty="0">
                <a:solidFill>
                  <a:srgbClr val="0A5394"/>
                </a:solidFill>
                <a:latin typeface="Tahoma"/>
                <a:cs typeface="Tahoma"/>
              </a:rPr>
              <a:t>l</a:t>
            </a:r>
            <a:r>
              <a:rPr sz="1500" spc="-50" dirty="0">
                <a:solidFill>
                  <a:srgbClr val="0A5394"/>
                </a:solidFill>
                <a:latin typeface="Tahoma"/>
                <a:cs typeface="Tahoma"/>
              </a:rPr>
              <a:t>e</a:t>
            </a:r>
            <a:r>
              <a:rPr sz="1500" spc="-45" dirty="0">
                <a:solidFill>
                  <a:srgbClr val="0A5394"/>
                </a:solidFill>
                <a:latin typeface="Tahoma"/>
                <a:cs typeface="Tahoma"/>
              </a:rPr>
              <a:t>s</a:t>
            </a:r>
            <a:endParaRPr sz="15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t="25192"/>
          <a:stretch/>
        </p:blipFill>
        <p:spPr>
          <a:xfrm>
            <a:off x="0" y="1295400"/>
            <a:ext cx="9143999" cy="38465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162300" y="1295400"/>
            <a:ext cx="2505074" cy="3476624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236592" y="4283075"/>
            <a:ext cx="19196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35" dirty="0">
                <a:latin typeface="Tahoma"/>
                <a:cs typeface="Tahoma"/>
                <a:hlinkClick r:id="rId4"/>
              </a:rPr>
              <a:t>L</a:t>
            </a:r>
            <a:r>
              <a:rPr sz="2700" spc="-60" dirty="0">
                <a:latin typeface="Tahoma"/>
                <a:cs typeface="Tahoma"/>
                <a:hlinkClick r:id="rId4"/>
              </a:rPr>
              <a:t>a</a:t>
            </a:r>
            <a:r>
              <a:rPr sz="2700" spc="-30" dirty="0">
                <a:latin typeface="Tahoma"/>
                <a:cs typeface="Tahoma"/>
                <a:hlinkClick r:id="rId4"/>
              </a:rPr>
              <a:t>n</a:t>
            </a:r>
            <a:r>
              <a:rPr sz="2700" spc="-75" dirty="0">
                <a:latin typeface="Tahoma"/>
                <a:cs typeface="Tahoma"/>
                <a:hlinkClick r:id="rId4"/>
              </a:rPr>
              <a:t>c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40" dirty="0">
                <a:latin typeface="Tahoma"/>
                <a:cs typeface="Tahoma"/>
                <a:hlinkClick r:id="rId4"/>
              </a:rPr>
              <a:t>r</a:t>
            </a:r>
            <a:r>
              <a:rPr sz="2700" spc="-305" dirty="0">
                <a:latin typeface="Tahoma"/>
                <a:cs typeface="Tahoma"/>
                <a:hlinkClick r:id="rId4"/>
              </a:rPr>
              <a:t> </a:t>
            </a:r>
            <a:r>
              <a:rPr sz="2700" spc="70" dirty="0">
                <a:latin typeface="Tahoma"/>
                <a:cs typeface="Tahoma"/>
                <a:hlinkClick r:id="rId4"/>
              </a:rPr>
              <a:t>l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305" dirty="0">
                <a:latin typeface="Tahoma"/>
                <a:cs typeface="Tahoma"/>
                <a:hlinkClick r:id="rId4"/>
              </a:rPr>
              <a:t> </a:t>
            </a:r>
            <a:r>
              <a:rPr sz="2700" spc="-35" dirty="0">
                <a:latin typeface="Tahoma"/>
                <a:cs typeface="Tahoma"/>
                <a:hlinkClick r:id="rId4"/>
              </a:rPr>
              <a:t>t</a:t>
            </a:r>
            <a:r>
              <a:rPr sz="2700" spc="-85" dirty="0">
                <a:latin typeface="Tahoma"/>
                <a:cs typeface="Tahoma"/>
                <a:hlinkClick r:id="rId4"/>
              </a:rPr>
              <a:t>e</a:t>
            </a:r>
            <a:r>
              <a:rPr sz="2700" spc="-130" dirty="0">
                <a:latin typeface="Tahoma"/>
                <a:cs typeface="Tahoma"/>
                <a:hlinkClick r:id="rId4"/>
              </a:rPr>
              <a:t>s</a:t>
            </a:r>
            <a:r>
              <a:rPr sz="2700" spc="5" dirty="0">
                <a:latin typeface="Tahoma"/>
                <a:cs typeface="Tahoma"/>
                <a:hlinkClick r:id="rId4"/>
              </a:rPr>
              <a:t>t</a:t>
            </a:r>
            <a:endParaRPr sz="2700">
              <a:latin typeface="Tahoma"/>
              <a:cs typeface="Tahom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312014" y="4216264"/>
            <a:ext cx="540385" cy="540385"/>
            <a:chOff x="8312014" y="4216264"/>
            <a:chExt cx="540385" cy="540385"/>
          </a:xfrm>
        </p:grpSpPr>
        <p:sp>
          <p:nvSpPr>
            <p:cNvPr id="6" name="object 6"/>
            <p:cNvSpPr/>
            <p:nvPr/>
          </p:nvSpPr>
          <p:spPr>
            <a:xfrm>
              <a:off x="8312014" y="4216264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4" h="540385">
                  <a:moveTo>
                    <a:pt x="270010" y="540021"/>
                  </a:moveTo>
                  <a:lnTo>
                    <a:pt x="230391" y="537099"/>
                  </a:lnTo>
                  <a:lnTo>
                    <a:pt x="191630" y="528394"/>
                  </a:lnTo>
                  <a:lnTo>
                    <a:pt x="154566" y="514097"/>
                  </a:lnTo>
                  <a:lnTo>
                    <a:pt x="120000" y="494516"/>
                  </a:lnTo>
                  <a:lnTo>
                    <a:pt x="88682" y="470075"/>
                  </a:lnTo>
                  <a:lnTo>
                    <a:pt x="61289" y="441303"/>
                  </a:lnTo>
                  <a:lnTo>
                    <a:pt x="38414" y="408824"/>
                  </a:lnTo>
                  <a:lnTo>
                    <a:pt x="20553" y="373339"/>
                  </a:lnTo>
                  <a:lnTo>
                    <a:pt x="8091" y="335617"/>
                  </a:lnTo>
                  <a:lnTo>
                    <a:pt x="1300" y="296476"/>
                  </a:lnTo>
                  <a:lnTo>
                    <a:pt x="0" y="270010"/>
                  </a:lnTo>
                  <a:lnTo>
                    <a:pt x="81" y="263382"/>
                  </a:lnTo>
                  <a:lnTo>
                    <a:pt x="3974" y="223851"/>
                  </a:lnTo>
                  <a:lnTo>
                    <a:pt x="13628" y="185311"/>
                  </a:lnTo>
                  <a:lnTo>
                    <a:pt x="28829" y="148612"/>
                  </a:lnTo>
                  <a:lnTo>
                    <a:pt x="49255" y="114534"/>
                  </a:lnTo>
                  <a:lnTo>
                    <a:pt x="74454" y="83828"/>
                  </a:lnTo>
                  <a:lnTo>
                    <a:pt x="103893" y="57147"/>
                  </a:lnTo>
                  <a:lnTo>
                    <a:pt x="136921" y="35078"/>
                  </a:lnTo>
                  <a:lnTo>
                    <a:pt x="172837" y="18091"/>
                  </a:lnTo>
                  <a:lnTo>
                    <a:pt x="210849" y="6561"/>
                  </a:lnTo>
                  <a:lnTo>
                    <a:pt x="250149" y="731"/>
                  </a:lnTo>
                  <a:lnTo>
                    <a:pt x="270010" y="0"/>
                  </a:lnTo>
                  <a:lnTo>
                    <a:pt x="276639" y="81"/>
                  </a:lnTo>
                  <a:lnTo>
                    <a:pt x="316170" y="3974"/>
                  </a:lnTo>
                  <a:lnTo>
                    <a:pt x="354710" y="13628"/>
                  </a:lnTo>
                  <a:lnTo>
                    <a:pt x="391408" y="28829"/>
                  </a:lnTo>
                  <a:lnTo>
                    <a:pt x="425486" y="49255"/>
                  </a:lnTo>
                  <a:lnTo>
                    <a:pt x="456192" y="74454"/>
                  </a:lnTo>
                  <a:lnTo>
                    <a:pt x="482874" y="103893"/>
                  </a:lnTo>
                  <a:lnTo>
                    <a:pt x="504942" y="136921"/>
                  </a:lnTo>
                  <a:lnTo>
                    <a:pt x="521929" y="172837"/>
                  </a:lnTo>
                  <a:lnTo>
                    <a:pt x="533460" y="210849"/>
                  </a:lnTo>
                  <a:lnTo>
                    <a:pt x="539290" y="250149"/>
                  </a:lnTo>
                  <a:lnTo>
                    <a:pt x="540021" y="270010"/>
                  </a:lnTo>
                  <a:lnTo>
                    <a:pt x="539940" y="276639"/>
                  </a:lnTo>
                  <a:lnTo>
                    <a:pt x="536046" y="316170"/>
                  </a:lnTo>
                  <a:lnTo>
                    <a:pt x="526392" y="354710"/>
                  </a:lnTo>
                  <a:lnTo>
                    <a:pt x="511191" y="391408"/>
                  </a:lnTo>
                  <a:lnTo>
                    <a:pt x="490766" y="425486"/>
                  </a:lnTo>
                  <a:lnTo>
                    <a:pt x="465566" y="456192"/>
                  </a:lnTo>
                  <a:lnTo>
                    <a:pt x="436128" y="482874"/>
                  </a:lnTo>
                  <a:lnTo>
                    <a:pt x="403100" y="504942"/>
                  </a:lnTo>
                  <a:lnTo>
                    <a:pt x="367184" y="521929"/>
                  </a:lnTo>
                  <a:lnTo>
                    <a:pt x="329172" y="533460"/>
                  </a:lnTo>
                  <a:lnTo>
                    <a:pt x="289871" y="539290"/>
                  </a:lnTo>
                  <a:lnTo>
                    <a:pt x="270010" y="540021"/>
                  </a:lnTo>
                  <a:close/>
                </a:path>
              </a:pathLst>
            </a:custGeom>
            <a:solidFill>
              <a:srgbClr val="DFE2EB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53425" y="4257675"/>
              <a:ext cx="457200" cy="457200"/>
            </a:xfrm>
            <a:custGeom>
              <a:avLst/>
              <a:gdLst/>
              <a:ahLst/>
              <a:cxnLst/>
              <a:rect l="l" t="t" r="r" b="b"/>
              <a:pathLst>
                <a:path w="457200" h="457200">
                  <a:moveTo>
                    <a:pt x="236086" y="457199"/>
                  </a:moveTo>
                  <a:lnTo>
                    <a:pt x="221113" y="457199"/>
                  </a:lnTo>
                  <a:lnTo>
                    <a:pt x="213644" y="456833"/>
                  </a:lnTo>
                  <a:lnTo>
                    <a:pt x="169405" y="449529"/>
                  </a:lnTo>
                  <a:lnTo>
                    <a:pt x="127441" y="433736"/>
                  </a:lnTo>
                  <a:lnTo>
                    <a:pt x="89365" y="410059"/>
                  </a:lnTo>
                  <a:lnTo>
                    <a:pt x="56639" y="379409"/>
                  </a:lnTo>
                  <a:lnTo>
                    <a:pt x="30522" y="342964"/>
                  </a:lnTo>
                  <a:lnTo>
                    <a:pt x="12016" y="302123"/>
                  </a:lnTo>
                  <a:lnTo>
                    <a:pt x="1834" y="258457"/>
                  </a:lnTo>
                  <a:lnTo>
                    <a:pt x="0" y="236086"/>
                  </a:lnTo>
                  <a:lnTo>
                    <a:pt x="0" y="221113"/>
                  </a:lnTo>
                  <a:lnTo>
                    <a:pt x="5853" y="176659"/>
                  </a:lnTo>
                  <a:lnTo>
                    <a:pt x="20266" y="134201"/>
                  </a:lnTo>
                  <a:lnTo>
                    <a:pt x="42685" y="95371"/>
                  </a:lnTo>
                  <a:lnTo>
                    <a:pt x="72249" y="61661"/>
                  </a:lnTo>
                  <a:lnTo>
                    <a:pt x="107821" y="34366"/>
                  </a:lnTo>
                  <a:lnTo>
                    <a:pt x="148035" y="14536"/>
                  </a:lnTo>
                  <a:lnTo>
                    <a:pt x="191345" y="2931"/>
                  </a:lnTo>
                  <a:lnTo>
                    <a:pt x="221113" y="0"/>
                  </a:lnTo>
                  <a:lnTo>
                    <a:pt x="236086" y="0"/>
                  </a:lnTo>
                  <a:lnTo>
                    <a:pt x="280540" y="5853"/>
                  </a:lnTo>
                  <a:lnTo>
                    <a:pt x="322998" y="20266"/>
                  </a:lnTo>
                  <a:lnTo>
                    <a:pt x="361828" y="42685"/>
                  </a:lnTo>
                  <a:lnTo>
                    <a:pt x="395538" y="72249"/>
                  </a:lnTo>
                  <a:lnTo>
                    <a:pt x="422833" y="107821"/>
                  </a:lnTo>
                  <a:lnTo>
                    <a:pt x="442663" y="148035"/>
                  </a:lnTo>
                  <a:lnTo>
                    <a:pt x="454268" y="191345"/>
                  </a:lnTo>
                  <a:lnTo>
                    <a:pt x="457200" y="221113"/>
                  </a:lnTo>
                  <a:lnTo>
                    <a:pt x="457199" y="228599"/>
                  </a:lnTo>
                  <a:lnTo>
                    <a:pt x="457200" y="236086"/>
                  </a:lnTo>
                  <a:lnTo>
                    <a:pt x="451346" y="280540"/>
                  </a:lnTo>
                  <a:lnTo>
                    <a:pt x="436933" y="322998"/>
                  </a:lnTo>
                  <a:lnTo>
                    <a:pt x="414514" y="361828"/>
                  </a:lnTo>
                  <a:lnTo>
                    <a:pt x="384950" y="395538"/>
                  </a:lnTo>
                  <a:lnTo>
                    <a:pt x="349378" y="422833"/>
                  </a:lnTo>
                  <a:lnTo>
                    <a:pt x="309164" y="442663"/>
                  </a:lnTo>
                  <a:lnTo>
                    <a:pt x="265854" y="454268"/>
                  </a:lnTo>
                  <a:lnTo>
                    <a:pt x="243555" y="456833"/>
                  </a:lnTo>
                  <a:lnTo>
                    <a:pt x="236086" y="457199"/>
                  </a:lnTo>
                  <a:close/>
                </a:path>
              </a:pathLst>
            </a:custGeom>
            <a:solidFill>
              <a:srgbClr val="A0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09015" y="4388263"/>
              <a:ext cx="145952" cy="19598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r="10278" b="19090"/>
          <a:stretch/>
        </p:blipFill>
        <p:spPr>
          <a:xfrm>
            <a:off x="309563" y="1"/>
            <a:ext cx="9977438" cy="51943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753919" y="2568575"/>
            <a:ext cx="3702685" cy="125412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946785" marR="5080" indent="-934719">
              <a:lnSpc>
                <a:spcPts val="4720"/>
              </a:lnSpc>
              <a:spcBef>
                <a:spcPts val="434"/>
              </a:spcBef>
            </a:pPr>
            <a:r>
              <a:rPr sz="4100" b="1" spc="-340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375" dirty="0">
                <a:solidFill>
                  <a:srgbClr val="FFFFFF"/>
                </a:solidFill>
                <a:latin typeface="Tahoma"/>
                <a:cs typeface="Tahoma"/>
              </a:rPr>
              <a:t>mm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u</a:t>
            </a:r>
            <a:r>
              <a:rPr sz="4100" b="1" spc="-270" dirty="0">
                <a:solidFill>
                  <a:srgbClr val="FFFFFF"/>
                </a:solidFill>
                <a:latin typeface="Tahoma"/>
                <a:cs typeface="Tahoma"/>
              </a:rPr>
              <a:t>n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85" dirty="0">
                <a:solidFill>
                  <a:srgbClr val="FFFFFF"/>
                </a:solidFill>
                <a:latin typeface="Tahoma"/>
                <a:cs typeface="Tahoma"/>
              </a:rPr>
              <a:t>c</a:t>
            </a:r>
            <a:r>
              <a:rPr sz="4100" b="1" spc="-360" dirty="0">
                <a:solidFill>
                  <a:srgbClr val="FFFFFF"/>
                </a:solidFill>
                <a:latin typeface="Tahoma"/>
                <a:cs typeface="Tahoma"/>
              </a:rPr>
              <a:t>a</a:t>
            </a:r>
            <a:r>
              <a:rPr sz="4100" b="1" spc="-125" dirty="0">
                <a:solidFill>
                  <a:srgbClr val="FFFFFF"/>
                </a:solidFill>
                <a:latin typeface="Tahoma"/>
                <a:cs typeface="Tahoma"/>
              </a:rPr>
              <a:t>t</a:t>
            </a:r>
            <a:r>
              <a:rPr sz="4100" b="1" spc="-100" dirty="0">
                <a:solidFill>
                  <a:srgbClr val="FFFFFF"/>
                </a:solidFill>
                <a:latin typeface="Tahoma"/>
                <a:cs typeface="Tahoma"/>
              </a:rPr>
              <a:t>i</a:t>
            </a:r>
            <a:r>
              <a:rPr sz="4100" b="1" spc="-245" dirty="0">
                <a:solidFill>
                  <a:srgbClr val="FFFFFF"/>
                </a:solidFill>
                <a:latin typeface="Tahoma"/>
                <a:cs typeface="Tahoma"/>
              </a:rPr>
              <a:t>o</a:t>
            </a:r>
            <a:r>
              <a:rPr sz="4100" b="1" spc="-170" dirty="0">
                <a:solidFill>
                  <a:srgbClr val="FFFFFF"/>
                </a:solidFill>
                <a:latin typeface="Tahoma"/>
                <a:cs typeface="Tahoma"/>
              </a:rPr>
              <a:t>n  </a:t>
            </a:r>
            <a:r>
              <a:rPr sz="4100" b="1" spc="-235" dirty="0">
                <a:solidFill>
                  <a:srgbClr val="FFFFFF"/>
                </a:solidFill>
                <a:latin typeface="Tahoma"/>
                <a:cs typeface="Tahoma"/>
              </a:rPr>
              <a:t>Visuelle</a:t>
            </a:r>
            <a:endParaRPr sz="410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52575"/>
            <a:ext cx="5714999" cy="33242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18247"/>
          <a:stretch/>
        </p:blipFill>
        <p:spPr>
          <a:xfrm>
            <a:off x="0" y="0"/>
            <a:ext cx="9143999" cy="420370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24675" y="638175"/>
            <a:ext cx="1428749" cy="184784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" y="1714500"/>
            <a:ext cx="1428749" cy="178117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69765" y="1358900"/>
            <a:ext cx="3655060" cy="82740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3080"/>
              </a:lnSpc>
              <a:spcBef>
                <a:spcPts val="335"/>
              </a:spcBef>
            </a:pPr>
            <a:r>
              <a:rPr spc="-120" dirty="0">
                <a:solidFill>
                  <a:srgbClr val="E6AF49"/>
                </a:solidFill>
              </a:rPr>
              <a:t>M</a:t>
            </a:r>
            <a:r>
              <a:rPr spc="-60" dirty="0">
                <a:solidFill>
                  <a:srgbClr val="E6AF49"/>
                </a:solidFill>
              </a:rPr>
              <a:t>a</a:t>
            </a:r>
            <a:r>
              <a:rPr spc="45" dirty="0">
                <a:solidFill>
                  <a:srgbClr val="E6AF49"/>
                </a:solidFill>
              </a:rPr>
              <a:t>i</a:t>
            </a:r>
            <a:r>
              <a:rPr spc="-75" dirty="0">
                <a:solidFill>
                  <a:srgbClr val="E6AF49"/>
                </a:solidFill>
              </a:rPr>
              <a:t>s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-60" dirty="0">
                <a:solidFill>
                  <a:srgbClr val="E6AF49"/>
                </a:solidFill>
              </a:rPr>
              <a:t>a</a:t>
            </a:r>
            <a:r>
              <a:rPr spc="-40" dirty="0">
                <a:solidFill>
                  <a:srgbClr val="E6AF49"/>
                </a:solidFill>
              </a:rPr>
              <a:t>u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-130" dirty="0">
                <a:solidFill>
                  <a:srgbClr val="E6AF49"/>
                </a:solidFill>
              </a:rPr>
              <a:t>f</a:t>
            </a:r>
            <a:r>
              <a:rPr spc="-60" dirty="0">
                <a:solidFill>
                  <a:srgbClr val="E6AF49"/>
                </a:solidFill>
              </a:rPr>
              <a:t>a</a:t>
            </a:r>
            <a:r>
              <a:rPr spc="45" dirty="0">
                <a:solidFill>
                  <a:srgbClr val="E6AF49"/>
                </a:solidFill>
              </a:rPr>
              <a:t>i</a:t>
            </a:r>
            <a:r>
              <a:rPr spc="20" dirty="0">
                <a:solidFill>
                  <a:srgbClr val="E6AF49"/>
                </a:solidFill>
              </a:rPr>
              <a:t>t</a:t>
            </a:r>
            <a:r>
              <a:rPr spc="-150" dirty="0">
                <a:solidFill>
                  <a:srgbClr val="E6AF49"/>
                </a:solidFill>
              </a:rPr>
              <a:t>,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-15" dirty="0">
                <a:solidFill>
                  <a:srgbClr val="E6AF49"/>
                </a:solidFill>
              </a:rPr>
              <a:t>c</a:t>
            </a:r>
            <a:r>
              <a:rPr spc="20" dirty="0">
                <a:solidFill>
                  <a:srgbClr val="E6AF49"/>
                </a:solidFill>
              </a:rPr>
              <a:t>'</a:t>
            </a:r>
            <a:r>
              <a:rPr spc="-85" dirty="0">
                <a:solidFill>
                  <a:srgbClr val="E6AF49"/>
                </a:solidFill>
              </a:rPr>
              <a:t>e</a:t>
            </a:r>
            <a:r>
              <a:rPr spc="-130" dirty="0">
                <a:solidFill>
                  <a:srgbClr val="E6AF49"/>
                </a:solidFill>
              </a:rPr>
              <a:t>s</a:t>
            </a:r>
            <a:r>
              <a:rPr spc="5" dirty="0">
                <a:solidFill>
                  <a:srgbClr val="E6AF49"/>
                </a:solidFill>
              </a:rPr>
              <a:t>t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5" dirty="0">
                <a:solidFill>
                  <a:srgbClr val="E6AF49"/>
                </a:solidFill>
              </a:rPr>
              <a:t>q</a:t>
            </a:r>
            <a:r>
              <a:rPr spc="-40" dirty="0">
                <a:solidFill>
                  <a:srgbClr val="E6AF49"/>
                </a:solidFill>
              </a:rPr>
              <a:t>u</a:t>
            </a:r>
            <a:r>
              <a:rPr spc="-5" dirty="0">
                <a:solidFill>
                  <a:srgbClr val="E6AF49"/>
                </a:solidFill>
              </a:rPr>
              <a:t>o</a:t>
            </a:r>
            <a:r>
              <a:rPr spc="45" dirty="0">
                <a:solidFill>
                  <a:srgbClr val="E6AF49"/>
                </a:solidFill>
              </a:rPr>
              <a:t>i</a:t>
            </a:r>
            <a:r>
              <a:rPr spc="-150" dirty="0">
                <a:solidFill>
                  <a:srgbClr val="E6AF49"/>
                </a:solidFill>
              </a:rPr>
              <a:t>,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70" dirty="0">
                <a:solidFill>
                  <a:srgbClr val="E6AF49"/>
                </a:solidFill>
              </a:rPr>
              <a:t>l</a:t>
            </a:r>
            <a:r>
              <a:rPr spc="-45" dirty="0">
                <a:solidFill>
                  <a:srgbClr val="E6AF49"/>
                </a:solidFill>
              </a:rPr>
              <a:t>a  </a:t>
            </a:r>
            <a:r>
              <a:rPr spc="-75" dirty="0">
                <a:solidFill>
                  <a:srgbClr val="E6AF49"/>
                </a:solidFill>
              </a:rPr>
              <a:t>c</a:t>
            </a:r>
            <a:r>
              <a:rPr spc="-5" dirty="0">
                <a:solidFill>
                  <a:srgbClr val="E6AF49"/>
                </a:solidFill>
              </a:rPr>
              <a:t>o</a:t>
            </a:r>
            <a:r>
              <a:rPr spc="-30" dirty="0">
                <a:solidFill>
                  <a:srgbClr val="E6AF49"/>
                </a:solidFill>
              </a:rPr>
              <a:t>mm</a:t>
            </a:r>
            <a:r>
              <a:rPr spc="-40" dirty="0">
                <a:solidFill>
                  <a:srgbClr val="E6AF49"/>
                </a:solidFill>
              </a:rPr>
              <a:t>u</a:t>
            </a:r>
            <a:r>
              <a:rPr spc="-30" dirty="0">
                <a:solidFill>
                  <a:srgbClr val="E6AF49"/>
                </a:solidFill>
              </a:rPr>
              <a:t>n</a:t>
            </a:r>
            <a:r>
              <a:rPr spc="45" dirty="0">
                <a:solidFill>
                  <a:srgbClr val="E6AF49"/>
                </a:solidFill>
              </a:rPr>
              <a:t>i</a:t>
            </a:r>
            <a:r>
              <a:rPr spc="-45" dirty="0">
                <a:solidFill>
                  <a:srgbClr val="E6AF49"/>
                </a:solidFill>
              </a:rPr>
              <a:t>c</a:t>
            </a:r>
            <a:r>
              <a:rPr spc="-100" dirty="0">
                <a:solidFill>
                  <a:srgbClr val="E6AF49"/>
                </a:solidFill>
              </a:rPr>
              <a:t>a</a:t>
            </a:r>
            <a:r>
              <a:rPr spc="25" dirty="0">
                <a:solidFill>
                  <a:srgbClr val="E6AF49"/>
                </a:solidFill>
              </a:rPr>
              <a:t>ti</a:t>
            </a:r>
            <a:r>
              <a:rPr spc="-5" dirty="0">
                <a:solidFill>
                  <a:srgbClr val="E6AF49"/>
                </a:solidFill>
              </a:rPr>
              <a:t>o</a:t>
            </a:r>
            <a:r>
              <a:rPr spc="-30" dirty="0">
                <a:solidFill>
                  <a:srgbClr val="E6AF49"/>
                </a:solidFill>
              </a:rPr>
              <a:t>n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-85" dirty="0">
                <a:solidFill>
                  <a:srgbClr val="E6AF49"/>
                </a:solidFill>
              </a:rPr>
              <a:t>v</a:t>
            </a:r>
            <a:r>
              <a:rPr spc="45" dirty="0">
                <a:solidFill>
                  <a:srgbClr val="E6AF49"/>
                </a:solidFill>
              </a:rPr>
              <a:t>i</a:t>
            </a:r>
            <a:r>
              <a:rPr spc="-75" dirty="0">
                <a:solidFill>
                  <a:srgbClr val="E6AF49"/>
                </a:solidFill>
              </a:rPr>
              <a:t>s</a:t>
            </a:r>
            <a:r>
              <a:rPr spc="-40" dirty="0">
                <a:solidFill>
                  <a:srgbClr val="E6AF49"/>
                </a:solidFill>
              </a:rPr>
              <a:t>u</a:t>
            </a:r>
            <a:r>
              <a:rPr spc="-85" dirty="0">
                <a:solidFill>
                  <a:srgbClr val="E6AF49"/>
                </a:solidFill>
              </a:rPr>
              <a:t>e</a:t>
            </a:r>
            <a:r>
              <a:rPr spc="70" dirty="0">
                <a:solidFill>
                  <a:srgbClr val="E6AF49"/>
                </a:solidFill>
              </a:rPr>
              <a:t>ll</a:t>
            </a:r>
            <a:r>
              <a:rPr spc="-85" dirty="0">
                <a:solidFill>
                  <a:srgbClr val="E6AF49"/>
                </a:solidFill>
              </a:rPr>
              <a:t>e</a:t>
            </a:r>
            <a:r>
              <a:rPr spc="-305" dirty="0">
                <a:solidFill>
                  <a:srgbClr val="E6AF49"/>
                </a:solidFill>
              </a:rPr>
              <a:t> </a:t>
            </a:r>
            <a:r>
              <a:rPr spc="-135" dirty="0">
                <a:solidFill>
                  <a:srgbClr val="E6AF49"/>
                </a:solidFill>
              </a:rPr>
              <a:t>?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569765" y="2530475"/>
            <a:ext cx="3926840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175" dirty="0">
                <a:solidFill>
                  <a:srgbClr val="E6AF49"/>
                </a:solidFill>
                <a:latin typeface="Tahoma"/>
                <a:cs typeface="Tahoma"/>
              </a:rPr>
              <a:t>D</a:t>
            </a:r>
            <a:r>
              <a:rPr sz="2700" spc="-8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2700" spc="5" dirty="0">
                <a:solidFill>
                  <a:srgbClr val="E6AF49"/>
                </a:solidFill>
                <a:latin typeface="Tahoma"/>
                <a:cs typeface="Tahoma"/>
              </a:rPr>
              <a:t>q</a:t>
            </a:r>
            <a:r>
              <a:rPr sz="2700" spc="-40" dirty="0">
                <a:solidFill>
                  <a:srgbClr val="E6AF49"/>
                </a:solidFill>
                <a:latin typeface="Tahoma"/>
                <a:cs typeface="Tahoma"/>
              </a:rPr>
              <a:t>u</a:t>
            </a:r>
            <a:r>
              <a:rPr sz="27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2700" spc="45" dirty="0">
                <a:solidFill>
                  <a:srgbClr val="E6AF49"/>
                </a:solidFill>
                <a:latin typeface="Tahoma"/>
                <a:cs typeface="Tahoma"/>
              </a:rPr>
              <a:t>i</a:t>
            </a:r>
            <a:r>
              <a:rPr sz="2700" spc="-30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2700" spc="-80" dirty="0">
                <a:solidFill>
                  <a:srgbClr val="E6AF49"/>
                </a:solidFill>
                <a:latin typeface="Tahoma"/>
                <a:cs typeface="Tahoma"/>
              </a:rPr>
              <a:t>se</a:t>
            </a:r>
            <a:r>
              <a:rPr sz="2700" spc="-30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2700" spc="-75" dirty="0">
                <a:solidFill>
                  <a:srgbClr val="E6AF49"/>
                </a:solidFill>
                <a:latin typeface="Tahoma"/>
                <a:cs typeface="Tahoma"/>
              </a:rPr>
              <a:t>c</a:t>
            </a:r>
            <a:r>
              <a:rPr sz="27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2700" spc="-30" dirty="0">
                <a:solidFill>
                  <a:srgbClr val="E6AF49"/>
                </a:solidFill>
                <a:latin typeface="Tahoma"/>
                <a:cs typeface="Tahoma"/>
              </a:rPr>
              <a:t>m</a:t>
            </a:r>
            <a:r>
              <a:rPr sz="2700" spc="5" dirty="0">
                <a:solidFill>
                  <a:srgbClr val="E6AF49"/>
                </a:solidFill>
                <a:latin typeface="Tahoma"/>
                <a:cs typeface="Tahoma"/>
              </a:rPr>
              <a:t>p</a:t>
            </a:r>
            <a:r>
              <a:rPr sz="2700" spc="-5" dirty="0">
                <a:solidFill>
                  <a:srgbClr val="E6AF49"/>
                </a:solidFill>
                <a:latin typeface="Tahoma"/>
                <a:cs typeface="Tahoma"/>
              </a:rPr>
              <a:t>o</a:t>
            </a:r>
            <a:r>
              <a:rPr sz="2700" spc="-75" dirty="0">
                <a:solidFill>
                  <a:srgbClr val="E6AF49"/>
                </a:solidFill>
                <a:latin typeface="Tahoma"/>
                <a:cs typeface="Tahoma"/>
              </a:rPr>
              <a:t>s</a:t>
            </a:r>
            <a:r>
              <a:rPr sz="2700" spc="-60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2700" spc="-220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2700" spc="-70" dirty="0">
                <a:solidFill>
                  <a:srgbClr val="E6AF49"/>
                </a:solidFill>
                <a:latin typeface="Tahoma"/>
                <a:cs typeface="Tahoma"/>
              </a:rPr>
              <a:t>t</a:t>
            </a:r>
            <a:r>
              <a:rPr sz="2700" spc="-145" dirty="0">
                <a:solidFill>
                  <a:srgbClr val="E6AF49"/>
                </a:solidFill>
                <a:latin typeface="Tahoma"/>
                <a:cs typeface="Tahoma"/>
              </a:rPr>
              <a:t>-</a:t>
            </a:r>
            <a:r>
              <a:rPr sz="2700" spc="-8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2700" spc="70" dirty="0">
                <a:solidFill>
                  <a:srgbClr val="E6AF49"/>
                </a:solidFill>
                <a:latin typeface="Tahoma"/>
                <a:cs typeface="Tahoma"/>
              </a:rPr>
              <a:t>ll</a:t>
            </a:r>
            <a:r>
              <a:rPr sz="2700" spc="-85" dirty="0">
                <a:solidFill>
                  <a:srgbClr val="E6AF49"/>
                </a:solidFill>
                <a:latin typeface="Tahoma"/>
                <a:cs typeface="Tahoma"/>
              </a:rPr>
              <a:t>e</a:t>
            </a:r>
            <a:r>
              <a:rPr sz="2700" spc="-305" dirty="0">
                <a:solidFill>
                  <a:srgbClr val="E6AF49"/>
                </a:solidFill>
                <a:latin typeface="Tahoma"/>
                <a:cs typeface="Tahoma"/>
              </a:rPr>
              <a:t> </a:t>
            </a:r>
            <a:r>
              <a:rPr sz="2700" spc="-135" dirty="0">
                <a:solidFill>
                  <a:srgbClr val="E6AF49"/>
                </a:solidFill>
                <a:latin typeface="Tahoma"/>
                <a:cs typeface="Tahoma"/>
              </a:rPr>
              <a:t>?</a:t>
            </a:r>
            <a:endParaRPr sz="27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Words>985</Words>
  <Application>Microsoft Office PowerPoint</Application>
  <PresentationFormat>Personnalisé</PresentationFormat>
  <Paragraphs>107</Paragraphs>
  <Slides>35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35</vt:i4>
      </vt:variant>
    </vt:vector>
  </HeadingPairs>
  <TitlesOfParts>
    <vt:vector size="41" baseType="lpstr">
      <vt:lpstr>Arial</vt:lpstr>
      <vt:lpstr>Calibri</vt:lpstr>
      <vt:lpstr>Microsoft Sans Serif</vt:lpstr>
      <vt:lpstr>Tahoma</vt:lpstr>
      <vt:lpstr>Times New Roman</vt:lpstr>
      <vt:lpstr>Office Theme</vt:lpstr>
      <vt:lpstr>Les Fondamentaux  de la Communication</vt:lpstr>
      <vt:lpstr>Présentation PowerPoint</vt:lpstr>
      <vt:lpstr>Présentation PowerPoint</vt:lpstr>
      <vt:lpstr>3 possibilités pour entrer en relation</vt:lpstr>
      <vt:lpstr>La communication verbale, pourquoi ?</vt:lpstr>
      <vt:lpstr>La communication non verbale</vt:lpstr>
      <vt:lpstr>Présentation PowerPoint</vt:lpstr>
      <vt:lpstr>Présentation PowerPoint</vt:lpstr>
      <vt:lpstr>Mais au fait, c'est quoi, la  communication visuelle ?</vt:lpstr>
      <vt:lpstr>Votre avis sur ce site ?</vt:lpstr>
      <vt:lpstr>Votre avis sur ce site ?</vt:lpstr>
      <vt:lpstr>Votre avis sur ce site ?</vt:lpstr>
      <vt:lpstr>Votre avis sur ce site ?</vt:lpstr>
      <vt:lpstr>Stratégie de marque</vt:lpstr>
      <vt:lpstr>Stratégie de marque</vt:lpstr>
      <vt:lpstr>5 étapes pour une  communication visuelle réussie</vt:lpstr>
      <vt:lpstr>1. Définir lʼidentité de son  entreprise, de sa marque</vt:lpstr>
      <vt:lpstr>Je choisis trois mots pour  définir mon identité …</vt:lpstr>
      <vt:lpstr>2. Ma palette de couleurs</vt:lpstr>
      <vt:lpstr>Présentation PowerPoint</vt:lpstr>
      <vt:lpstr>Je choisis ma / mes couleurs …</vt:lpstr>
      <vt:lpstr>3. Ma police de caractère - typographie</vt:lpstr>
      <vt:lpstr>L'évolution GOOGLE</vt:lpstr>
      <vt:lpstr>La charte graphique</vt:lpstr>
      <vt:lpstr>Présentation PowerPoint</vt:lpstr>
      <vt:lpstr>Et vous, vous en  êtes où avec les  réseaux sociaux ?</vt:lpstr>
      <vt:lpstr>Présentation PowerPoint</vt:lpstr>
      <vt:lpstr>Présentation PowerPoint</vt:lpstr>
      <vt:lpstr>Présentation PowerPoint</vt:lpstr>
      <vt:lpstr>Quelle est aujourd'hui votre  stratégie de communication  sur les réseaux sociaux ?</vt:lpstr>
      <vt:lpstr>Le bon réseau et le bon message  en fonction de vos cibles</vt:lpstr>
      <vt:lpstr>Présentation PowerPoint</vt:lpstr>
      <vt:lpstr>Présentation PowerPoint</vt:lpstr>
      <vt:lpstr>Le calendrier  éditorial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Fondamentaux  de la Communication</dc:title>
  <dc:creator>Emmanuelle Petit</dc:creator>
  <cp:lastModifiedBy>Emmanuelle Petit</cp:lastModifiedBy>
  <cp:revision>1</cp:revision>
  <dcterms:created xsi:type="dcterms:W3CDTF">2023-10-03T19:04:33Z</dcterms:created>
  <dcterms:modified xsi:type="dcterms:W3CDTF">2023-10-03T19:10:54Z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2022-07-11T00:00:00Z</vt:filetime>
  </property>
  <property fmtid="{D5CDD505-2E9C-101B-9397-08002B2CF9AE}" pid="3" name="Creator">
    <vt:lpwstr>pdf-lib (https://github.com/Hopding/pdf-lib)</vt:lpwstr>
  </property>
  <property fmtid="{D5CDD505-2E9C-101B-9397-08002B2CF9AE}" pid="4" name="LastSaved">
    <vt:filetime>2023-10-03T00:00:00Z</vt:filetime>
  </property>
</Properties>
</file>