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1" r:id="rId1"/>
  </p:sldMasterIdLst>
  <p:notesMasterIdLst>
    <p:notesMasterId r:id="rId4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sldSz cx="9144000" cy="5143500" type="screen16x9"/>
  <p:notesSz cx="6858000" cy="9144000"/>
  <p:embeddedFontLst>
    <p:embeddedFont>
      <p:font typeface="Arial Narrow" panose="020B0606020202030204" pitchFamily="34" charset="0"/>
      <p:regular r:id="rId49"/>
      <p:bold r:id="rId50"/>
      <p:italic r:id="rId51"/>
      <p:boldItalic r:id="rId52"/>
    </p:embeddedFont>
    <p:embeddedFont>
      <p:font typeface="Century Schoolbook" panose="02040604050505020304" pitchFamily="18" charset="0"/>
      <p:regular r:id="rId53"/>
      <p:bold r:id="rId54"/>
      <p:italic r:id="rId55"/>
      <p:boldItalic r:id="rId56"/>
    </p:embeddedFont>
    <p:embeddedFont>
      <p:font typeface="Montserrat" panose="00000500000000000000" pitchFamily="2" charset="0"/>
      <p:regular r:id="rId57"/>
      <p:bold r:id="rId58"/>
      <p:italic r:id="rId59"/>
      <p:boldItalic r:id="rId60"/>
    </p:embeddedFont>
    <p:embeddedFont>
      <p:font typeface="Montserrat SemiBold" panose="00000700000000000000" pitchFamily="2" charset="0"/>
      <p:regular r:id="rId61"/>
      <p:bold r:id="rId62"/>
      <p:italic r:id="rId63"/>
      <p:boldItalic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B48526E-B2AF-44C2-AD73-23E46809A133}">
  <a:tblStyle styleId="{6B48526E-B2AF-44C2-AD73-23E46809A13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B3C16EC-2CAF-4183-AB24-E4EB1D4C9C71}"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82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font" Target="fonts/font15.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1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1.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6.fntdata"/><Relationship Id="rId62"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 name="Google Shape;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g12b0adf1d90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 name="Google Shape;43;g12b0adf1d9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Efficace faire les bonnes choses  /  Efficiente bien faire les choses</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MAITRISER SON TEMPS / il vous appartient / pas subir/ mais choisir</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None/>
            </a:pPr>
            <a:r>
              <a:rPr lang="fr">
                <a:solidFill>
                  <a:schemeClr val="dk1"/>
                </a:solidFill>
                <a:latin typeface="Calibri"/>
                <a:ea typeface="Calibri"/>
                <a:cs typeface="Calibri"/>
                <a:sym typeface="Calibri"/>
              </a:rPr>
              <a:t>Savoir ce que l’on veut!!</a:t>
            </a:r>
            <a:endParaRPr sz="10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13007dadca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 name="Google Shape;49;g13007dadca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g13007dadcae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 name="Google Shape;55;g13007dadca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200">
                <a:solidFill>
                  <a:schemeClr val="dk1"/>
                </a:solidFill>
                <a:latin typeface="Calibri"/>
                <a:ea typeface="Calibri"/>
                <a:cs typeface="Calibri"/>
                <a:sym typeface="Calibri"/>
              </a:rPr>
              <a:t>AFNOR Alain Labruffe</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0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111c3aaff00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111c3aaff00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fr" sz="1000">
                <a:solidFill>
                  <a:schemeClr val="dk1"/>
                </a:solidFill>
                <a:latin typeface="Calibri"/>
                <a:ea typeface="Calibri"/>
                <a:cs typeface="Calibri"/>
                <a:sym typeface="Calibri"/>
              </a:rPr>
              <a:t>On va à travers cette formation vous donner les outils clés pour gérer au mieux vos impératifs professionnels ou personnels.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0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000">
                <a:solidFill>
                  <a:schemeClr val="dk1"/>
                </a:solidFill>
                <a:latin typeface="Calibri"/>
                <a:ea typeface="Calibri"/>
                <a:cs typeface="Calibri"/>
                <a:sym typeface="Calibri"/>
              </a:rPr>
              <a:t>Point culture : Benjamin Franklin (homme politique américain) a en quelque sorte inventé un système de gestion du temps. Il a inventé l’ancêtre de l’agenda afin de mesurer l’évolution des objectifs qu’il s’était fixé.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000">
                <a:solidFill>
                  <a:schemeClr val="dk1"/>
                </a:solidFill>
                <a:latin typeface="Calibri"/>
                <a:ea typeface="Calibri"/>
                <a:cs typeface="Calibri"/>
                <a:sym typeface="Calibri"/>
              </a:rPr>
              <a:t>Retenez donc une chose importante : « Le temps c’est de l’argent » B.Franklin, donc il est essentiel de passer de l’état de co-errance à celle de cohérence afin de mieux maîtriser et organiser les actions à entreprendre.</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0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000">
                <a:solidFill>
                  <a:schemeClr val="dk1"/>
                </a:solidFill>
                <a:latin typeface="Calibri"/>
                <a:ea typeface="Calibri"/>
                <a:cs typeface="Calibri"/>
                <a:sym typeface="Calibri"/>
              </a:rPr>
              <a:t>Pas de trucs ni de recettes mais être maître de son temps</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000">
              <a:solidFill>
                <a:schemeClr val="dk1"/>
              </a:solidFill>
              <a:latin typeface="Calibri"/>
              <a:ea typeface="Calibri"/>
              <a:cs typeface="Calibri"/>
              <a:sym typeface="Calibri"/>
            </a:endParaRPr>
          </a:p>
          <a:p>
            <a:pPr marL="171690" lvl="0" indent="-171690" algn="l" rtl="0">
              <a:spcBef>
                <a:spcPts val="0"/>
              </a:spcBef>
              <a:spcAft>
                <a:spcPts val="0"/>
              </a:spcAft>
              <a:buClr>
                <a:schemeClr val="dk1"/>
              </a:buClr>
              <a:buSzPts val="1000"/>
              <a:buFont typeface="Calibri"/>
              <a:buChar char="-"/>
            </a:pPr>
            <a:r>
              <a:rPr lang="fr" sz="1000">
                <a:solidFill>
                  <a:schemeClr val="dk1"/>
                </a:solidFill>
                <a:latin typeface="Calibri"/>
                <a:ea typeface="Calibri"/>
                <a:cs typeface="Calibri"/>
                <a:sym typeface="Calibri"/>
              </a:rPr>
              <a:t>Co errance = dispersion/ chacun gère/ erre tout seul =&gt; très individualiste</a:t>
            </a:r>
            <a:endParaRPr sz="1200">
              <a:solidFill>
                <a:schemeClr val="dk1"/>
              </a:solidFill>
              <a:latin typeface="Calibri"/>
              <a:ea typeface="Calibri"/>
              <a:cs typeface="Calibri"/>
              <a:sym typeface="Calibri"/>
            </a:endParaRPr>
          </a:p>
          <a:p>
            <a:pPr marL="171690" lvl="0" indent="-108190" algn="l" rtl="0">
              <a:spcBef>
                <a:spcPts val="0"/>
              </a:spcBef>
              <a:spcAft>
                <a:spcPts val="0"/>
              </a:spcAft>
              <a:buClr>
                <a:schemeClr val="dk1"/>
              </a:buClr>
              <a:buSzPts val="1000"/>
              <a:buFont typeface="Calibri"/>
              <a:buNone/>
            </a:pPr>
            <a:endParaRPr sz="1000">
              <a:solidFill>
                <a:schemeClr val="dk1"/>
              </a:solidFill>
              <a:latin typeface="Calibri"/>
              <a:ea typeface="Calibri"/>
              <a:cs typeface="Calibri"/>
              <a:sym typeface="Calibri"/>
            </a:endParaRPr>
          </a:p>
          <a:p>
            <a:pPr marL="171690" lvl="0" indent="-171690" algn="l" rtl="0">
              <a:spcBef>
                <a:spcPts val="0"/>
              </a:spcBef>
              <a:spcAft>
                <a:spcPts val="0"/>
              </a:spcAft>
              <a:buClr>
                <a:schemeClr val="dk1"/>
              </a:buClr>
              <a:buSzPts val="1000"/>
              <a:buFont typeface="Calibri"/>
              <a:buChar char="-"/>
            </a:pPr>
            <a:r>
              <a:rPr lang="fr" sz="1000">
                <a:solidFill>
                  <a:schemeClr val="dk1"/>
                </a:solidFill>
                <a:latin typeface="Calibri"/>
                <a:ea typeface="Calibri"/>
                <a:cs typeface="Calibri"/>
                <a:sym typeface="Calibri"/>
              </a:rPr>
              <a:t>Cohérence = faire ce que l’on a prévu et ce que l’on a dit</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000" b="1" u="sng">
                <a:solidFill>
                  <a:schemeClr val="dk1"/>
                </a:solidFill>
                <a:latin typeface="Calibri"/>
                <a:ea typeface="Calibri"/>
                <a:cs typeface="Calibri"/>
                <a:sym typeface="Calibri"/>
              </a:rPr>
              <a:t>3 briques:</a:t>
            </a:r>
            <a:endParaRPr sz="1200">
              <a:solidFill>
                <a:schemeClr val="dk1"/>
              </a:solidFill>
              <a:latin typeface="Calibri"/>
              <a:ea typeface="Calibri"/>
              <a:cs typeface="Calibri"/>
              <a:sym typeface="Calibri"/>
            </a:endParaRPr>
          </a:p>
          <a:p>
            <a:pPr marL="171690" lvl="0" indent="-171690" algn="l" rtl="0">
              <a:spcBef>
                <a:spcPts val="0"/>
              </a:spcBef>
              <a:spcAft>
                <a:spcPts val="0"/>
              </a:spcAft>
              <a:buClr>
                <a:schemeClr val="dk1"/>
              </a:buClr>
              <a:buSzPts val="1000"/>
              <a:buFont typeface="Calibri"/>
              <a:buChar char="-"/>
            </a:pPr>
            <a:r>
              <a:rPr lang="fr" sz="1000">
                <a:solidFill>
                  <a:schemeClr val="dk1"/>
                </a:solidFill>
                <a:latin typeface="Calibri"/>
                <a:ea typeface="Calibri"/>
                <a:cs typeface="Calibri"/>
                <a:sym typeface="Calibri"/>
              </a:rPr>
              <a:t>Prévision 2%: savoir ce que l’on veut vie pro avec vie perso( ex enfants): activité à haut rendement/ objectifs/ plan d’action</a:t>
            </a:r>
            <a:endParaRPr sz="1200">
              <a:solidFill>
                <a:schemeClr val="dk1"/>
              </a:solidFill>
              <a:latin typeface="Calibri"/>
              <a:ea typeface="Calibri"/>
              <a:cs typeface="Calibri"/>
              <a:sym typeface="Calibri"/>
            </a:endParaRPr>
          </a:p>
          <a:p>
            <a:pPr marL="171690" lvl="0" indent="-171690" algn="l" rtl="0">
              <a:spcBef>
                <a:spcPts val="0"/>
              </a:spcBef>
              <a:spcAft>
                <a:spcPts val="0"/>
              </a:spcAft>
              <a:buClr>
                <a:schemeClr val="dk1"/>
              </a:buClr>
              <a:buSzPts val="1000"/>
              <a:buFont typeface="Calibri"/>
              <a:buChar char="-"/>
            </a:pPr>
            <a:r>
              <a:rPr lang="fr" sz="1000">
                <a:solidFill>
                  <a:schemeClr val="dk1"/>
                </a:solidFill>
                <a:latin typeface="Calibri"/>
                <a:ea typeface="Calibri"/>
                <a:cs typeface="Calibri"/>
                <a:sym typeface="Calibri"/>
              </a:rPr>
              <a:t>Planification 18%: obtenir ce que l’on veut: agenda/ prioriser/ déléguer (pour gagner du temps)</a:t>
            </a:r>
            <a:endParaRPr sz="1200">
              <a:solidFill>
                <a:schemeClr val="dk1"/>
              </a:solidFill>
              <a:latin typeface="Calibri"/>
              <a:ea typeface="Calibri"/>
              <a:cs typeface="Calibri"/>
              <a:sym typeface="Calibri"/>
            </a:endParaRPr>
          </a:p>
          <a:p>
            <a:pPr marL="171690" lvl="0" indent="-171690" algn="l" rtl="0">
              <a:spcBef>
                <a:spcPts val="0"/>
              </a:spcBef>
              <a:spcAft>
                <a:spcPts val="0"/>
              </a:spcAft>
              <a:buClr>
                <a:schemeClr val="dk1"/>
              </a:buClr>
              <a:buSzPts val="1000"/>
              <a:buFont typeface="Calibri"/>
              <a:buChar char="-"/>
            </a:pPr>
            <a:r>
              <a:rPr lang="fr" sz="1000">
                <a:solidFill>
                  <a:schemeClr val="dk1"/>
                </a:solidFill>
                <a:latin typeface="Calibri"/>
                <a:ea typeface="Calibri"/>
                <a:cs typeface="Calibri"/>
                <a:sym typeface="Calibri"/>
              </a:rPr>
              <a:t>Organisation 80%: faire ce que l’on doit : gérer urgence souvent on subit</a:t>
            </a:r>
            <a:endParaRPr sz="1200">
              <a:solidFill>
                <a:schemeClr val="dk1"/>
              </a:solidFill>
              <a:latin typeface="Calibri"/>
              <a:ea typeface="Calibri"/>
              <a:cs typeface="Calibri"/>
              <a:sym typeface="Calibri"/>
            </a:endParaRPr>
          </a:p>
          <a:p>
            <a:pPr marL="171690" lvl="0" indent="-108190" algn="l" rtl="0">
              <a:spcBef>
                <a:spcPts val="0"/>
              </a:spcBef>
              <a:spcAft>
                <a:spcPts val="0"/>
              </a:spcAft>
              <a:buClr>
                <a:schemeClr val="dk1"/>
              </a:buClr>
              <a:buSzPts val="1000"/>
              <a:buFont typeface="Calibri"/>
              <a:buNone/>
            </a:pPr>
            <a:endParaRPr sz="1000">
              <a:solidFill>
                <a:schemeClr val="dk1"/>
              </a:solidFill>
              <a:latin typeface="Calibri"/>
              <a:ea typeface="Calibri"/>
              <a:cs typeface="Calibri"/>
              <a:sym typeface="Calibri"/>
            </a:endParaRPr>
          </a:p>
          <a:p>
            <a:pPr marL="0" lvl="0" indent="0" algn="l" rtl="0">
              <a:lnSpc>
                <a:spcPct val="150000"/>
              </a:lnSpc>
              <a:spcBef>
                <a:spcPts val="0"/>
              </a:spcBef>
              <a:spcAft>
                <a:spcPts val="0"/>
              </a:spcAft>
              <a:buClr>
                <a:schemeClr val="dk1"/>
              </a:buClr>
              <a:buFont typeface="Arial"/>
              <a:buNone/>
            </a:pPr>
            <a:r>
              <a:rPr lang="fr" sz="1000">
                <a:solidFill>
                  <a:schemeClr val="dk1"/>
                </a:solidFill>
                <a:latin typeface="Calibri"/>
                <a:ea typeface="Calibri"/>
                <a:cs typeface="Calibri"/>
                <a:sym typeface="Calibri"/>
              </a:rPr>
              <a:t>Or les attentes en matière d’organisation correspondent à des symptômes. Pour résoudre ces symptômes il va falloir procéder différemment. Il va falloir faire le travail inverse c’est-à-dire :</a:t>
            </a:r>
            <a:endParaRPr sz="1200">
              <a:solidFill>
                <a:schemeClr val="dk1"/>
              </a:solidFill>
              <a:latin typeface="Calibri"/>
              <a:ea typeface="Calibri"/>
              <a:cs typeface="Calibri"/>
              <a:sym typeface="Calibri"/>
            </a:endParaRPr>
          </a:p>
          <a:p>
            <a:pPr marL="0" lvl="0" indent="0" algn="l" rtl="0">
              <a:lnSpc>
                <a:spcPct val="150000"/>
              </a:lnSpc>
              <a:spcBef>
                <a:spcPts val="1000"/>
              </a:spcBef>
              <a:spcAft>
                <a:spcPts val="0"/>
              </a:spcAft>
              <a:buNone/>
            </a:pPr>
            <a:r>
              <a:rPr lang="fr" sz="1000" b="1">
                <a:solidFill>
                  <a:schemeClr val="dk1"/>
                </a:solidFill>
                <a:latin typeface="Calibri"/>
                <a:ea typeface="Calibri"/>
                <a:cs typeface="Calibri"/>
                <a:sym typeface="Calibri"/>
              </a:rPr>
              <a:t>Prévision=&gt; planification =&gt; organisation  </a:t>
            </a:r>
            <a:r>
              <a:rPr lang="fr" sz="1000" b="1" u="sng">
                <a:solidFill>
                  <a:srgbClr val="FF0000"/>
                </a:solidFill>
                <a:latin typeface="Calibri"/>
                <a:ea typeface="Calibri"/>
                <a:cs typeface="Calibri"/>
                <a:sym typeface="Calibri"/>
              </a:rPr>
              <a:t>ET NON PAS </a:t>
            </a:r>
            <a:r>
              <a:rPr lang="fr" sz="1000" b="1">
                <a:solidFill>
                  <a:srgbClr val="FF0000"/>
                </a:solidFill>
                <a:latin typeface="Calibri"/>
                <a:ea typeface="Calibri"/>
                <a:cs typeface="Calibri"/>
                <a:sym typeface="Calibri"/>
              </a:rPr>
              <a:t>Prévision &lt;= planification &lt;= organisation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11c3aaff00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11c3aaff00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2b0adf1d90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2b0adf1d90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11c3aaff00_0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11c3aaff00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Selon-vous que signifie une action « efficace » ?</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Pouvez-vous me citer une action que vous avez entreprise et que vous avez jugée efficace ?</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b="1" u="sng">
                <a:solidFill>
                  <a:schemeClr val="dk1"/>
                </a:solidFill>
                <a:latin typeface="Calibri"/>
                <a:ea typeface="Calibri"/>
                <a:cs typeface="Calibri"/>
                <a:sym typeface="Calibri"/>
              </a:rPr>
              <a:t>Définition</a:t>
            </a:r>
            <a:r>
              <a:rPr lang="fr">
                <a:solidFill>
                  <a:schemeClr val="dk1"/>
                </a:solidFill>
                <a:latin typeface="Calibri"/>
                <a:ea typeface="Calibri"/>
                <a:cs typeface="Calibri"/>
                <a:sym typeface="Calibri"/>
              </a:rPr>
              <a:t> : une action efficace est celle qui va produire l’effet qu’on en attend.</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 Sous tend l’idée d’atteinte de ses objectifs.</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 L'efficacité qualifie la capacité d'une personne, d'un groupe ou d'un système de parvenir à ses fins, à ses objectifs. Être efficace revient à produire à l'échéance prévue les résultats escomptés et réaliser des objectifs fixés. ...</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Efficacité rien à voir avec la gestion du temps</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Efficace en lien avec la notion de résultat</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Penser résultat= production</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Penser activité=passer du temps à</a:t>
            </a:r>
            <a:endParaRPr>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12b0adf1d90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12b0adf1d90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Font typeface="Arial"/>
              <a:buNone/>
            </a:pPr>
            <a:r>
              <a:rPr lang="fr" sz="1000">
                <a:solidFill>
                  <a:schemeClr val="dk1"/>
                </a:solidFill>
                <a:latin typeface="Calibri"/>
                <a:ea typeface="Calibri"/>
                <a:cs typeface="Calibri"/>
                <a:sym typeface="Calibri"/>
              </a:rPr>
              <a:t>Activité à haut rendement 20% = 80 % des résultats   Donc 80% des activités peu ou pas du tout de résultat </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Font typeface="Arial"/>
              <a:buNone/>
            </a:pP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Font typeface="Arial"/>
              <a:buNone/>
            </a:pPr>
            <a:r>
              <a:rPr lang="fr" sz="1000">
                <a:solidFill>
                  <a:schemeClr val="dk1"/>
                </a:solidFill>
                <a:latin typeface="Calibri"/>
                <a:ea typeface="Calibri"/>
                <a:cs typeface="Calibri"/>
                <a:sym typeface="Calibri"/>
              </a:rPr>
              <a:t>Activité haut rendement=</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Font typeface="Arial"/>
              <a:buNone/>
            </a:pPr>
            <a:r>
              <a:rPr lang="fr" sz="1000">
                <a:solidFill>
                  <a:schemeClr val="dk1"/>
                </a:solidFill>
                <a:latin typeface="Calibri"/>
                <a:ea typeface="Calibri"/>
                <a:cs typeface="Calibri"/>
                <a:sym typeface="Calibri"/>
              </a:rPr>
              <a:t>Planifier    - Préparer-  Investir du temps -  Contrôler- Suivre- Anticiper- Analyser –Former-Informer –Prévenir- Deleguer</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Font typeface="Arial"/>
              <a:buNone/>
            </a:pP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Font typeface="Arial"/>
              <a:buNone/>
            </a:pPr>
            <a:r>
              <a:rPr lang="fr" sz="1000">
                <a:solidFill>
                  <a:schemeClr val="dk1"/>
                </a:solidFill>
                <a:latin typeface="Calibri"/>
                <a:ea typeface="Calibri"/>
                <a:cs typeface="Calibri"/>
                <a:sym typeface="Calibri"/>
              </a:rPr>
              <a:t>Bas rendement= Quotidien / Dépenser du temps</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Font typeface="Arial"/>
              <a:buNone/>
            </a:pPr>
            <a:r>
              <a:rPr lang="fr" sz="1000">
                <a:solidFill>
                  <a:schemeClr val="dk1"/>
                </a:solidFill>
                <a:latin typeface="Calibri"/>
                <a:ea typeface="Calibri"/>
                <a:cs typeface="Calibri"/>
                <a:sym typeface="Calibri"/>
              </a:rPr>
              <a:t>Dans la notion de prévision nous avons lors de l’introduction listé 3 points clefs :</a:t>
            </a:r>
            <a:endParaRPr sz="1000">
              <a:solidFill>
                <a:schemeClr val="dk1"/>
              </a:solidFill>
              <a:latin typeface="Calibri"/>
              <a:ea typeface="Calibri"/>
              <a:cs typeface="Calibri"/>
              <a:sym typeface="Calibri"/>
            </a:endParaRPr>
          </a:p>
          <a:p>
            <a:pPr marL="342900" lvl="0" indent="-330200" algn="l" rtl="0">
              <a:lnSpc>
                <a:spcPct val="100000"/>
              </a:lnSpc>
              <a:spcBef>
                <a:spcPts val="1000"/>
              </a:spcBef>
              <a:spcAft>
                <a:spcPts val="0"/>
              </a:spcAft>
              <a:buClr>
                <a:schemeClr val="dk1"/>
              </a:buClr>
              <a:buSzPts val="1000"/>
              <a:buFont typeface="Calibri"/>
              <a:buChar char="-"/>
            </a:pPr>
            <a:r>
              <a:rPr lang="fr" sz="1000">
                <a:solidFill>
                  <a:schemeClr val="dk1"/>
                </a:solidFill>
                <a:latin typeface="Calibri"/>
                <a:ea typeface="Calibri"/>
                <a:cs typeface="Calibri"/>
                <a:sym typeface="Calibri"/>
              </a:rPr>
              <a:t>Activités à haut rendement (très important)</a:t>
            </a:r>
            <a:endParaRPr sz="1000">
              <a:solidFill>
                <a:schemeClr val="dk1"/>
              </a:solidFill>
              <a:latin typeface="Calibri"/>
              <a:ea typeface="Calibri"/>
              <a:cs typeface="Calibri"/>
              <a:sym typeface="Calibri"/>
            </a:endParaRPr>
          </a:p>
          <a:p>
            <a:pPr marL="342900" lvl="0" indent="-330200" algn="l" rtl="0">
              <a:lnSpc>
                <a:spcPct val="100000"/>
              </a:lnSpc>
              <a:spcBef>
                <a:spcPts val="0"/>
              </a:spcBef>
              <a:spcAft>
                <a:spcPts val="0"/>
              </a:spcAft>
              <a:buClr>
                <a:schemeClr val="dk1"/>
              </a:buClr>
              <a:buSzPts val="1000"/>
              <a:buFont typeface="Calibri"/>
              <a:buChar char="-"/>
            </a:pPr>
            <a:r>
              <a:rPr lang="fr" sz="1000">
                <a:solidFill>
                  <a:schemeClr val="dk1"/>
                </a:solidFill>
                <a:latin typeface="Calibri"/>
                <a:ea typeface="Calibri"/>
                <a:cs typeface="Calibri"/>
                <a:sym typeface="Calibri"/>
              </a:rPr>
              <a:t>Avoir des objectifs</a:t>
            </a:r>
            <a:endParaRPr sz="1000">
              <a:solidFill>
                <a:schemeClr val="dk1"/>
              </a:solidFill>
              <a:latin typeface="Calibri"/>
              <a:ea typeface="Calibri"/>
              <a:cs typeface="Calibri"/>
              <a:sym typeface="Calibri"/>
            </a:endParaRPr>
          </a:p>
          <a:p>
            <a:pPr marL="342900" lvl="0" indent="-330200" algn="l" rtl="0">
              <a:lnSpc>
                <a:spcPct val="100000"/>
              </a:lnSpc>
              <a:spcBef>
                <a:spcPts val="0"/>
              </a:spcBef>
              <a:spcAft>
                <a:spcPts val="0"/>
              </a:spcAft>
              <a:buClr>
                <a:schemeClr val="dk1"/>
              </a:buClr>
              <a:buSzPts val="1000"/>
              <a:buFont typeface="Calibri"/>
              <a:buChar char="-"/>
            </a:pPr>
            <a:r>
              <a:rPr lang="fr" sz="1000">
                <a:solidFill>
                  <a:schemeClr val="dk1"/>
                </a:solidFill>
                <a:latin typeface="Calibri"/>
                <a:ea typeface="Calibri"/>
                <a:cs typeface="Calibri"/>
                <a:sym typeface="Calibri"/>
              </a:rPr>
              <a:t>Avoir un plan d’actions</a:t>
            </a:r>
            <a:endParaRPr sz="1000">
              <a:solidFill>
                <a:schemeClr val="dk1"/>
              </a:solidFill>
              <a:latin typeface="Calibri"/>
              <a:ea typeface="Calibri"/>
              <a:cs typeface="Calibri"/>
              <a:sym typeface="Calibri"/>
            </a:endParaRPr>
          </a:p>
          <a:p>
            <a:pPr marL="0" lvl="0" indent="0" algn="l" rtl="0">
              <a:lnSpc>
                <a:spcPct val="100000"/>
              </a:lnSpc>
              <a:spcBef>
                <a:spcPts val="1000"/>
              </a:spcBef>
              <a:spcAft>
                <a:spcPts val="0"/>
              </a:spcAft>
              <a:buClr>
                <a:schemeClr val="dk1"/>
              </a:buClr>
              <a:buFont typeface="Arial"/>
              <a:buNone/>
            </a:pPr>
            <a:r>
              <a:rPr lang="fr" sz="1000">
                <a:solidFill>
                  <a:schemeClr val="dk1"/>
                </a:solidFill>
                <a:latin typeface="Calibri"/>
                <a:ea typeface="Calibri"/>
                <a:cs typeface="Calibri"/>
                <a:sym typeface="Calibri"/>
              </a:rPr>
              <a:t>Sur une semaine de travail si on filme les salariés on va se rendre compte que :</a:t>
            </a:r>
            <a:endParaRPr sz="1000">
              <a:solidFill>
                <a:schemeClr val="dk1"/>
              </a:solidFill>
              <a:latin typeface="Calibri"/>
              <a:ea typeface="Calibri"/>
              <a:cs typeface="Calibri"/>
              <a:sym typeface="Calibri"/>
            </a:endParaRPr>
          </a:p>
          <a:p>
            <a:pPr marL="0" lvl="0" indent="0" algn="l" rtl="0">
              <a:lnSpc>
                <a:spcPct val="100000"/>
              </a:lnSpc>
              <a:spcBef>
                <a:spcPts val="1000"/>
              </a:spcBef>
              <a:spcAft>
                <a:spcPts val="0"/>
              </a:spcAft>
              <a:buNone/>
            </a:pPr>
            <a:r>
              <a:rPr lang="fr" sz="1000">
                <a:solidFill>
                  <a:schemeClr val="dk1"/>
                </a:solidFill>
                <a:latin typeface="Calibri"/>
                <a:ea typeface="Calibri"/>
                <a:cs typeface="Calibri"/>
                <a:sym typeface="Calibri"/>
              </a:rPr>
              <a:t>20% des activités seulement contribue à 80% du résultat. Donc très peu de temps est consacré aux activités à haut rendement. </a:t>
            </a:r>
            <a:endParaRPr sz="9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3007dadcae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3007dadcae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UN OBJECTIF MALIN </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 Mesurable (quels indicateurs chiffrés)</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 Atteignable (dans le sens réaliste)</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 Limité dans le temps (Quand)</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 Individualisé (dans le sens personnalisé)</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 Négociable (voir ci-dessous)</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En résumé, un objectif doit :</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 être clair, facile à comprendre</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 prendre en compte que la réalisation dépend des activités de ceux à qui il a été fixé</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 être mesurable grâce à des indicateurs chiffrés</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Un objectif peut comporter :</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a:solidFill>
                  <a:schemeClr val="dk1"/>
                </a:solidFill>
                <a:latin typeface="Calibri"/>
                <a:ea typeface="Calibri"/>
                <a:cs typeface="Calibri"/>
                <a:sym typeface="Calibri"/>
              </a:rPr>
              <a:t>* un indicateurs indiquant les résultats passés</a:t>
            </a:r>
            <a:endParaRPr>
              <a:solidFill>
                <a:schemeClr val="dk1"/>
              </a:solidFill>
              <a:latin typeface="Calibri"/>
              <a:ea typeface="Calibri"/>
              <a:cs typeface="Calibri"/>
              <a:sym typeface="Calibri"/>
            </a:endParaRPr>
          </a:p>
          <a:p>
            <a:pPr marL="0" lvl="0" indent="0" algn="l" rtl="0">
              <a:spcBef>
                <a:spcPts val="0"/>
              </a:spcBef>
              <a:spcAft>
                <a:spcPts val="0"/>
              </a:spcAft>
              <a:buNone/>
            </a:pPr>
            <a:r>
              <a:rPr lang="fr">
                <a:solidFill>
                  <a:schemeClr val="dk1"/>
                </a:solidFill>
                <a:latin typeface="Calibri"/>
                <a:ea typeface="Calibri"/>
                <a:cs typeface="Calibri"/>
                <a:sym typeface="Calibri"/>
              </a:rPr>
              <a:t>* un indicateur cible indiquant les résultats à venir (... avenir)</a:t>
            </a:r>
            <a:endParaRPr sz="10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007dadcae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007dadcae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200">
                <a:solidFill>
                  <a:schemeClr val="dk1"/>
                </a:solidFill>
                <a:latin typeface="Calibri"/>
                <a:ea typeface="Calibri"/>
                <a:cs typeface="Calibri"/>
                <a:sym typeface="Calibri"/>
              </a:rPr>
              <a:t>Un objectif écrit devient tangible: écrire et communiquer sur l’objectif</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3007dadcae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3007dadcae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fr" sz="1200">
                <a:solidFill>
                  <a:schemeClr val="dk1"/>
                </a:solidFill>
                <a:latin typeface="Calibri"/>
                <a:ea typeface="Calibri"/>
                <a:cs typeface="Calibri"/>
                <a:sym typeface="Calibri"/>
              </a:rPr>
              <a:t>De manière générale il peut être judicieux de retarder une décision ou la réalisation d’une tâche afin de se laisser le temps d’avoir de meilleurs idées de recueillir plus d’informations ou avoir plus d’énergie</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r>
              <a:rPr lang="fr" sz="1200">
                <a:solidFill>
                  <a:schemeClr val="dk1"/>
                </a:solidFill>
                <a:latin typeface="Calibri"/>
                <a:ea typeface="Calibri"/>
                <a:cs typeface="Calibri"/>
                <a:sym typeface="Calibri"/>
              </a:rPr>
              <a:t>Tout le monde est concerné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r>
              <a:rPr lang="fr" sz="1200">
                <a:solidFill>
                  <a:schemeClr val="dk1"/>
                </a:solidFill>
                <a:latin typeface="Calibri"/>
                <a:ea typeface="Calibri"/>
                <a:cs typeface="Calibri"/>
                <a:sym typeface="Calibri"/>
              </a:rPr>
              <a:t>13 300 000 Résultat sur google</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r>
              <a:rPr lang="fr" sz="1200">
                <a:solidFill>
                  <a:schemeClr val="dk1"/>
                </a:solidFill>
                <a:latin typeface="Calibri"/>
                <a:ea typeface="Calibri"/>
                <a:cs typeface="Calibri"/>
                <a:sym typeface="Calibri"/>
              </a:rPr>
              <a:t>143 livres sur AMAZON</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r>
              <a:rPr lang="fr" sz="1200">
                <a:solidFill>
                  <a:schemeClr val="dk1"/>
                </a:solidFill>
                <a:latin typeface="Calibri"/>
                <a:ea typeface="Calibri"/>
                <a:cs typeface="Calibri"/>
                <a:sym typeface="Calibri"/>
              </a:rPr>
              <a:t>Une étude montrent que la procrastination  a plus que quadruplé en 30 ans (5% de la population en 1978/ 26% aujourd’hui)</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r>
              <a:rPr lang="fr" sz="1200">
                <a:solidFill>
                  <a:schemeClr val="dk1"/>
                </a:solidFill>
                <a:latin typeface="Calibri"/>
                <a:ea typeface="Calibri"/>
                <a:cs typeface="Calibri"/>
                <a:sym typeface="Calibri"/>
              </a:rPr>
              <a:t>+de 85% des étudiants sont impactés</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r>
              <a:rPr lang="fr" sz="1200">
                <a:solidFill>
                  <a:schemeClr val="dk1"/>
                </a:solidFill>
                <a:latin typeface="Calibri"/>
                <a:ea typeface="Calibri"/>
                <a:cs typeface="Calibri"/>
                <a:sym typeface="Calibri"/>
              </a:rPr>
              <a:t>64 %  DES PROCRASTINATEURS INTERROGÉS RECONNAISSENT DES EFFETS NÉGATIFS SUR LEUR BIEN ÊTRE LEUR SANTÉ LEUR TRAVAIL LEUR RELATION AVEC LES AUTRES LEURS FINANCES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r>
              <a:rPr lang="fr" sz="1200">
                <a:solidFill>
                  <a:schemeClr val="dk1"/>
                </a:solidFill>
                <a:latin typeface="Calibri"/>
                <a:ea typeface="Calibri"/>
                <a:cs typeface="Calibri"/>
                <a:sym typeface="Calibri"/>
              </a:rPr>
              <a:t> Exemples:</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13007dadcae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13007dadcae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000">
                <a:solidFill>
                  <a:schemeClr val="dk1"/>
                </a:solidFill>
                <a:latin typeface="Calibri"/>
                <a:ea typeface="Calibri"/>
                <a:cs typeface="Calibri"/>
                <a:sym typeface="Calibri"/>
              </a:rPr>
              <a:t>Motivation paresse: manque de courage de motivation d’estime de soi sentiment d’incapacité, de corvée, auto sabotage, stratégie de l’échec/peur de l’échec</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Distraction: réseau sociaux, internet, outils connectés, toutes activités priorisés car elle amène une rétribution immédiate</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Manque d’objectifs: d’information, d’inspiration, d’autonomie, de connaissances de compétences de moyens d’organisation</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Interruption et multiasking:</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Carlson dans ses recherches (notamment son livre « Executive Behaviour » publié en 1951) : « un travail réalisé en continu prend moins de temps et d’énergie que lorsqu’il est réalisé en plusieurs fois ».</a:t>
            </a: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Le morcellement du travail est aussi une source de stress non négligeable pour les travailleurs qui ont l’impression, de ne pas avancer d’un pouce.</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la loi de Carlson une organisation du travail. </a:t>
            </a:r>
            <a:r>
              <a:rPr lang="fr" sz="1000" b="1">
                <a:solidFill>
                  <a:schemeClr val="dk1"/>
                </a:solidFill>
                <a:latin typeface="Calibri"/>
                <a:ea typeface="Calibri"/>
                <a:cs typeface="Calibri"/>
                <a:sym typeface="Calibri"/>
              </a:rPr>
              <a:t>Pour éviter d’être sans arrêt dérangé </a:t>
            </a:r>
            <a:r>
              <a:rPr lang="fr" sz="1000">
                <a:solidFill>
                  <a:schemeClr val="dk1"/>
                </a:solidFill>
                <a:latin typeface="Calibri"/>
                <a:ea typeface="Calibri"/>
                <a:cs typeface="Calibri"/>
                <a:sym typeface="Calibri"/>
              </a:rPr>
              <a:t>il faut se protéger des « mangeurs de temps », des personnes ou des outils chronophages. Quitte à se forcer à ne pas regarder ses mails toutes les 5 minutes, décrocher son téléphone, éviter d’aller chercher une info sur Internet ou simplement fermer sa porte pour signaler aux collègues qu’on a besoin d’être tranquille.</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b="1">
                <a:solidFill>
                  <a:schemeClr val="dk1"/>
                </a:solidFill>
                <a:latin typeface="Calibri"/>
                <a:ea typeface="Calibri"/>
                <a:cs typeface="Calibri"/>
                <a:sym typeface="Calibri"/>
              </a:rPr>
              <a:t>La loi de Carlson est aussi appelée loi des séquences homogènes</a:t>
            </a:r>
            <a:r>
              <a:rPr lang="fr" sz="1000">
                <a:solidFill>
                  <a:schemeClr val="dk1"/>
                </a:solidFill>
                <a:latin typeface="Calibri"/>
                <a:ea typeface="Calibri"/>
                <a:cs typeface="Calibri"/>
                <a:sym typeface="Calibri"/>
              </a:rPr>
              <a:t>. on recommande ainsi de regrouper les tâches de même nature. On peut même aller plus loin en organisant ses journées sur un rythme qui correspond le mieux à vos dispositions mentales selon les moments de la journée. Par exemple, commencer par des tâches un peu rébarbatives le matin pour monter en puissance vers des tâches plus complexes mais aussi plus épanouissantes.</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la Loi de Carlson nous invite à ne pas tomber un zapping au travail réputé pour nous rendre complètements idiots. Un café dans une main, le téléphone collé à l’oreille, un oeil sur les mails… faire plusieurs choses à la fois donne l’illusion d’être efficace. Mais c’est tout le contraire.</a:t>
            </a: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Le « multitasking », cet art périlleux qui consiste à faire plusieurs tâches en même temps, nuit en effet à nos capacités intellectuelles.</a:t>
            </a:r>
            <a:endParaRPr sz="10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13007dadcae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13007dadcae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3007dadcae_0_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3007dadcae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000">
                <a:solidFill>
                  <a:schemeClr val="dk1"/>
                </a:solidFill>
                <a:latin typeface="Calibri"/>
                <a:ea typeface="Calibri"/>
                <a:cs typeface="Calibri"/>
                <a:sym typeface="Calibri"/>
              </a:rPr>
              <a:t>Uniquement pour les petites tâches 15’ /// ou a ordonner dans un plan d’action</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 Les prioritaires en haut de liste. Votre liste ainsi bâtie vous donnera toute latitude pour organiser votre journée.</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Préparez votre journée du lendemain en établissant votre to-do list. (ou le matin avant de commencer votre journée).</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Rayez les tâches qui sont traitées. </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Définition wikipedia</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A coté du traditionnel format papier il existe désormais l’équivalent logiciel ou des applications mobiles todolist ,any.do, carrot, wunderlist, calvetics, pocket lists ….</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Quelques effets bénéfiques :</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Se concentrer sur les tâches à valeur ajoutée,</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ne pas oublier d'échéances importantes,</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 réduire votre stress : ne pas vous sentir débordé en perdant la maîtrise du volume de travail à produire,</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r>
              <a:rPr lang="fr" sz="1000">
                <a:solidFill>
                  <a:schemeClr val="dk1"/>
                </a:solidFill>
                <a:latin typeface="Calibri"/>
                <a:ea typeface="Calibri"/>
                <a:cs typeface="Calibri"/>
                <a:sym typeface="Calibri"/>
              </a:rPr>
              <a:t>obtenir une vue globale sur l'ensemble de votre charge de travail// Visualiser</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Limiter le travail en cours </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fr" sz="1000">
                <a:solidFill>
                  <a:schemeClr val="dk1"/>
                </a:solidFill>
                <a:latin typeface="Calibri"/>
                <a:ea typeface="Calibri"/>
                <a:cs typeface="Calibri"/>
                <a:sym typeface="Calibri"/>
              </a:rPr>
              <a:t>Gérer et mesurer le flux de travail</a:t>
            </a:r>
            <a:endParaRPr sz="10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13007dadcae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13007dadcae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solidFill>
                  <a:schemeClr val="dk1"/>
                </a:solidFill>
                <a:latin typeface="Calibri"/>
                <a:ea typeface="Calibri"/>
                <a:cs typeface="Calibri"/>
                <a:sym typeface="Calibri"/>
              </a:rPr>
              <a:t>Limites de la méthode/</a:t>
            </a:r>
            <a:endParaRPr>
              <a:solidFill>
                <a:schemeClr val="dk1"/>
              </a:solidFill>
              <a:latin typeface="Calibri"/>
              <a:ea typeface="Calibri"/>
              <a:cs typeface="Calibri"/>
              <a:sym typeface="Calibri"/>
            </a:endParaRPr>
          </a:p>
          <a:p>
            <a:pPr marL="0" lvl="0" indent="0" algn="l" rtl="0">
              <a:spcBef>
                <a:spcPts val="0"/>
              </a:spcBef>
              <a:spcAft>
                <a:spcPts val="0"/>
              </a:spcAft>
              <a:buNone/>
            </a:pPr>
            <a:r>
              <a:rPr lang="fr">
                <a:solidFill>
                  <a:schemeClr val="dk1"/>
                </a:solidFill>
                <a:latin typeface="Calibri"/>
                <a:ea typeface="Calibri"/>
                <a:cs typeface="Calibri"/>
                <a:sym typeface="Calibri"/>
              </a:rPr>
              <a:t>Ne pas oublié l’objectif principal: qu’est-ce que je veux!!</a:t>
            </a:r>
            <a:endParaRPr>
              <a:solidFill>
                <a:schemeClr val="dk1"/>
              </a:solidFill>
              <a:latin typeface="Calibri"/>
              <a:ea typeface="Calibri"/>
              <a:cs typeface="Calibri"/>
              <a:sym typeface="Calibri"/>
            </a:endParaRPr>
          </a:p>
          <a:p>
            <a:pPr marL="0" lvl="0" indent="0" algn="l" rtl="0">
              <a:spcBef>
                <a:spcPts val="0"/>
              </a:spcBef>
              <a:spcAft>
                <a:spcPts val="0"/>
              </a:spcAft>
              <a:buNone/>
            </a:pPr>
            <a:r>
              <a:rPr lang="fr">
                <a:solidFill>
                  <a:schemeClr val="dk1"/>
                </a:solidFill>
                <a:latin typeface="Calibri"/>
                <a:ea typeface="Calibri"/>
                <a:cs typeface="Calibri"/>
                <a:sym typeface="Calibri"/>
              </a:rPr>
              <a:t>Reclassez les tâches suivant la priorité définie</a:t>
            </a:r>
            <a:endParaRPr>
              <a:solidFill>
                <a:schemeClr val="dk1"/>
              </a:solidFill>
              <a:latin typeface="Calibri"/>
              <a:ea typeface="Calibri"/>
              <a:cs typeface="Calibri"/>
              <a:sym typeface="Calibri"/>
            </a:endParaRPr>
          </a:p>
          <a:p>
            <a:pPr marL="0" lvl="0" indent="0" algn="l" rtl="0">
              <a:spcBef>
                <a:spcPts val="0"/>
              </a:spcBef>
              <a:spcAft>
                <a:spcPts val="0"/>
              </a:spcAft>
              <a:buNone/>
            </a:pPr>
            <a:r>
              <a:rPr lang="fr">
                <a:solidFill>
                  <a:schemeClr val="dk1"/>
                </a:solidFill>
                <a:latin typeface="Calibri"/>
                <a:ea typeface="Calibri"/>
                <a:cs typeface="Calibri"/>
                <a:sym typeface="Calibri"/>
              </a:rPr>
              <a:t>Pour les petites tâches 15’ /// si + longue  a ordonner dans un plan d’action</a:t>
            </a:r>
            <a:endParaRPr>
              <a:solidFill>
                <a:schemeClr val="dk1"/>
              </a:solidFill>
              <a:latin typeface="Calibri"/>
              <a:ea typeface="Calibri"/>
              <a:cs typeface="Calibri"/>
              <a:sym typeface="Calibri"/>
            </a:endParaRPr>
          </a:p>
          <a:p>
            <a:pPr marL="0" lvl="0" indent="0" algn="l" rtl="0">
              <a:spcBef>
                <a:spcPts val="0"/>
              </a:spcBef>
              <a:spcAft>
                <a:spcPts val="0"/>
              </a:spcAft>
              <a:buNone/>
            </a:pPr>
            <a:r>
              <a:rPr lang="fr">
                <a:solidFill>
                  <a:schemeClr val="dk1"/>
                </a:solidFill>
                <a:latin typeface="Calibri"/>
                <a:ea typeface="Calibri"/>
                <a:cs typeface="Calibri"/>
                <a:sym typeface="Calibri"/>
              </a:rPr>
              <a:t>Mixer des tâches pro et perso </a:t>
            </a: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r>
              <a:rPr lang="fr">
                <a:solidFill>
                  <a:schemeClr val="dk1"/>
                </a:solidFill>
                <a:latin typeface="Calibri"/>
                <a:ea typeface="Calibri"/>
                <a:cs typeface="Calibri"/>
                <a:sym typeface="Calibri"/>
              </a:rPr>
              <a:t>Ne doit pas être surchargée (les principales actions, les plus importantes et/ou plus urgentes)</a:t>
            </a:r>
            <a:endParaRPr>
              <a:solidFill>
                <a:schemeClr val="dk1"/>
              </a:solidFill>
              <a:latin typeface="Calibri"/>
              <a:ea typeface="Calibri"/>
              <a:cs typeface="Calibri"/>
              <a:sym typeface="Calibri"/>
            </a:endParaRPr>
          </a:p>
          <a:p>
            <a:pPr marL="0" lvl="0" indent="0" algn="l" rtl="0">
              <a:spcBef>
                <a:spcPts val="0"/>
              </a:spcBef>
              <a:spcAft>
                <a:spcPts val="0"/>
              </a:spcAft>
              <a:buNone/>
            </a:pPr>
            <a:r>
              <a:rPr lang="fr">
                <a:solidFill>
                  <a:schemeClr val="dk1"/>
                </a:solidFill>
                <a:latin typeface="Calibri"/>
                <a:ea typeface="Calibri"/>
                <a:cs typeface="Calibri"/>
                <a:sym typeface="Calibri"/>
              </a:rPr>
              <a:t>Le challenge est de rester discipliné. S'appuyer sur cette méthode à long terme et non la laisser tomber après quelques semaines d’utilisation.</a:t>
            </a:r>
            <a:endParaRPr>
              <a:solidFill>
                <a:schemeClr val="dk1"/>
              </a:solidFill>
              <a:latin typeface="Calibri"/>
              <a:ea typeface="Calibri"/>
              <a:cs typeface="Calibri"/>
              <a:sym typeface="Calibri"/>
            </a:endParaRPr>
          </a:p>
          <a:p>
            <a:pPr marL="0" lvl="0" indent="0" algn="l" rtl="0">
              <a:spcBef>
                <a:spcPts val="0"/>
              </a:spcBef>
              <a:spcAft>
                <a:spcPts val="0"/>
              </a:spcAft>
              <a:buNone/>
            </a:pPr>
            <a:endParaRPr>
              <a:solidFill>
                <a:schemeClr val="dk1"/>
              </a:solidFill>
              <a:latin typeface="Calibri"/>
              <a:ea typeface="Calibri"/>
              <a:cs typeface="Calibri"/>
              <a:sym typeface="Calibri"/>
            </a:endParaRPr>
          </a:p>
          <a:p>
            <a:pPr marL="0" lvl="0" indent="0" algn="l" rtl="0">
              <a:spcBef>
                <a:spcPts val="0"/>
              </a:spcBef>
              <a:spcAft>
                <a:spcPts val="0"/>
              </a:spcAft>
              <a:buNone/>
            </a:pPr>
            <a:r>
              <a:rPr lang="fr">
                <a:solidFill>
                  <a:schemeClr val="dk1"/>
                </a:solidFill>
                <a:latin typeface="Calibri"/>
                <a:ea typeface="Calibri"/>
                <a:cs typeface="Calibri"/>
                <a:sym typeface="Calibri"/>
              </a:rPr>
              <a:t>Rester focalisé sur ses priorités. Entre les emails, les réseaux sociaux... et autres sources de perturbation, il est difficile à notre époque de se tenir à une liste d'actions préétablies. </a:t>
            </a:r>
            <a:endParaRPr>
              <a:solidFill>
                <a:schemeClr val="dk1"/>
              </a:solidFill>
              <a:latin typeface="Calibri"/>
              <a:ea typeface="Calibri"/>
              <a:cs typeface="Calibri"/>
              <a:sym typeface="Calibri"/>
            </a:endParaRPr>
          </a:p>
          <a:p>
            <a:pPr marL="0" lvl="0" indent="0" algn="l" rtl="0">
              <a:spcBef>
                <a:spcPts val="0"/>
              </a:spcBef>
              <a:spcAft>
                <a:spcPts val="0"/>
              </a:spcAft>
              <a:buNone/>
            </a:pPr>
            <a:endParaRPr>
              <a:solidFill>
                <a:schemeClr val="dk1"/>
              </a:solidFill>
              <a:latin typeface="Calibri"/>
              <a:ea typeface="Calibri"/>
              <a:cs typeface="Calibri"/>
              <a:sym typeface="Calibri"/>
            </a:endParaRPr>
          </a:p>
          <a:p>
            <a:pPr marL="0" lvl="0" indent="0" algn="l" rtl="0">
              <a:spcBef>
                <a:spcPts val="0"/>
              </a:spcBef>
              <a:spcAft>
                <a:spcPts val="0"/>
              </a:spcAft>
              <a:buNone/>
            </a:pPr>
            <a:r>
              <a:rPr lang="fr">
                <a:solidFill>
                  <a:schemeClr val="dk1"/>
                </a:solidFill>
                <a:latin typeface="Calibri"/>
                <a:ea typeface="Calibri"/>
                <a:cs typeface="Calibri"/>
                <a:sym typeface="Calibri"/>
              </a:rPr>
              <a:t>L'ordre des priorités change constamment dans les entreprises. </a:t>
            </a:r>
            <a:endParaRPr>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111c3aaff00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111c3aaff00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Il sollicite les mémoires visuelle et permet de s’approprier réellement l’organisation de son travail.</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3 colonnes et 4 lignes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EN SYNTHESE/</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Stabiliser avant d’optimiser</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Pensée systémique plutôt que pensée linéaire</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Globalité  plutôt que  localité</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Ralentir pour aller plus vite</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Agilité:</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L'agilité est la capacité à répondre au changement, et même à le favoriser, pour mieux s'adapter à l’environnement qui est de plus en plus turbulent : dans notre époque de l'information, l'avantage compétitif vient de la vitesse et de la flexibilité.</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L’agilité permet à une organisation de réagir et de s’adapter aux changements dans son environnement, et de le faire à un rythme ajusté à celui de ces changements</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3007dadcae_0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13007dadcae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Pour anticiper les résultats (faire le lien avec l’efficacité).</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Pourquoi le futur est panifiable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 le cours du présent ne peut changer ni même le futur proche (sauf force majeure) donc ce n’est pas contrôlable. Faites en sorte que si on vous propose/ sollicite pour  un RDV que vous ne pouvez pas honorer de proposer un autre RDV. Faites du haut rendement plutôt que de répondre aux urgences (d’autant plus que souvent ces urgences n’en seront pas pour vous mais que pour votre interlocuteur).</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Préparer l'avenir, ce n'est pas un futur proche.</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13007dadcae_0_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13007dadcae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On ne peut changer le passer même le futur proche ex cet aprem formation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3007dadcae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13007dadcae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1000"/>
              </a:spcBef>
              <a:spcAft>
                <a:spcPts val="0"/>
              </a:spcAft>
              <a:buClr>
                <a:schemeClr val="dk1"/>
              </a:buClr>
              <a:buFont typeface="Arial"/>
              <a:buNone/>
            </a:pPr>
            <a:r>
              <a:rPr lang="fr" sz="1200">
                <a:solidFill>
                  <a:schemeClr val="dk1"/>
                </a:solidFill>
                <a:latin typeface="Calibri"/>
                <a:ea typeface="Calibri"/>
                <a:cs typeface="Calibri"/>
                <a:sym typeface="Calibri"/>
              </a:rPr>
              <a:t>AGENDA EST LE REFLET DES ENGAGEMENTS</a:t>
            </a:r>
            <a:endParaRPr sz="1200">
              <a:solidFill>
                <a:schemeClr val="dk1"/>
              </a:solidFill>
              <a:latin typeface="Calibri"/>
              <a:ea typeface="Calibri"/>
              <a:cs typeface="Calibri"/>
              <a:sym typeface="Calibri"/>
            </a:endParaRPr>
          </a:p>
          <a:p>
            <a:pPr marL="0" lvl="0" indent="0" algn="l" rtl="0">
              <a:lnSpc>
                <a:spcPct val="150000"/>
              </a:lnSpc>
              <a:spcBef>
                <a:spcPts val="1000"/>
              </a:spcBef>
              <a:spcAft>
                <a:spcPts val="0"/>
              </a:spcAft>
              <a:buClr>
                <a:schemeClr val="dk1"/>
              </a:buClr>
              <a:buFont typeface="Arial"/>
              <a:buNone/>
            </a:pPr>
            <a:r>
              <a:rPr lang="fr" sz="1200">
                <a:solidFill>
                  <a:schemeClr val="dk1"/>
                </a:solidFill>
                <a:latin typeface="Calibri"/>
                <a:ea typeface="Calibri"/>
                <a:cs typeface="Calibri"/>
                <a:sym typeface="Calibri"/>
              </a:rPr>
              <a:t>Tâches complexes à décomposer</a:t>
            </a:r>
            <a:endParaRPr sz="1200">
              <a:solidFill>
                <a:schemeClr val="dk1"/>
              </a:solidFill>
              <a:latin typeface="Calibri"/>
              <a:ea typeface="Calibri"/>
              <a:cs typeface="Calibri"/>
              <a:sym typeface="Calibri"/>
            </a:endParaRPr>
          </a:p>
          <a:p>
            <a:pPr marL="0" lvl="0" indent="0" algn="l" rtl="0">
              <a:lnSpc>
                <a:spcPct val="150000"/>
              </a:lnSpc>
              <a:spcBef>
                <a:spcPts val="1000"/>
              </a:spcBef>
              <a:spcAft>
                <a:spcPts val="0"/>
              </a:spcAft>
              <a:buClr>
                <a:schemeClr val="dk1"/>
              </a:buClr>
              <a:buFont typeface="Arial"/>
              <a:buNone/>
            </a:pPr>
            <a:r>
              <a:rPr lang="fr" sz="1200">
                <a:solidFill>
                  <a:schemeClr val="dk1"/>
                </a:solidFill>
                <a:latin typeface="Calibri"/>
                <a:ea typeface="Calibri"/>
                <a:cs typeface="Calibri"/>
                <a:sym typeface="Calibri"/>
              </a:rPr>
              <a:t>Si objectif simple : 		Si objectif complexe (coordination plusieurs personnes/ activités) :</a:t>
            </a:r>
            <a:endParaRPr sz="1200">
              <a:solidFill>
                <a:schemeClr val="dk1"/>
              </a:solidFill>
              <a:latin typeface="Calibri"/>
              <a:ea typeface="Calibri"/>
              <a:cs typeface="Calibri"/>
              <a:sym typeface="Calibri"/>
            </a:endParaRPr>
          </a:p>
          <a:p>
            <a:pPr marL="0" lvl="0" indent="0" algn="l" rtl="0">
              <a:lnSpc>
                <a:spcPct val="150000"/>
              </a:lnSpc>
              <a:spcBef>
                <a:spcPts val="1000"/>
              </a:spcBef>
              <a:spcAft>
                <a:spcPts val="0"/>
              </a:spcAft>
              <a:buClr>
                <a:schemeClr val="dk1"/>
              </a:buClr>
              <a:buFont typeface="Arial"/>
              <a:buNone/>
            </a:pPr>
            <a:r>
              <a:rPr lang="fr" sz="1200">
                <a:solidFill>
                  <a:schemeClr val="dk1"/>
                </a:solidFill>
                <a:latin typeface="Calibri"/>
                <a:ea typeface="Calibri"/>
                <a:cs typeface="Calibri"/>
                <a:sym typeface="Calibri"/>
              </a:rPr>
              <a:t>OBJECTIF				OBJECTIF </a:t>
            </a:r>
            <a:endParaRPr sz="1200">
              <a:solidFill>
                <a:schemeClr val="dk1"/>
              </a:solidFill>
              <a:latin typeface="Calibri"/>
              <a:ea typeface="Calibri"/>
              <a:cs typeface="Calibri"/>
              <a:sym typeface="Calibri"/>
            </a:endParaRPr>
          </a:p>
          <a:p>
            <a:pPr marL="0" lvl="0" indent="0" algn="l" rtl="0">
              <a:lnSpc>
                <a:spcPct val="150000"/>
              </a:lnSpc>
              <a:spcBef>
                <a:spcPts val="1000"/>
              </a:spcBef>
              <a:spcAft>
                <a:spcPts val="0"/>
              </a:spcAft>
              <a:buClr>
                <a:schemeClr val="dk1"/>
              </a:buClr>
              <a:buFont typeface="Arial"/>
              <a:buNone/>
            </a:pPr>
            <a:r>
              <a:rPr lang="fr" sz="1200">
                <a:solidFill>
                  <a:schemeClr val="dk1"/>
                </a:solidFill>
                <a:latin typeface="Calibri"/>
                <a:ea typeface="Calibri"/>
                <a:cs typeface="Calibri"/>
                <a:sym typeface="Calibri"/>
              </a:rPr>
              <a:t>AGENDA				PLAN D ACTIONS</a:t>
            </a:r>
            <a:endParaRPr sz="1200">
              <a:solidFill>
                <a:schemeClr val="dk1"/>
              </a:solidFill>
              <a:latin typeface="Calibri"/>
              <a:ea typeface="Calibri"/>
              <a:cs typeface="Calibri"/>
              <a:sym typeface="Calibri"/>
            </a:endParaRPr>
          </a:p>
          <a:p>
            <a:pPr marL="0" lvl="0" indent="0" algn="l" rtl="0">
              <a:lnSpc>
                <a:spcPct val="150000"/>
              </a:lnSpc>
              <a:spcBef>
                <a:spcPts val="1000"/>
              </a:spcBef>
              <a:spcAft>
                <a:spcPts val="0"/>
              </a:spcAft>
              <a:buClr>
                <a:schemeClr val="dk1"/>
              </a:buClr>
              <a:buFont typeface="Arial"/>
              <a:buNone/>
            </a:pPr>
            <a:r>
              <a:rPr lang="fr" sz="1200">
                <a:solidFill>
                  <a:schemeClr val="dk1"/>
                </a:solidFill>
                <a:latin typeface="Calibri"/>
                <a:ea typeface="Calibri"/>
                <a:cs typeface="Calibri"/>
                <a:sym typeface="Calibri"/>
              </a:rPr>
              <a:t>				AGENDA</a:t>
            </a:r>
            <a:endParaRPr sz="1200">
              <a:solidFill>
                <a:schemeClr val="dk1"/>
              </a:solidFill>
              <a:latin typeface="Calibri"/>
              <a:ea typeface="Calibri"/>
              <a:cs typeface="Calibri"/>
              <a:sym typeface="Calibri"/>
            </a:endParaRPr>
          </a:p>
          <a:p>
            <a:pPr marL="0" lvl="0" indent="0" algn="l" rtl="0">
              <a:spcBef>
                <a:spcPts val="1000"/>
              </a:spcBef>
              <a:spcAft>
                <a:spcPts val="0"/>
              </a:spcAft>
              <a:buClr>
                <a:schemeClr val="dk1"/>
              </a:buClr>
              <a:buFont typeface="Arial"/>
              <a:buNone/>
            </a:pPr>
            <a:r>
              <a:rPr lang="fr" sz="1200">
                <a:solidFill>
                  <a:schemeClr val="dk1"/>
                </a:solidFill>
                <a:latin typeface="Calibri"/>
                <a:ea typeface="Calibri"/>
                <a:cs typeface="Calibri"/>
                <a:sym typeface="Calibri"/>
              </a:rPr>
              <a:t>Rien de plus démotivant que de voir une liste s'allonger et devoir reporter de plus en plus d'activités au lendemain.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Si certaines sont complexes ou très longues à mener, décomposez-les en tâches plus simples à planifier.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Allouez une durée pour chacune d'entre elles pour faciliter votre organisation.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Pas question de noter ici un nom de projet comme tâche. En revanche, une action à faire pour un projet trouvera sa place dans la liste.</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Utilisez des verbes d'action pour qualifier précisément le contenu des tâches : "rédiger le compte rendu de la réunion du 20-04-2014", "prendre rendez-vous avec le fournisseur x",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3005496b78_1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3005496b78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MATRICE DE PRIORISATION  ou Matrice de EISENHOWER</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Mise au point par le 34e président des Etats-Unis cet outils se compose de 4 carrés ou viennent se loger les différentes tâches selon leur importance et leur degrés d’urgence .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A Tâches URGENTES et Importantes =&gt; AGIR soi même IMMEDIATEMENT; ce sont les tâches prioritaires</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   B Tâches NON URGENTES et importantes =&gt; ce sont les tâches A PLANIFIER. Le plus souvent, à traiter par le manager lui même (en se laissant du temps, idéalement avant que ces tâches B ne passent en A !!) ou pourquoi pas des tâches « A déléguer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    C: Tâches URGENTES mais Pas importantes =&gt; Ce sont les meilleurs candidates pour la DELEGATION</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    D: Tâches NON URGENTES et non Importantes =&gt; Ne serait-il pas pertinent de les supprimer, les abandonner…</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Les tâches en D dans une logique d’efficacité personnelle sont vues comme des distractions… À éliminer donc. Les tâches en C dans cette même logique sont vues comme des interruptions. A limiter donc…</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3005496b78_1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13005496b78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Font typeface="Arial"/>
              <a:buNone/>
            </a:pPr>
            <a:r>
              <a:rPr lang="fr" sz="1000">
                <a:solidFill>
                  <a:schemeClr val="dk1"/>
                </a:solidFill>
                <a:latin typeface="Calibri"/>
                <a:ea typeface="Calibri"/>
                <a:cs typeface="Calibri"/>
                <a:sym typeface="Calibri"/>
              </a:rPr>
              <a:t>Voilà comment vous faisiez avant la formation : </a:t>
            </a:r>
            <a:r>
              <a:rPr lang="fr" sz="1000" b="1">
                <a:solidFill>
                  <a:schemeClr val="dk1"/>
                </a:solidFill>
                <a:latin typeface="Calibri"/>
                <a:ea typeface="Calibri"/>
                <a:cs typeface="Calibri"/>
                <a:sym typeface="Calibri"/>
              </a:rPr>
              <a:t>R </a:t>
            </a:r>
            <a:r>
              <a:rPr lang="fr" sz="1000">
                <a:solidFill>
                  <a:schemeClr val="dk1"/>
                </a:solidFill>
                <a:latin typeface="Calibri"/>
                <a:ea typeface="Calibri"/>
                <a:cs typeface="Calibri"/>
                <a:sym typeface="Calibri"/>
              </a:rPr>
              <a:t>(redire, revoir…) =&gt; </a:t>
            </a:r>
            <a:r>
              <a:rPr lang="fr" sz="1000" b="1">
                <a:solidFill>
                  <a:schemeClr val="dk1"/>
                </a:solidFill>
                <a:latin typeface="Calibri"/>
                <a:ea typeface="Calibri"/>
                <a:cs typeface="Calibri"/>
                <a:sym typeface="Calibri"/>
              </a:rPr>
              <a:t>temps subi =&gt; DEPENSER DU TEMPS</a:t>
            </a:r>
            <a:endParaRPr sz="1000">
              <a:solidFill>
                <a:schemeClr val="dk1"/>
              </a:solidFill>
              <a:latin typeface="Calibri"/>
              <a:ea typeface="Calibri"/>
              <a:cs typeface="Calibri"/>
              <a:sym typeface="Calibri"/>
            </a:endParaRPr>
          </a:p>
          <a:p>
            <a:pPr marL="0" lvl="0" indent="0" algn="l" rtl="0">
              <a:lnSpc>
                <a:spcPct val="150000"/>
              </a:lnSpc>
              <a:spcBef>
                <a:spcPts val="1000"/>
              </a:spcBef>
              <a:spcAft>
                <a:spcPts val="0"/>
              </a:spcAft>
              <a:buClr>
                <a:schemeClr val="dk1"/>
              </a:buClr>
              <a:buFont typeface="Arial"/>
              <a:buNone/>
            </a:pPr>
            <a:r>
              <a:rPr lang="fr" sz="1000">
                <a:solidFill>
                  <a:schemeClr val="dk1"/>
                </a:solidFill>
                <a:latin typeface="Calibri"/>
                <a:ea typeface="Calibri"/>
                <a:cs typeface="Calibri"/>
                <a:sym typeface="Calibri"/>
              </a:rPr>
              <a:t>Voici maintenant ce que vous devez faire et garder à l’esprit : le </a:t>
            </a:r>
            <a:r>
              <a:rPr lang="fr" sz="1000" b="1">
                <a:solidFill>
                  <a:schemeClr val="dk1"/>
                </a:solidFill>
                <a:latin typeface="Calibri"/>
                <a:ea typeface="Calibri"/>
                <a:cs typeface="Calibri"/>
                <a:sym typeface="Calibri"/>
              </a:rPr>
              <a:t>P</a:t>
            </a:r>
            <a:r>
              <a:rPr lang="fr" sz="1000">
                <a:solidFill>
                  <a:schemeClr val="dk1"/>
                </a:solidFill>
                <a:latin typeface="Calibri"/>
                <a:ea typeface="Calibri"/>
                <a:cs typeface="Calibri"/>
                <a:sym typeface="Calibri"/>
              </a:rPr>
              <a:t> (préparer, prévoir, prédire…) </a:t>
            </a:r>
            <a:r>
              <a:rPr lang="fr" sz="1000" b="1">
                <a:solidFill>
                  <a:schemeClr val="dk1"/>
                </a:solidFill>
                <a:latin typeface="Calibri"/>
                <a:ea typeface="Calibri"/>
                <a:cs typeface="Calibri"/>
                <a:sym typeface="Calibri"/>
              </a:rPr>
              <a:t>=&gt; temps choisi =&gt; INVESTIR DU TEMPS</a:t>
            </a:r>
            <a:endParaRPr sz="1000">
              <a:solidFill>
                <a:schemeClr val="dk1"/>
              </a:solidFill>
              <a:latin typeface="Calibri"/>
              <a:ea typeface="Calibri"/>
              <a:cs typeface="Calibri"/>
              <a:sym typeface="Calibri"/>
            </a:endParaRPr>
          </a:p>
          <a:p>
            <a:pPr marL="0" lvl="0" indent="0" algn="l" rtl="0">
              <a:lnSpc>
                <a:spcPct val="150000"/>
              </a:lnSpc>
              <a:spcBef>
                <a:spcPts val="1000"/>
              </a:spcBef>
              <a:spcAft>
                <a:spcPts val="0"/>
              </a:spcAft>
              <a:buClr>
                <a:schemeClr val="dk1"/>
              </a:buClr>
              <a:buFont typeface="Arial"/>
              <a:buNone/>
            </a:pPr>
            <a:endParaRPr sz="1000">
              <a:solidFill>
                <a:schemeClr val="dk1"/>
              </a:solidFill>
              <a:latin typeface="Calibri"/>
              <a:ea typeface="Calibri"/>
              <a:cs typeface="Calibri"/>
              <a:sym typeface="Calibri"/>
            </a:endParaRPr>
          </a:p>
          <a:p>
            <a:pPr marL="0" lvl="0" indent="0" algn="l" rtl="0">
              <a:lnSpc>
                <a:spcPct val="150000"/>
              </a:lnSpc>
              <a:spcBef>
                <a:spcPts val="1000"/>
              </a:spcBef>
              <a:spcAft>
                <a:spcPts val="0"/>
              </a:spcAft>
              <a:buClr>
                <a:schemeClr val="dk1"/>
              </a:buClr>
              <a:buFont typeface="Arial"/>
              <a:buNone/>
            </a:pPr>
            <a:r>
              <a:rPr lang="fr" sz="1000">
                <a:solidFill>
                  <a:schemeClr val="dk1"/>
                </a:solidFill>
                <a:latin typeface="Calibri"/>
                <a:ea typeface="Calibri"/>
                <a:cs typeface="Calibri"/>
                <a:sym typeface="Calibri"/>
              </a:rPr>
              <a:t> </a:t>
            </a:r>
            <a:endParaRPr sz="1000">
              <a:solidFill>
                <a:schemeClr val="dk1"/>
              </a:solidFill>
              <a:latin typeface="Calibri"/>
              <a:ea typeface="Calibri"/>
              <a:cs typeface="Calibri"/>
              <a:sym typeface="Calibri"/>
            </a:endParaRPr>
          </a:p>
          <a:p>
            <a:pPr marL="342900" lvl="0" indent="-330200" algn="l" rtl="0">
              <a:lnSpc>
                <a:spcPct val="150000"/>
              </a:lnSpc>
              <a:spcBef>
                <a:spcPts val="1000"/>
              </a:spcBef>
              <a:spcAft>
                <a:spcPts val="0"/>
              </a:spcAft>
              <a:buClr>
                <a:schemeClr val="dk1"/>
              </a:buClr>
              <a:buSzPts val="1000"/>
              <a:buFont typeface="Noto Sans Symbols"/>
              <a:buChar char="⇨"/>
            </a:pPr>
            <a:r>
              <a:rPr lang="fr" sz="1000">
                <a:solidFill>
                  <a:schemeClr val="dk1"/>
                </a:solidFill>
                <a:latin typeface="Calibri"/>
                <a:ea typeface="Calibri"/>
                <a:cs typeface="Calibri"/>
                <a:sym typeface="Calibri"/>
              </a:rPr>
              <a:t>Gérer son temps ce n’est pas être égoïste ! La meilleure façon d’être disponible c’est d’être indisponible pour certains moments. On est dans la réflexion, dans l’investissement du temps. « je n’ai pas de temps à te consacrer maintenant par contre je te propose de prendre RDV avec moi à 14h ». </a:t>
            </a:r>
            <a:endParaRPr sz="9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13005496b78_1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13005496b78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Exercice PAS</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Temps psycho vs temps horloge</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Haut rendement priorité / à privilégier</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3005496b78_1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13005496b78_1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Déroulement : Former trois ou quatre groupes.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Mener une réflexion sur la préparation et le suivi qui sont nécessaires au bon déroulement de l’action</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proposée dans les cas suivants.	Groupe  20 mn</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Mise en commun des travaux des groupes.   Collectif	  20 mn</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b="1" u="sng">
                <a:solidFill>
                  <a:schemeClr val="dk1"/>
                </a:solidFill>
                <a:latin typeface="Calibri"/>
                <a:ea typeface="Calibri"/>
                <a:cs typeface="Calibri"/>
                <a:sym typeface="Calibri"/>
              </a:rPr>
              <a:t>Préparation</a:t>
            </a:r>
            <a:r>
              <a:rPr lang="fr" sz="1200" b="1">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u="sng">
                <a:solidFill>
                  <a:schemeClr val="dk1"/>
                </a:solidFill>
                <a:latin typeface="Calibri"/>
                <a:ea typeface="Calibri"/>
                <a:cs typeface="Calibri"/>
                <a:sym typeface="Calibri"/>
              </a:rPr>
              <a:t>Concevoir un guide d’entretien téléphonique :</a:t>
            </a:r>
            <a:r>
              <a:rPr lang="fr" sz="1200">
                <a:solidFill>
                  <a:schemeClr val="dk1"/>
                </a:solidFill>
                <a:latin typeface="Calibri"/>
                <a:ea typeface="Calibri"/>
                <a:cs typeface="Calibri"/>
                <a:sym typeface="Calibri"/>
              </a:rPr>
              <a:t>• Possibilité de le faire à partir d’un modèle type CROC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b="1">
                <a:solidFill>
                  <a:schemeClr val="dk1"/>
                </a:solidFill>
                <a:latin typeface="Calibri"/>
                <a:ea typeface="Calibri"/>
                <a:cs typeface="Calibri"/>
                <a:sym typeface="Calibri"/>
              </a:rPr>
              <a:t>C</a:t>
            </a:r>
            <a:r>
              <a:rPr lang="fr" sz="1200">
                <a:solidFill>
                  <a:schemeClr val="dk1"/>
                </a:solidFill>
                <a:latin typeface="Calibri"/>
                <a:ea typeface="Calibri"/>
                <a:cs typeface="Calibri"/>
                <a:sym typeface="Calibri"/>
              </a:rPr>
              <a:t>ontact</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b="1">
                <a:solidFill>
                  <a:schemeClr val="dk1"/>
                </a:solidFill>
                <a:latin typeface="Calibri"/>
                <a:ea typeface="Calibri"/>
                <a:cs typeface="Calibri"/>
                <a:sym typeface="Calibri"/>
              </a:rPr>
              <a:t>R</a:t>
            </a:r>
            <a:r>
              <a:rPr lang="fr" sz="1200">
                <a:solidFill>
                  <a:schemeClr val="dk1"/>
                </a:solidFill>
                <a:latin typeface="Calibri"/>
                <a:ea typeface="Calibri"/>
                <a:cs typeface="Calibri"/>
                <a:sym typeface="Calibri"/>
              </a:rPr>
              <a:t>aison de l’appel</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b="1">
                <a:solidFill>
                  <a:schemeClr val="dk1"/>
                </a:solidFill>
                <a:latin typeface="Calibri"/>
                <a:ea typeface="Calibri"/>
                <a:cs typeface="Calibri"/>
                <a:sym typeface="Calibri"/>
              </a:rPr>
              <a:t>O</a:t>
            </a:r>
            <a:r>
              <a:rPr lang="fr" sz="1200">
                <a:solidFill>
                  <a:schemeClr val="dk1"/>
                </a:solidFill>
                <a:latin typeface="Calibri"/>
                <a:ea typeface="Calibri"/>
                <a:cs typeface="Calibri"/>
                <a:sym typeface="Calibri"/>
              </a:rPr>
              <a:t>bjectif</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b="1">
                <a:solidFill>
                  <a:schemeClr val="dk1"/>
                </a:solidFill>
                <a:latin typeface="Calibri"/>
                <a:ea typeface="Calibri"/>
                <a:cs typeface="Calibri"/>
                <a:sym typeface="Calibri"/>
              </a:rPr>
              <a:t>Co</a:t>
            </a:r>
            <a:r>
              <a:rPr lang="fr" sz="1200">
                <a:solidFill>
                  <a:schemeClr val="dk1"/>
                </a:solidFill>
                <a:latin typeface="Calibri"/>
                <a:ea typeface="Calibri"/>
                <a:cs typeface="Calibri"/>
                <a:sym typeface="Calibri"/>
              </a:rPr>
              <a:t>nclusion</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 Anticiper le passage des barrages</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 Préparer les réponses aux objections</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u="sng">
                <a:solidFill>
                  <a:schemeClr val="dk1"/>
                </a:solidFill>
                <a:latin typeface="Calibri"/>
                <a:ea typeface="Calibri"/>
                <a:cs typeface="Calibri"/>
                <a:sym typeface="Calibri"/>
              </a:rPr>
              <a:t>Outils d’organisation</a:t>
            </a:r>
            <a:r>
              <a:rPr lang="fr" sz="1200">
                <a:solidFill>
                  <a:schemeClr val="dk1"/>
                </a:solidFill>
                <a:latin typeface="Calibri"/>
                <a:ea typeface="Calibri"/>
                <a:cs typeface="Calibri"/>
                <a:sym typeface="Calibri"/>
              </a:rPr>
              <a:t> : Agenda planning de l’action sur toute la période, fiches contact en liste et</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individuelles, tableau de gestion des appels</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b="1" u="sng">
                <a:solidFill>
                  <a:schemeClr val="dk1"/>
                </a:solidFill>
                <a:latin typeface="Calibri"/>
                <a:ea typeface="Calibri"/>
                <a:cs typeface="Calibri"/>
                <a:sym typeface="Calibri"/>
              </a:rPr>
              <a:t>Suivi</a:t>
            </a:r>
            <a:r>
              <a:rPr lang="fr" sz="1200" b="1">
                <a:solidFill>
                  <a:schemeClr val="dk1"/>
                </a:solidFill>
                <a:latin typeface="Calibri"/>
                <a:ea typeface="Calibri"/>
                <a:cs typeface="Calibri"/>
                <a:sym typeface="Calibri"/>
              </a:rPr>
              <a:t> :</a:t>
            </a:r>
            <a:r>
              <a:rPr lang="fr" sz="1200">
                <a:solidFill>
                  <a:schemeClr val="dk1"/>
                </a:solidFill>
                <a:latin typeface="Calibri"/>
                <a:ea typeface="Calibri"/>
                <a:cs typeface="Calibri"/>
                <a:sym typeface="Calibri"/>
              </a:rPr>
              <a:t>Dossier de gestion des rappels, des envois de documentation…</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fr" sz="1200">
                <a:solidFill>
                  <a:schemeClr val="dk1"/>
                </a:solidFill>
                <a:latin typeface="Calibri"/>
                <a:ea typeface="Calibri"/>
                <a:cs typeface="Calibri"/>
                <a:sym typeface="Calibri"/>
              </a:rPr>
              <a:t>Agenda de prise de rendez-vous</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fr" sz="1200">
                <a:solidFill>
                  <a:schemeClr val="dk1"/>
                </a:solidFill>
                <a:latin typeface="Calibri"/>
                <a:ea typeface="Calibri"/>
                <a:cs typeface="Calibri"/>
                <a:sym typeface="Calibri"/>
              </a:rPr>
              <a:t>Evaluation qualitative et quantitative de l’action</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005496b78_1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005496b78_1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200">
                <a:solidFill>
                  <a:schemeClr val="dk1"/>
                </a:solidFill>
                <a:latin typeface="Calibri"/>
                <a:ea typeface="Calibri"/>
                <a:cs typeface="Calibri"/>
                <a:sym typeface="Calibri"/>
              </a:rPr>
              <a:t>Objectif simple: agenda</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fr" sz="1200">
                <a:solidFill>
                  <a:schemeClr val="dk1"/>
                </a:solidFill>
                <a:latin typeface="Calibri"/>
                <a:ea typeface="Calibri"/>
                <a:cs typeface="Calibri"/>
                <a:sym typeface="Calibri"/>
              </a:rPr>
              <a:t>Objectif complexe: plan d’action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3005496b78_1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13005496b78_1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200">
                <a:solidFill>
                  <a:schemeClr val="dk1"/>
                </a:solidFill>
                <a:latin typeface="Calibri"/>
                <a:ea typeface="Calibri"/>
                <a:cs typeface="Calibri"/>
                <a:sym typeface="Calibri"/>
              </a:rPr>
              <a:t>Agenda = carnet de commande</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fr" sz="1200">
                <a:solidFill>
                  <a:schemeClr val="dk1"/>
                </a:solidFill>
                <a:latin typeface="Calibri"/>
                <a:ea typeface="Calibri"/>
                <a:cs typeface="Calibri"/>
                <a:sym typeface="Calibri"/>
              </a:rPr>
              <a:t>= reflet des engagements</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342900" lvl="0" indent="-342900" algn="l" rtl="0">
              <a:lnSpc>
                <a:spcPct val="150000"/>
              </a:lnSpc>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Fixer le début et la fin de toutes activités. On vous convie à un RDV on doit connaître l’heure de début et l’heure de fin sinon c’est que cette réunion n’a pas été préparée.</a:t>
            </a:r>
            <a:endParaRPr sz="1200">
              <a:solidFill>
                <a:schemeClr val="dk1"/>
              </a:solidFill>
              <a:latin typeface="Calibri"/>
              <a:ea typeface="Calibri"/>
              <a:cs typeface="Calibri"/>
              <a:sym typeface="Calibri"/>
            </a:endParaRPr>
          </a:p>
          <a:p>
            <a:pPr marL="342900" lvl="0" indent="-342900" algn="l" rtl="0">
              <a:lnSpc>
                <a:spcPct val="150000"/>
              </a:lnSpc>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Marge de manœuvre : planifier va permettre de vraiment être préparé/ prêt et faire face aux aléas</a:t>
            </a:r>
            <a:endParaRPr sz="1200">
              <a:solidFill>
                <a:schemeClr val="dk1"/>
              </a:solidFill>
              <a:latin typeface="Calibri"/>
              <a:ea typeface="Calibri"/>
              <a:cs typeface="Calibri"/>
              <a:sym typeface="Calibri"/>
            </a:endParaRPr>
          </a:p>
          <a:p>
            <a:pPr marL="342900" lvl="0" indent="-342900" algn="l" rtl="0">
              <a:lnSpc>
                <a:spcPct val="150000"/>
              </a:lnSpc>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Si vous voulez être acteur de votre temps il faut que vous écriviez le scénario de ce qu’il doit se passer + que vous le suiviez sinon ce n’est pas vous qui allez tirer les ficelles de la marionnette </a:t>
            </a:r>
            <a:endParaRPr sz="1200">
              <a:solidFill>
                <a:schemeClr val="dk1"/>
              </a:solidFill>
              <a:latin typeface="Calibri"/>
              <a:ea typeface="Calibri"/>
              <a:cs typeface="Calibri"/>
              <a:sym typeface="Calibri"/>
            </a:endParaRPr>
          </a:p>
          <a:p>
            <a:pPr marL="342900" lvl="0" indent="-266700" algn="l" rtl="0">
              <a:lnSpc>
                <a:spcPct val="150000"/>
              </a:lnSpc>
              <a:spcBef>
                <a:spcPts val="0"/>
              </a:spcBef>
              <a:spcAft>
                <a:spcPts val="0"/>
              </a:spcAft>
              <a:buNone/>
            </a:pPr>
            <a:endParaRPr sz="1200">
              <a:solidFill>
                <a:schemeClr val="dk1"/>
              </a:solidFill>
              <a:latin typeface="Calibri"/>
              <a:ea typeface="Calibri"/>
              <a:cs typeface="Calibri"/>
              <a:sym typeface="Calibri"/>
            </a:endParaRPr>
          </a:p>
          <a:p>
            <a:pPr marL="342900" lvl="0" indent="-342900" algn="l" rtl="0">
              <a:lnSpc>
                <a:spcPct val="150000"/>
              </a:lnSpc>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Prioriser : c’est important il faut ordonnancer le plan d’actions dans l’agenda sinon ça ne sert à rien.  L’agenda est le point de rencontre de mon plan d’actions. </a:t>
            </a:r>
            <a:endParaRPr sz="1200">
              <a:solidFill>
                <a:schemeClr val="dk1"/>
              </a:solidFill>
              <a:latin typeface="Calibri"/>
              <a:ea typeface="Calibri"/>
              <a:cs typeface="Calibri"/>
              <a:sym typeface="Calibri"/>
            </a:endParaRPr>
          </a:p>
          <a:p>
            <a:pPr marL="0" lvl="0" indent="0" algn="l" rtl="0">
              <a:spcBef>
                <a:spcPts val="1000"/>
              </a:spcBef>
              <a:spcAft>
                <a:spcPts val="0"/>
              </a:spcAft>
              <a:buNone/>
            </a:pPr>
            <a:endParaRPr sz="1200">
              <a:solidFill>
                <a:schemeClr val="dk1"/>
              </a:solidFill>
              <a:latin typeface="Calibri"/>
              <a:ea typeface="Calibri"/>
              <a:cs typeface="Calibri"/>
              <a:sym typeface="Calibri"/>
            </a:endParaRPr>
          </a:p>
          <a:p>
            <a:pPr marL="342900" lvl="0" indent="-355600" algn="l" rtl="0">
              <a:lnSpc>
                <a:spcPct val="150000"/>
              </a:lnSpc>
              <a:spcBef>
                <a:spcPts val="0"/>
              </a:spcBef>
              <a:spcAft>
                <a:spcPts val="0"/>
              </a:spcAft>
              <a:buClr>
                <a:schemeClr val="dk1"/>
              </a:buClr>
              <a:buSzPts val="1400"/>
              <a:buChar char="-"/>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13127a8b33c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13127a8b33c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13127a8b33c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13127a8b33c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76200" algn="l" rtl="0">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Prioriser si + de choses de faire que de temps disponible = ordonnancer/ nécessaire mais pas suffisant </a:t>
            </a:r>
            <a:endParaRPr sz="1200">
              <a:solidFill>
                <a:schemeClr val="dk1"/>
              </a:solidFill>
              <a:latin typeface="Calibri"/>
              <a:ea typeface="Calibri"/>
              <a:cs typeface="Calibri"/>
              <a:sym typeface="Calibri"/>
            </a:endParaRPr>
          </a:p>
          <a:p>
            <a:pPr marL="342900" lvl="0" indent="-342900" algn="l" rtl="0">
              <a:lnSpc>
                <a:spcPct val="150000"/>
              </a:lnSpc>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activités. On vous convie à un RDV on doit connaître l’heure de début et l’heure de fin sinon c’est que cette réunion n’a pas été préparée.</a:t>
            </a:r>
            <a:endParaRPr sz="1200">
              <a:solidFill>
                <a:schemeClr val="dk1"/>
              </a:solidFill>
              <a:latin typeface="Calibri"/>
              <a:ea typeface="Calibri"/>
              <a:cs typeface="Calibri"/>
              <a:sym typeface="Calibri"/>
            </a:endParaRPr>
          </a:p>
          <a:p>
            <a:pPr marL="342900" lvl="0" indent="-342900" algn="l" rtl="0">
              <a:lnSpc>
                <a:spcPct val="150000"/>
              </a:lnSpc>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Marge de manœuvre : planifier va permettre de vraiment être préparé/ prêt et faire face aux aléas</a:t>
            </a:r>
            <a:endParaRPr sz="1200">
              <a:solidFill>
                <a:schemeClr val="dk1"/>
              </a:solidFill>
              <a:latin typeface="Calibri"/>
              <a:ea typeface="Calibri"/>
              <a:cs typeface="Calibri"/>
              <a:sym typeface="Calibri"/>
            </a:endParaRPr>
          </a:p>
          <a:p>
            <a:pPr marL="342900" lvl="0" indent="-342900" algn="l" rtl="0">
              <a:lnSpc>
                <a:spcPct val="150000"/>
              </a:lnSpc>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Si vous voulez être acteur de votre temps il faut que vous écriviez le scénario de ce qu’il doit se passer + que vous le suiviez sinon ce n’est pas vous qui allez tirer les ficelles de la marionnette </a:t>
            </a:r>
            <a:endParaRPr sz="1200">
              <a:solidFill>
                <a:schemeClr val="dk1"/>
              </a:solidFill>
              <a:latin typeface="Calibri"/>
              <a:ea typeface="Calibri"/>
              <a:cs typeface="Calibri"/>
              <a:sym typeface="Calibri"/>
            </a:endParaRPr>
          </a:p>
          <a:p>
            <a:pPr marL="342900" lvl="0" indent="-266700" algn="l" rtl="0">
              <a:lnSpc>
                <a:spcPct val="150000"/>
              </a:lnSpc>
              <a:spcBef>
                <a:spcPts val="0"/>
              </a:spcBef>
              <a:spcAft>
                <a:spcPts val="0"/>
              </a:spcAft>
              <a:buNone/>
            </a:pPr>
            <a:endParaRPr sz="1200">
              <a:solidFill>
                <a:schemeClr val="dk1"/>
              </a:solidFill>
              <a:latin typeface="Calibri"/>
              <a:ea typeface="Calibri"/>
              <a:cs typeface="Calibri"/>
              <a:sym typeface="Calibri"/>
            </a:endParaRPr>
          </a:p>
          <a:p>
            <a:pPr marL="342900" lvl="0" indent="-342900" algn="l" rtl="0">
              <a:lnSpc>
                <a:spcPct val="150000"/>
              </a:lnSpc>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Prioriser : c’est important il faut ordonnancer le plan d’actions dans l’agenda sinon ça ne sert à rien.  L’agenda est le point de rencontre de mon plan d’actions.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13127a8b33c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13127a8b33c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l" rtl="0">
              <a:lnSpc>
                <a:spcPct val="150000"/>
              </a:lnSpc>
              <a:spcBef>
                <a:spcPts val="0"/>
              </a:spcBef>
              <a:spcAft>
                <a:spcPts val="0"/>
              </a:spcAft>
              <a:buClr>
                <a:schemeClr val="dk1"/>
              </a:buClr>
              <a:buSzPts val="1200"/>
              <a:buFont typeface="Calibri"/>
              <a:buChar char="-"/>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13127a8b33c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13127a8b33c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76200" algn="l" rtl="0">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Maitriser son temps: c’est moi qui décide!</a:t>
            </a:r>
            <a:endParaRPr sz="1200">
              <a:solidFill>
                <a:schemeClr val="dk1"/>
              </a:solidFill>
              <a:latin typeface="Calibri"/>
              <a:ea typeface="Calibri"/>
              <a:cs typeface="Calibri"/>
              <a:sym typeface="Calibri"/>
            </a:endParaRPr>
          </a:p>
          <a:p>
            <a:pPr marL="0" lvl="0" indent="-76200" algn="l" rtl="0">
              <a:spcBef>
                <a:spcPts val="360"/>
              </a:spcBef>
              <a:spcAft>
                <a:spcPts val="0"/>
              </a:spcAft>
              <a:buClr>
                <a:schemeClr val="dk1"/>
              </a:buClr>
              <a:buSzPts val="1200"/>
              <a:buFont typeface="Calibri"/>
              <a:buChar char="-"/>
            </a:pPr>
            <a:endParaRPr sz="1200" b="1">
              <a:solidFill>
                <a:schemeClr val="dk1"/>
              </a:solidFill>
              <a:latin typeface="Calibri"/>
              <a:ea typeface="Calibri"/>
              <a:cs typeface="Calibri"/>
              <a:sym typeface="Calibri"/>
            </a:endParaRPr>
          </a:p>
          <a:p>
            <a:pPr marL="0" lvl="0" indent="-76200" algn="l" rtl="0">
              <a:spcBef>
                <a:spcPts val="360"/>
              </a:spcBef>
              <a:spcAft>
                <a:spcPts val="0"/>
              </a:spcAft>
              <a:buClr>
                <a:schemeClr val="dk1"/>
              </a:buClr>
              <a:buSzPts val="1200"/>
              <a:buFont typeface="Calibri"/>
              <a:buChar char="-"/>
            </a:pPr>
            <a:r>
              <a:rPr lang="fr" sz="1200" b="1">
                <a:solidFill>
                  <a:schemeClr val="dk1"/>
                </a:solidFill>
                <a:latin typeface="Calibri"/>
                <a:ea typeface="Calibri"/>
                <a:cs typeface="Calibri"/>
                <a:sym typeface="Calibri"/>
              </a:rPr>
              <a:t> L’essentiel de la gestion du temps c’est la négociation mais pour négocier il faut avoir des billes.</a:t>
            </a:r>
            <a:endParaRPr sz="1200">
              <a:solidFill>
                <a:schemeClr val="dk1"/>
              </a:solidFill>
              <a:latin typeface="Calibri"/>
              <a:ea typeface="Calibri"/>
              <a:cs typeface="Calibri"/>
              <a:sym typeface="Calibri"/>
            </a:endParaRPr>
          </a:p>
          <a:p>
            <a:pPr marL="0" lvl="0" indent="-76200" algn="l" rtl="0">
              <a:spcBef>
                <a:spcPts val="0"/>
              </a:spcBef>
              <a:spcAft>
                <a:spcPts val="0"/>
              </a:spcAft>
              <a:buClr>
                <a:schemeClr val="dk1"/>
              </a:buClr>
              <a:buSzPts val="1200"/>
              <a:buFont typeface="Calibri"/>
              <a:buChar char="-"/>
            </a:pPr>
            <a:endParaRPr sz="1200">
              <a:solidFill>
                <a:schemeClr val="dk1"/>
              </a:solidFill>
              <a:latin typeface="Calibri"/>
              <a:ea typeface="Calibri"/>
              <a:cs typeface="Calibri"/>
              <a:sym typeface="Calibri"/>
            </a:endParaRPr>
          </a:p>
          <a:p>
            <a:pPr marL="342900" lvl="0" indent="-342900" algn="l" rtl="0">
              <a:lnSpc>
                <a:spcPct val="150000"/>
              </a:lnSpc>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us convie à un RDV on doit connaître l’heure de début et l’heure de fin sinon c’est que cette réunion n’a pas été préparée.</a:t>
            </a:r>
            <a:endParaRPr sz="1200">
              <a:solidFill>
                <a:schemeClr val="dk1"/>
              </a:solidFill>
              <a:latin typeface="Calibri"/>
              <a:ea typeface="Calibri"/>
              <a:cs typeface="Calibri"/>
              <a:sym typeface="Calibri"/>
            </a:endParaRPr>
          </a:p>
          <a:p>
            <a:pPr marL="342900" lvl="0" indent="-342900" algn="l" rtl="0">
              <a:lnSpc>
                <a:spcPct val="150000"/>
              </a:lnSpc>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Marge de manœuvre : planifier va permettre de vraiment être préparé/ prêt et faire face aux aléas</a:t>
            </a:r>
            <a:endParaRPr sz="1200">
              <a:solidFill>
                <a:schemeClr val="dk1"/>
              </a:solidFill>
              <a:latin typeface="Calibri"/>
              <a:ea typeface="Calibri"/>
              <a:cs typeface="Calibri"/>
              <a:sym typeface="Calibri"/>
            </a:endParaRPr>
          </a:p>
          <a:p>
            <a:pPr marL="342900" lvl="0" indent="-342900" algn="l" rtl="0">
              <a:lnSpc>
                <a:spcPct val="150000"/>
              </a:lnSpc>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Si vous voulez être acteur de votre temps il faut que vous écriviez le scénario de ce qu’il doit se passer + que vous le suiviez sinon ce n’est pas vous qui allez tirer les ficelles de la marionnette </a:t>
            </a:r>
            <a:endParaRPr sz="1200">
              <a:solidFill>
                <a:schemeClr val="dk1"/>
              </a:solidFill>
              <a:latin typeface="Calibri"/>
              <a:ea typeface="Calibri"/>
              <a:cs typeface="Calibri"/>
              <a:sym typeface="Calibri"/>
            </a:endParaRPr>
          </a:p>
          <a:p>
            <a:pPr marL="342900" lvl="0" indent="-266700" algn="l" rtl="0">
              <a:lnSpc>
                <a:spcPct val="150000"/>
              </a:lnSpc>
              <a:spcBef>
                <a:spcPts val="0"/>
              </a:spcBef>
              <a:spcAft>
                <a:spcPts val="0"/>
              </a:spcAft>
              <a:buNone/>
            </a:pPr>
            <a:endParaRPr sz="1200">
              <a:solidFill>
                <a:schemeClr val="dk1"/>
              </a:solidFill>
              <a:latin typeface="Calibri"/>
              <a:ea typeface="Calibri"/>
              <a:cs typeface="Calibri"/>
              <a:sym typeface="Calibri"/>
            </a:endParaRPr>
          </a:p>
          <a:p>
            <a:pPr marL="342900" lvl="0" indent="-342900" algn="l" rtl="0">
              <a:lnSpc>
                <a:spcPct val="150000"/>
              </a:lnSpc>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Prioriser : c’est important il faut ordonnancer le plan d’actions dans l’agenda sinon ça ne sert à rien.  L’agenda est le point de rencontre de mon plan d’actions.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127a8b33c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127a8b33c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200">
                <a:solidFill>
                  <a:schemeClr val="dk1"/>
                </a:solidFill>
                <a:latin typeface="Calibri"/>
                <a:ea typeface="Calibri"/>
                <a:cs typeface="Calibri"/>
                <a:sym typeface="Calibri"/>
              </a:rPr>
              <a:t>Agenda = carnet de commande</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fr" sz="1200">
                <a:solidFill>
                  <a:schemeClr val="dk1"/>
                </a:solidFill>
                <a:latin typeface="Calibri"/>
                <a:ea typeface="Calibri"/>
                <a:cs typeface="Calibri"/>
                <a:sym typeface="Calibri"/>
              </a:rPr>
              <a:t>= reflet des engagements</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342900" lvl="0" indent="-342900" algn="l" rtl="0">
              <a:lnSpc>
                <a:spcPct val="150000"/>
              </a:lnSpc>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Fixer le début et la fin de toutes activités. On vous convie à un RDV on doit connaître l’heure de début et l’heure de fin sinon c’est que cette réunion n’a pas été préparée.</a:t>
            </a:r>
            <a:endParaRPr sz="1200">
              <a:solidFill>
                <a:schemeClr val="dk1"/>
              </a:solidFill>
              <a:latin typeface="Calibri"/>
              <a:ea typeface="Calibri"/>
              <a:cs typeface="Calibri"/>
              <a:sym typeface="Calibri"/>
            </a:endParaRPr>
          </a:p>
          <a:p>
            <a:pPr marL="342900" lvl="0" indent="-342900" algn="l" rtl="0">
              <a:lnSpc>
                <a:spcPct val="150000"/>
              </a:lnSpc>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Marge de manœuvre : planifier va permettre de vraiment être préparé/ prêt et faire face aux aléas</a:t>
            </a:r>
            <a:endParaRPr sz="1200">
              <a:solidFill>
                <a:schemeClr val="dk1"/>
              </a:solidFill>
              <a:latin typeface="Calibri"/>
              <a:ea typeface="Calibri"/>
              <a:cs typeface="Calibri"/>
              <a:sym typeface="Calibri"/>
            </a:endParaRPr>
          </a:p>
          <a:p>
            <a:pPr marL="342900" lvl="0" indent="-342900" algn="l" rtl="0">
              <a:lnSpc>
                <a:spcPct val="150000"/>
              </a:lnSpc>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Si vous voulez être acteur de votre temps il faut que vous écriviez le scénario de ce qu’il doit se passer + que vous le suiviez sinon ce n’est pas vous qui allez tirer les ficelles de la marionnette </a:t>
            </a:r>
            <a:endParaRPr sz="1200">
              <a:solidFill>
                <a:schemeClr val="dk1"/>
              </a:solidFill>
              <a:latin typeface="Calibri"/>
              <a:ea typeface="Calibri"/>
              <a:cs typeface="Calibri"/>
              <a:sym typeface="Calibri"/>
            </a:endParaRPr>
          </a:p>
          <a:p>
            <a:pPr marL="342900" lvl="0" indent="-266700" algn="l" rtl="0">
              <a:lnSpc>
                <a:spcPct val="150000"/>
              </a:lnSpc>
              <a:spcBef>
                <a:spcPts val="0"/>
              </a:spcBef>
              <a:spcAft>
                <a:spcPts val="0"/>
              </a:spcAft>
              <a:buNone/>
            </a:pPr>
            <a:endParaRPr sz="1200">
              <a:solidFill>
                <a:schemeClr val="dk1"/>
              </a:solidFill>
              <a:latin typeface="Calibri"/>
              <a:ea typeface="Calibri"/>
              <a:cs typeface="Calibri"/>
              <a:sym typeface="Calibri"/>
            </a:endParaRPr>
          </a:p>
          <a:p>
            <a:pPr marL="342900" lvl="0" indent="-342900" algn="l" rtl="0">
              <a:lnSpc>
                <a:spcPct val="150000"/>
              </a:lnSpc>
              <a:spcBef>
                <a:spcPts val="0"/>
              </a:spcBef>
              <a:spcAft>
                <a:spcPts val="0"/>
              </a:spcAft>
              <a:buClr>
                <a:schemeClr val="dk1"/>
              </a:buClr>
              <a:buSzPts val="1200"/>
              <a:buFont typeface="Calibri"/>
              <a:buChar char="-"/>
            </a:pPr>
            <a:r>
              <a:rPr lang="fr" sz="1200">
                <a:solidFill>
                  <a:schemeClr val="dk1"/>
                </a:solidFill>
                <a:latin typeface="Calibri"/>
                <a:ea typeface="Calibri"/>
                <a:cs typeface="Calibri"/>
                <a:sym typeface="Calibri"/>
              </a:rPr>
              <a:t>Prioriser : c’est important il faut ordonnancer le plan d’actions dans l’agenda sinon ça ne sert à rien.  L’agenda est le point de rencontre de mon plan d’actions.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13005496b78_1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13005496b78_1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g125a4b6ebe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8" name="Google Shape;628;g125a4b6ebe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g125a4b6ebe3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4" name="Google Shape;634;g125a4b6ebe3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111c3aaff00_0_3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0" name="Google Shape;640;g111c3aaff00_0_3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g13127a8b33c_0_4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6" name="Google Shape;646;g13127a8b33c_0_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13127a8b33c_0_4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2" name="Google Shape;652;g13127a8b33c_0_4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13127a8b33c_0_4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7" name="Google Shape;657;g13127a8b33c_0_4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g13127a8b33c_0_4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2" name="Google Shape;662;g13127a8b33c_0_4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13127a8b33c_0_4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9" name="Google Shape;669;g13127a8b33c_0_4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13127a8b33c_0_5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g13127a8b33c_0_5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g13127a8b33c_0_5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9" name="Google Shape;679;g13127a8b33c_0_5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13127a8b33c_0_5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13127a8b33c_0_5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13127a8b33c_0_5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9" name="Google Shape;689;g13127a8b33c_0_5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13127a8b33c_0_5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13127a8b33c_0_5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13127a8b33c_0_5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9" name="Google Shape;699;g13127a8b33c_0_5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pic>
        <p:nvPicPr>
          <p:cNvPr id="11" name="Google Shape;11;p2"/>
          <p:cNvPicPr preferRelativeResize="0"/>
          <p:nvPr/>
        </p:nvPicPr>
        <p:blipFill>
          <a:blip r:embed="rId2">
            <a:alphaModFix/>
          </a:blip>
          <a:stretch>
            <a:fillRect/>
          </a:stretch>
        </p:blipFill>
        <p:spPr>
          <a:xfrm>
            <a:off x="-4" y="-4"/>
            <a:ext cx="1355100" cy="1459850"/>
          </a:xfrm>
          <a:prstGeom prst="rect">
            <a:avLst/>
          </a:prstGeom>
          <a:noFill/>
          <a:ln>
            <a:noFill/>
          </a:ln>
        </p:spPr>
      </p:pic>
      <p:sp>
        <p:nvSpPr>
          <p:cNvPr id="12" name="Google Shape;12;p2"/>
          <p:cNvSpPr/>
          <p:nvPr/>
        </p:nvSpPr>
        <p:spPr>
          <a:xfrm>
            <a:off x="0" y="1422800"/>
            <a:ext cx="9155100" cy="2911500"/>
          </a:xfrm>
          <a:prstGeom prst="rect">
            <a:avLst/>
          </a:prstGeom>
          <a:solidFill>
            <a:srgbClr val="705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 name="Google Shape;13;p2"/>
          <p:cNvPicPr preferRelativeResize="0"/>
          <p:nvPr/>
        </p:nvPicPr>
        <p:blipFill>
          <a:blip r:embed="rId3">
            <a:alphaModFix/>
          </a:blip>
          <a:stretch>
            <a:fillRect/>
          </a:stretch>
        </p:blipFill>
        <p:spPr>
          <a:xfrm>
            <a:off x="203600" y="4334300"/>
            <a:ext cx="1909984" cy="809200"/>
          </a:xfrm>
          <a:prstGeom prst="rect">
            <a:avLst/>
          </a:prstGeom>
          <a:noFill/>
          <a:ln>
            <a:noFill/>
          </a:ln>
        </p:spPr>
      </p:pic>
      <p:pic>
        <p:nvPicPr>
          <p:cNvPr id="14" name="Google Shape;14;p2"/>
          <p:cNvPicPr preferRelativeResize="0"/>
          <p:nvPr/>
        </p:nvPicPr>
        <p:blipFill>
          <a:blip r:embed="rId4">
            <a:alphaModFix/>
          </a:blip>
          <a:stretch>
            <a:fillRect/>
          </a:stretch>
        </p:blipFill>
        <p:spPr>
          <a:xfrm>
            <a:off x="2154833" y="4334300"/>
            <a:ext cx="3254391" cy="809200"/>
          </a:xfrm>
          <a:prstGeom prst="rect">
            <a:avLst/>
          </a:prstGeom>
          <a:noFill/>
          <a:ln>
            <a:noFill/>
          </a:ln>
        </p:spPr>
      </p:pic>
      <p:pic>
        <p:nvPicPr>
          <p:cNvPr id="15" name="Google Shape;15;p2"/>
          <p:cNvPicPr preferRelativeResize="0"/>
          <p:nvPr/>
        </p:nvPicPr>
        <p:blipFill>
          <a:blip r:embed="rId5">
            <a:alphaModFix/>
          </a:blip>
          <a:stretch>
            <a:fillRect/>
          </a:stretch>
        </p:blipFill>
        <p:spPr>
          <a:xfrm>
            <a:off x="5450471" y="4367425"/>
            <a:ext cx="1828800" cy="742950"/>
          </a:xfrm>
          <a:prstGeom prst="rect">
            <a:avLst/>
          </a:prstGeom>
          <a:noFill/>
          <a:ln>
            <a:noFill/>
          </a:ln>
        </p:spPr>
      </p:pic>
      <p:pic>
        <p:nvPicPr>
          <p:cNvPr id="16" name="Google Shape;16;p2"/>
          <p:cNvPicPr preferRelativeResize="0"/>
          <p:nvPr/>
        </p:nvPicPr>
        <p:blipFill>
          <a:blip r:embed="rId6">
            <a:alphaModFix/>
          </a:blip>
          <a:stretch>
            <a:fillRect/>
          </a:stretch>
        </p:blipFill>
        <p:spPr>
          <a:xfrm>
            <a:off x="7540237" y="4367425"/>
            <a:ext cx="671262" cy="742950"/>
          </a:xfrm>
          <a:prstGeom prst="rect">
            <a:avLst/>
          </a:prstGeom>
          <a:noFill/>
          <a:ln>
            <a:noFill/>
          </a:ln>
        </p:spPr>
      </p:pic>
      <p:sp>
        <p:nvSpPr>
          <p:cNvPr id="17" name="Google Shape;17;p2"/>
          <p:cNvSpPr txBox="1"/>
          <p:nvPr/>
        </p:nvSpPr>
        <p:spPr>
          <a:xfrm>
            <a:off x="6858000" y="560575"/>
            <a:ext cx="2286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000">
                <a:latin typeface="Montserrat SemiBold"/>
                <a:ea typeface="Montserrat SemiBold"/>
                <a:cs typeface="Montserrat SemiBold"/>
                <a:sym typeface="Montserrat SemiBold"/>
              </a:rPr>
              <a:t>La Coopérative d’entrepreneurs</a:t>
            </a:r>
            <a:endParaRPr sz="1000">
              <a:latin typeface="Montserrat SemiBold"/>
              <a:ea typeface="Montserrat SemiBold"/>
              <a:cs typeface="Montserrat SemiBold"/>
              <a:sym typeface="Montserrat SemiBold"/>
            </a:endParaRPr>
          </a:p>
        </p:txBody>
      </p:sp>
      <p:sp>
        <p:nvSpPr>
          <p:cNvPr id="18" name="Google Shape;18;p2"/>
          <p:cNvSpPr txBox="1"/>
          <p:nvPr/>
        </p:nvSpPr>
        <p:spPr>
          <a:xfrm>
            <a:off x="0" y="1948050"/>
            <a:ext cx="9144000" cy="2387700"/>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None/>
            </a:pPr>
            <a:endParaRPr sz="4000">
              <a:solidFill>
                <a:srgbClr val="FFFFFF"/>
              </a:solidFill>
              <a:latin typeface="Montserrat"/>
              <a:ea typeface="Montserrat"/>
              <a:cs typeface="Montserrat"/>
              <a:sym typeface="Montserra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e de titre 1">
  <p:cSld name="TITLE_1">
    <p:spTree>
      <p:nvGrpSpPr>
        <p:cNvPr id="1" name="Shape 19"/>
        <p:cNvGrpSpPr/>
        <p:nvPr/>
      </p:nvGrpSpPr>
      <p:grpSpPr>
        <a:xfrm>
          <a:off x="0" y="0"/>
          <a:ext cx="0" cy="0"/>
          <a:chOff x="0" y="0"/>
          <a:chExt cx="0" cy="0"/>
        </a:xfrm>
      </p:grpSpPr>
      <p:sp>
        <p:nvSpPr>
          <p:cNvPr id="20" name="Google Shape;2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pic>
        <p:nvPicPr>
          <p:cNvPr id="21" name="Google Shape;21;p3"/>
          <p:cNvPicPr preferRelativeResize="0"/>
          <p:nvPr/>
        </p:nvPicPr>
        <p:blipFill>
          <a:blip r:embed="rId2">
            <a:alphaModFix/>
          </a:blip>
          <a:stretch>
            <a:fillRect/>
          </a:stretch>
        </p:blipFill>
        <p:spPr>
          <a:xfrm>
            <a:off x="-4" y="-4"/>
            <a:ext cx="1355100" cy="1459850"/>
          </a:xfrm>
          <a:prstGeom prst="rect">
            <a:avLst/>
          </a:prstGeom>
          <a:noFill/>
          <a:ln>
            <a:noFill/>
          </a:ln>
        </p:spPr>
      </p:pic>
      <p:sp>
        <p:nvSpPr>
          <p:cNvPr id="22" name="Google Shape;22;p3"/>
          <p:cNvSpPr/>
          <p:nvPr/>
        </p:nvSpPr>
        <p:spPr>
          <a:xfrm>
            <a:off x="0" y="1422800"/>
            <a:ext cx="9155100" cy="2911500"/>
          </a:xfrm>
          <a:prstGeom prst="rect">
            <a:avLst/>
          </a:prstGeom>
          <a:solidFill>
            <a:srgbClr val="705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 name="Google Shape;23;p3"/>
          <p:cNvPicPr preferRelativeResize="0"/>
          <p:nvPr/>
        </p:nvPicPr>
        <p:blipFill>
          <a:blip r:embed="rId3">
            <a:alphaModFix/>
          </a:blip>
          <a:stretch>
            <a:fillRect/>
          </a:stretch>
        </p:blipFill>
        <p:spPr>
          <a:xfrm>
            <a:off x="203600" y="4334300"/>
            <a:ext cx="1909984" cy="809200"/>
          </a:xfrm>
          <a:prstGeom prst="rect">
            <a:avLst/>
          </a:prstGeom>
          <a:noFill/>
          <a:ln>
            <a:noFill/>
          </a:ln>
        </p:spPr>
      </p:pic>
      <p:pic>
        <p:nvPicPr>
          <p:cNvPr id="24" name="Google Shape;24;p3"/>
          <p:cNvPicPr preferRelativeResize="0"/>
          <p:nvPr/>
        </p:nvPicPr>
        <p:blipFill>
          <a:blip r:embed="rId4">
            <a:alphaModFix/>
          </a:blip>
          <a:stretch>
            <a:fillRect/>
          </a:stretch>
        </p:blipFill>
        <p:spPr>
          <a:xfrm>
            <a:off x="2154833" y="4334300"/>
            <a:ext cx="3254391" cy="809200"/>
          </a:xfrm>
          <a:prstGeom prst="rect">
            <a:avLst/>
          </a:prstGeom>
          <a:noFill/>
          <a:ln>
            <a:noFill/>
          </a:ln>
        </p:spPr>
      </p:pic>
      <p:pic>
        <p:nvPicPr>
          <p:cNvPr id="25" name="Google Shape;25;p3"/>
          <p:cNvPicPr preferRelativeResize="0"/>
          <p:nvPr/>
        </p:nvPicPr>
        <p:blipFill>
          <a:blip r:embed="rId5">
            <a:alphaModFix/>
          </a:blip>
          <a:stretch>
            <a:fillRect/>
          </a:stretch>
        </p:blipFill>
        <p:spPr>
          <a:xfrm>
            <a:off x="5450471" y="4367425"/>
            <a:ext cx="1828800" cy="742950"/>
          </a:xfrm>
          <a:prstGeom prst="rect">
            <a:avLst/>
          </a:prstGeom>
          <a:noFill/>
          <a:ln>
            <a:noFill/>
          </a:ln>
        </p:spPr>
      </p:pic>
      <p:pic>
        <p:nvPicPr>
          <p:cNvPr id="26" name="Google Shape;26;p3"/>
          <p:cNvPicPr preferRelativeResize="0"/>
          <p:nvPr/>
        </p:nvPicPr>
        <p:blipFill>
          <a:blip r:embed="rId6">
            <a:alphaModFix/>
          </a:blip>
          <a:stretch>
            <a:fillRect/>
          </a:stretch>
        </p:blipFill>
        <p:spPr>
          <a:xfrm>
            <a:off x="7540237" y="4367425"/>
            <a:ext cx="671262" cy="742950"/>
          </a:xfrm>
          <a:prstGeom prst="rect">
            <a:avLst/>
          </a:prstGeom>
          <a:noFill/>
          <a:ln>
            <a:noFill/>
          </a:ln>
        </p:spPr>
      </p:pic>
      <p:sp>
        <p:nvSpPr>
          <p:cNvPr id="27" name="Google Shape;27;p3"/>
          <p:cNvSpPr txBox="1"/>
          <p:nvPr/>
        </p:nvSpPr>
        <p:spPr>
          <a:xfrm>
            <a:off x="6858000" y="560575"/>
            <a:ext cx="2286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000">
                <a:latin typeface="Montserrat SemiBold"/>
                <a:ea typeface="Montserrat SemiBold"/>
                <a:cs typeface="Montserrat SemiBold"/>
                <a:sym typeface="Montserrat SemiBold"/>
              </a:rPr>
              <a:t>La Coopérative d’entrepreneurs</a:t>
            </a:r>
            <a:endParaRPr sz="1000">
              <a:latin typeface="Montserrat SemiBold"/>
              <a:ea typeface="Montserrat SemiBold"/>
              <a:cs typeface="Montserrat SemiBold"/>
              <a:sym typeface="Montserrat SemiBold"/>
            </a:endParaRPr>
          </a:p>
        </p:txBody>
      </p:sp>
      <p:sp>
        <p:nvSpPr>
          <p:cNvPr id="28" name="Google Shape;28;p3"/>
          <p:cNvSpPr txBox="1"/>
          <p:nvPr/>
        </p:nvSpPr>
        <p:spPr>
          <a:xfrm>
            <a:off x="0" y="1948050"/>
            <a:ext cx="9144000" cy="2387700"/>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None/>
            </a:pPr>
            <a:endParaRPr sz="4000">
              <a:solidFill>
                <a:srgbClr val="FFFFFF"/>
              </a:solidFill>
              <a:latin typeface="Montserrat"/>
              <a:ea typeface="Montserrat"/>
              <a:cs typeface="Montserrat"/>
              <a:sym typeface="Montserrat"/>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pic>
        <p:nvPicPr>
          <p:cNvPr id="31" name="Google Shape;31;p4"/>
          <p:cNvPicPr preferRelativeResize="0"/>
          <p:nvPr/>
        </p:nvPicPr>
        <p:blipFill>
          <a:blip r:embed="rId2">
            <a:alphaModFix/>
          </a:blip>
          <a:stretch>
            <a:fillRect/>
          </a:stretch>
        </p:blipFill>
        <p:spPr>
          <a:xfrm>
            <a:off x="8159174" y="-1"/>
            <a:ext cx="984825" cy="1060953"/>
          </a:xfrm>
          <a:prstGeom prst="rect">
            <a:avLst/>
          </a:prstGeom>
          <a:noFill/>
          <a:ln>
            <a:noFill/>
          </a:ln>
        </p:spPr>
      </p:pic>
      <p:sp>
        <p:nvSpPr>
          <p:cNvPr id="32" name="Google Shape;32;p4"/>
          <p:cNvSpPr txBox="1"/>
          <p:nvPr/>
        </p:nvSpPr>
        <p:spPr>
          <a:xfrm>
            <a:off x="0" y="4663225"/>
            <a:ext cx="9144000" cy="476100"/>
          </a:xfrm>
          <a:prstGeom prst="rect">
            <a:avLst/>
          </a:prstGeom>
          <a:solidFill>
            <a:srgbClr val="705D8F"/>
          </a:solid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None/>
            </a:pPr>
            <a:endParaRPr sz="4000">
              <a:solidFill>
                <a:srgbClr val="FFFFFF"/>
              </a:solidFill>
              <a:latin typeface="Montserrat"/>
              <a:ea typeface="Montserrat"/>
              <a:cs typeface="Montserrat"/>
              <a:sym typeface="Montserrat"/>
            </a:endParaRPr>
          </a:p>
        </p:txBody>
      </p:sp>
      <p:sp>
        <p:nvSpPr>
          <p:cNvPr id="33" name="Google Shape;33;p4"/>
          <p:cNvSpPr txBox="1"/>
          <p:nvPr/>
        </p:nvSpPr>
        <p:spPr>
          <a:xfrm>
            <a:off x="-3" y="512525"/>
            <a:ext cx="8244600" cy="837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None/>
            </a:pPr>
            <a:endParaRPr sz="2400">
              <a:solidFill>
                <a:srgbClr val="705D8F"/>
              </a:solidFill>
              <a:latin typeface="Montserrat SemiBold"/>
              <a:ea typeface="Montserrat SemiBold"/>
              <a:cs typeface="Montserrat SemiBold"/>
              <a:sym typeface="Montserrat SemiBold"/>
            </a:endParaRPr>
          </a:p>
        </p:txBody>
      </p:sp>
      <p:sp>
        <p:nvSpPr>
          <p:cNvPr id="34" name="Google Shape;34;p4"/>
          <p:cNvSpPr txBox="1"/>
          <p:nvPr/>
        </p:nvSpPr>
        <p:spPr>
          <a:xfrm>
            <a:off x="256725" y="1196975"/>
            <a:ext cx="8764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Montserrat"/>
              <a:ea typeface="Montserrat"/>
              <a:cs typeface="Montserrat"/>
              <a:sym typeface="Montserrat"/>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5"/>
          <p:cNvSpPr txBox="1"/>
          <p:nvPr/>
        </p:nvSpPr>
        <p:spPr>
          <a:xfrm>
            <a:off x="2281950" y="2236200"/>
            <a:ext cx="6942000" cy="492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fr" sz="2000">
                <a:solidFill>
                  <a:schemeClr val="lt1"/>
                </a:solidFill>
                <a:latin typeface="Montserrat SemiBold"/>
                <a:ea typeface="Montserrat SemiBold"/>
                <a:cs typeface="Montserrat SemiBold"/>
                <a:sym typeface="Montserrat SemiBold"/>
              </a:rPr>
              <a:t>Maîtriser son temps</a:t>
            </a:r>
            <a:endParaRPr sz="2000">
              <a:solidFill>
                <a:schemeClr val="lt1"/>
              </a:solidFill>
              <a:latin typeface="Montserrat SemiBold"/>
              <a:ea typeface="Montserrat SemiBold"/>
              <a:cs typeface="Montserrat SemiBold"/>
              <a:sym typeface="Montserrat SemiBold"/>
            </a:endParaRPr>
          </a:p>
        </p:txBody>
      </p:sp>
      <p:pic>
        <p:nvPicPr>
          <p:cNvPr id="40" name="Google Shape;40;p5"/>
          <p:cNvPicPr preferRelativeResize="0"/>
          <p:nvPr/>
        </p:nvPicPr>
        <p:blipFill>
          <a:blip r:embed="rId3">
            <a:alphaModFix/>
          </a:blip>
          <a:stretch>
            <a:fillRect/>
          </a:stretch>
        </p:blipFill>
        <p:spPr>
          <a:xfrm>
            <a:off x="340900" y="4216425"/>
            <a:ext cx="7828650" cy="927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6"/>
          <p:cNvSpPr txBox="1"/>
          <p:nvPr/>
        </p:nvSpPr>
        <p:spPr>
          <a:xfrm>
            <a:off x="706025" y="1378325"/>
            <a:ext cx="7328700" cy="3570900"/>
          </a:xfrm>
          <a:prstGeom prst="rect">
            <a:avLst/>
          </a:prstGeom>
          <a:noFill/>
          <a:ln>
            <a:noFill/>
          </a:ln>
        </p:spPr>
        <p:txBody>
          <a:bodyPr spcFirstLastPara="1" wrap="square" lIns="91425" tIns="91425" rIns="91425" bIns="91425" anchor="t" anchorCtr="0">
            <a:spAutoFit/>
          </a:bodyPr>
          <a:lstStyle/>
          <a:p>
            <a:pPr marL="0" lvl="0" indent="0" algn="l" rtl="0">
              <a:spcBef>
                <a:spcPts val="600"/>
              </a:spcBef>
              <a:spcAft>
                <a:spcPts val="0"/>
              </a:spcAft>
              <a:buClr>
                <a:schemeClr val="dk1"/>
              </a:buClr>
              <a:buSzPts val="2520"/>
              <a:buFont typeface="Arial"/>
              <a:buNone/>
            </a:pPr>
            <a:r>
              <a:rPr lang="fr" sz="2600">
                <a:solidFill>
                  <a:srgbClr val="1F497D"/>
                </a:solidFill>
                <a:latin typeface="Century Schoolbook"/>
                <a:ea typeface="Century Schoolbook"/>
                <a:cs typeface="Century Schoolbook"/>
                <a:sym typeface="Century Schoolbook"/>
              </a:rPr>
              <a:t>L’objectif principal de la gestion du temps est de vous aider à atteindre vos objectifs de manière </a:t>
            </a:r>
            <a:endParaRPr>
              <a:solidFill>
                <a:schemeClr val="dk1"/>
              </a:solidFill>
              <a:latin typeface="Century Schoolbook"/>
              <a:ea typeface="Century Schoolbook"/>
              <a:cs typeface="Century Schoolbook"/>
              <a:sym typeface="Century Schoolbook"/>
            </a:endParaRPr>
          </a:p>
          <a:p>
            <a:pPr marL="0" lvl="0" indent="0" algn="l" rtl="0">
              <a:spcBef>
                <a:spcPts val="600"/>
              </a:spcBef>
              <a:spcAft>
                <a:spcPts val="0"/>
              </a:spcAft>
              <a:buClr>
                <a:schemeClr val="dk1"/>
              </a:buClr>
              <a:buSzPts val="2520"/>
              <a:buFont typeface="Arial"/>
              <a:buNone/>
            </a:pPr>
            <a:endParaRPr sz="2600">
              <a:solidFill>
                <a:srgbClr val="1F497D"/>
              </a:solidFill>
              <a:latin typeface="Century Schoolbook"/>
              <a:ea typeface="Century Schoolbook"/>
              <a:cs typeface="Century Schoolbook"/>
              <a:sym typeface="Century Schoolbook"/>
            </a:endParaRPr>
          </a:p>
          <a:p>
            <a:pPr marL="457200" lvl="0" indent="-393700" algn="l" rtl="0">
              <a:spcBef>
                <a:spcPts val="600"/>
              </a:spcBef>
              <a:spcAft>
                <a:spcPts val="0"/>
              </a:spcAft>
              <a:buClr>
                <a:srgbClr val="1F497D"/>
              </a:buClr>
              <a:buSzPts val="2600"/>
              <a:buFont typeface="Century Schoolbook"/>
              <a:buChar char="➢"/>
            </a:pPr>
            <a:r>
              <a:rPr lang="fr" sz="2600" b="1">
                <a:solidFill>
                  <a:srgbClr val="1F497D"/>
                </a:solidFill>
                <a:latin typeface="Century Schoolbook"/>
                <a:ea typeface="Century Schoolbook"/>
                <a:cs typeface="Century Schoolbook"/>
                <a:sym typeface="Century Schoolbook"/>
              </a:rPr>
              <a:t>Efficace</a:t>
            </a:r>
            <a:endParaRPr b="1">
              <a:solidFill>
                <a:schemeClr val="dk1"/>
              </a:solidFill>
              <a:latin typeface="Century Schoolbook"/>
              <a:ea typeface="Century Schoolbook"/>
              <a:cs typeface="Century Schoolbook"/>
              <a:sym typeface="Century Schoolbook"/>
            </a:endParaRPr>
          </a:p>
          <a:p>
            <a:pPr marL="274320" lvl="0" indent="-114300" algn="l" rtl="0">
              <a:spcBef>
                <a:spcPts val="600"/>
              </a:spcBef>
              <a:spcAft>
                <a:spcPts val="0"/>
              </a:spcAft>
              <a:buClr>
                <a:schemeClr val="dk1"/>
              </a:buClr>
              <a:buSzPts val="2520"/>
              <a:buFont typeface="Arial"/>
              <a:buNone/>
            </a:pPr>
            <a:endParaRPr sz="2600">
              <a:solidFill>
                <a:srgbClr val="1F497D"/>
              </a:solidFill>
              <a:latin typeface="Century Schoolbook"/>
              <a:ea typeface="Century Schoolbook"/>
              <a:cs typeface="Century Schoolbook"/>
              <a:sym typeface="Century Schoolbook"/>
            </a:endParaRPr>
          </a:p>
          <a:p>
            <a:pPr marL="457200" lvl="0" indent="-393700" algn="l" rtl="0">
              <a:spcBef>
                <a:spcPts val="600"/>
              </a:spcBef>
              <a:spcAft>
                <a:spcPts val="0"/>
              </a:spcAft>
              <a:buClr>
                <a:srgbClr val="1F497D"/>
              </a:buClr>
              <a:buSzPts val="2600"/>
              <a:buFont typeface="Century Schoolbook"/>
              <a:buChar char="➢"/>
            </a:pPr>
            <a:r>
              <a:rPr lang="fr" sz="2600" b="1">
                <a:solidFill>
                  <a:srgbClr val="1F497D"/>
                </a:solidFill>
                <a:latin typeface="Century Schoolbook"/>
                <a:ea typeface="Century Schoolbook"/>
                <a:cs typeface="Century Schoolbook"/>
                <a:sym typeface="Century Schoolbook"/>
              </a:rPr>
              <a:t>Efficiente </a:t>
            </a:r>
            <a:endParaRPr>
              <a:solidFill>
                <a:schemeClr val="dk1"/>
              </a:solidFill>
              <a:latin typeface="Century Schoolbook"/>
              <a:ea typeface="Century Schoolbook"/>
              <a:cs typeface="Century Schoolbook"/>
              <a:sym typeface="Century Schoolbook"/>
            </a:endParaRPr>
          </a:p>
          <a:p>
            <a:pPr marL="274320" lvl="0" indent="0" algn="just" rtl="0">
              <a:spcBef>
                <a:spcPts val="600"/>
              </a:spcBef>
              <a:spcAft>
                <a:spcPts val="0"/>
              </a:spcAft>
              <a:buNone/>
            </a:pPr>
            <a:endParaRPr sz="1300" b="1">
              <a:solidFill>
                <a:schemeClr val="dk1"/>
              </a:solidFill>
            </a:endParaRPr>
          </a:p>
        </p:txBody>
      </p:sp>
      <p:sp>
        <p:nvSpPr>
          <p:cNvPr id="46" name="Google Shape;46;p6"/>
          <p:cNvSpPr txBox="1"/>
          <p:nvPr/>
        </p:nvSpPr>
        <p:spPr>
          <a:xfrm>
            <a:off x="874050" y="840450"/>
            <a:ext cx="7009200" cy="615600"/>
          </a:xfrm>
          <a:prstGeom prst="rect">
            <a:avLst/>
          </a:prstGeom>
          <a:solidFill>
            <a:srgbClr val="8E7CC3"/>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sz="2800" b="1">
                <a:solidFill>
                  <a:schemeClr val="lt1"/>
                </a:solidFill>
              </a:rPr>
              <a:t>Pourquoi la maîtrise du temps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7"/>
          <p:cNvSpPr txBox="1"/>
          <p:nvPr/>
        </p:nvSpPr>
        <p:spPr>
          <a:xfrm>
            <a:off x="706025" y="1378325"/>
            <a:ext cx="7328700" cy="3694200"/>
          </a:xfrm>
          <a:prstGeom prst="rect">
            <a:avLst/>
          </a:prstGeom>
          <a:noFill/>
          <a:ln>
            <a:noFill/>
          </a:ln>
        </p:spPr>
        <p:txBody>
          <a:bodyPr spcFirstLastPara="1" wrap="square" lIns="91425" tIns="91425" rIns="91425" bIns="91425" anchor="t" anchorCtr="0">
            <a:spAutoFit/>
          </a:bodyPr>
          <a:lstStyle/>
          <a:p>
            <a:pPr marL="457200" lvl="0" indent="-297180" algn="l" rtl="0">
              <a:spcBef>
                <a:spcPts val="600"/>
              </a:spcBef>
              <a:spcAft>
                <a:spcPts val="0"/>
              </a:spcAft>
              <a:buClr>
                <a:srgbClr val="4F81BD"/>
              </a:buClr>
              <a:buSzPts val="1080"/>
              <a:buFont typeface="Noto Sans Symbols"/>
              <a:buChar char="➢"/>
            </a:pPr>
            <a:r>
              <a:rPr lang="fr" sz="1800" b="1">
                <a:solidFill>
                  <a:srgbClr val="1F497D"/>
                </a:solidFill>
                <a:latin typeface="Century Schoolbook"/>
                <a:ea typeface="Century Schoolbook"/>
                <a:cs typeface="Century Schoolbook"/>
                <a:sym typeface="Century Schoolbook"/>
              </a:rPr>
              <a:t>De mieux atteindre vos objectifs</a:t>
            </a:r>
            <a:r>
              <a:rPr lang="fr" sz="1800">
                <a:solidFill>
                  <a:srgbClr val="1F497D"/>
                </a:solidFill>
                <a:latin typeface="Century Schoolbook"/>
                <a:ea typeface="Century Schoolbook"/>
                <a:cs typeface="Century Schoolbook"/>
                <a:sym typeface="Century Schoolbook"/>
              </a:rPr>
              <a:t> professionnels et privés et de réfléchir et de travailler en termes d’objectifs</a:t>
            </a:r>
            <a:endParaRPr sz="1800">
              <a:solidFill>
                <a:schemeClr val="dk1"/>
              </a:solidFill>
              <a:latin typeface="Century Schoolbook"/>
              <a:ea typeface="Century Schoolbook"/>
              <a:cs typeface="Century Schoolbook"/>
              <a:sym typeface="Century Schoolbook"/>
            </a:endParaRPr>
          </a:p>
          <a:p>
            <a:pPr marL="274320" lvl="0" indent="-167640" algn="l" rtl="0">
              <a:spcBef>
                <a:spcPts val="600"/>
              </a:spcBef>
              <a:spcAft>
                <a:spcPts val="0"/>
              </a:spcAft>
              <a:buNone/>
            </a:pPr>
            <a:endParaRPr sz="1800">
              <a:solidFill>
                <a:srgbClr val="1F497D"/>
              </a:solidFill>
              <a:latin typeface="Century Schoolbook"/>
              <a:ea typeface="Century Schoolbook"/>
              <a:cs typeface="Century Schoolbook"/>
              <a:sym typeface="Century Schoolbook"/>
            </a:endParaRPr>
          </a:p>
          <a:p>
            <a:pPr marL="457200" lvl="0" indent="-297180" algn="l" rtl="0">
              <a:spcBef>
                <a:spcPts val="600"/>
              </a:spcBef>
              <a:spcAft>
                <a:spcPts val="0"/>
              </a:spcAft>
              <a:buClr>
                <a:srgbClr val="4F81BD"/>
              </a:buClr>
              <a:buSzPts val="1080"/>
              <a:buFont typeface="Noto Sans Symbols"/>
              <a:buChar char="➢"/>
            </a:pPr>
            <a:r>
              <a:rPr lang="fr" sz="1800">
                <a:solidFill>
                  <a:srgbClr val="1F497D"/>
                </a:solidFill>
                <a:latin typeface="Century Schoolbook"/>
                <a:ea typeface="Century Schoolbook"/>
                <a:cs typeface="Century Schoolbook"/>
                <a:sym typeface="Century Schoolbook"/>
              </a:rPr>
              <a:t>Utilisez le temps alloués de </a:t>
            </a:r>
            <a:r>
              <a:rPr lang="fr" sz="1800" b="1">
                <a:solidFill>
                  <a:srgbClr val="1F497D"/>
                </a:solidFill>
                <a:latin typeface="Century Schoolbook"/>
                <a:ea typeface="Century Schoolbook"/>
                <a:cs typeface="Century Schoolbook"/>
                <a:sym typeface="Century Schoolbook"/>
              </a:rPr>
              <a:t>manière rationnelle </a:t>
            </a:r>
            <a:r>
              <a:rPr lang="fr" sz="1800">
                <a:solidFill>
                  <a:srgbClr val="1F497D"/>
                </a:solidFill>
                <a:latin typeface="Century Schoolbook"/>
                <a:ea typeface="Century Schoolbook"/>
                <a:cs typeface="Century Schoolbook"/>
                <a:sym typeface="Century Schoolbook"/>
              </a:rPr>
              <a:t>et trouvez </a:t>
            </a:r>
            <a:r>
              <a:rPr lang="fr" sz="1800" b="1">
                <a:solidFill>
                  <a:srgbClr val="1F497D"/>
                </a:solidFill>
                <a:latin typeface="Century Schoolbook"/>
                <a:ea typeface="Century Schoolbook"/>
                <a:cs typeface="Century Schoolbook"/>
                <a:sym typeface="Century Schoolbook"/>
              </a:rPr>
              <a:t>une meilleure organisation </a:t>
            </a:r>
            <a:r>
              <a:rPr lang="fr" sz="1800">
                <a:solidFill>
                  <a:srgbClr val="1F497D"/>
                </a:solidFill>
                <a:latin typeface="Century Schoolbook"/>
                <a:ea typeface="Century Schoolbook"/>
                <a:cs typeface="Century Schoolbook"/>
                <a:sym typeface="Century Schoolbook"/>
              </a:rPr>
              <a:t>pour votre propre travail</a:t>
            </a:r>
            <a:endParaRPr sz="1800">
              <a:solidFill>
                <a:schemeClr val="dk1"/>
              </a:solidFill>
              <a:latin typeface="Century Schoolbook"/>
              <a:ea typeface="Century Schoolbook"/>
              <a:cs typeface="Century Schoolbook"/>
              <a:sym typeface="Century Schoolbook"/>
            </a:endParaRPr>
          </a:p>
          <a:p>
            <a:pPr marL="274320" lvl="0" indent="-167640" algn="l" rtl="0">
              <a:spcBef>
                <a:spcPts val="600"/>
              </a:spcBef>
              <a:spcAft>
                <a:spcPts val="0"/>
              </a:spcAft>
              <a:buNone/>
            </a:pPr>
            <a:endParaRPr sz="1800">
              <a:solidFill>
                <a:srgbClr val="1F497D"/>
              </a:solidFill>
              <a:latin typeface="Century Schoolbook"/>
              <a:ea typeface="Century Schoolbook"/>
              <a:cs typeface="Century Schoolbook"/>
              <a:sym typeface="Century Schoolbook"/>
            </a:endParaRPr>
          </a:p>
          <a:p>
            <a:pPr marL="457200" lvl="0" indent="-297180" algn="l" rtl="0">
              <a:spcBef>
                <a:spcPts val="600"/>
              </a:spcBef>
              <a:spcAft>
                <a:spcPts val="0"/>
              </a:spcAft>
              <a:buClr>
                <a:srgbClr val="4F81BD"/>
              </a:buClr>
              <a:buSzPts val="1080"/>
              <a:buFont typeface="Noto Sans Symbols"/>
              <a:buChar char="➢"/>
            </a:pPr>
            <a:r>
              <a:rPr lang="fr" sz="1800" b="1">
                <a:solidFill>
                  <a:srgbClr val="1F497D"/>
                </a:solidFill>
                <a:latin typeface="Century Schoolbook"/>
                <a:ea typeface="Century Schoolbook"/>
                <a:cs typeface="Century Schoolbook"/>
                <a:sym typeface="Century Schoolbook"/>
              </a:rPr>
              <a:t>Réduire le stress </a:t>
            </a:r>
            <a:r>
              <a:rPr lang="fr" sz="1800">
                <a:solidFill>
                  <a:srgbClr val="1F497D"/>
                </a:solidFill>
                <a:latin typeface="Century Schoolbook"/>
                <a:ea typeface="Century Schoolbook"/>
                <a:cs typeface="Century Schoolbook"/>
                <a:sym typeface="Century Schoolbook"/>
              </a:rPr>
              <a:t>au travail</a:t>
            </a:r>
            <a:endParaRPr sz="1800">
              <a:solidFill>
                <a:schemeClr val="dk1"/>
              </a:solidFill>
              <a:latin typeface="Century Schoolbook"/>
              <a:ea typeface="Century Schoolbook"/>
              <a:cs typeface="Century Schoolbook"/>
              <a:sym typeface="Century Schoolbook"/>
            </a:endParaRPr>
          </a:p>
          <a:p>
            <a:pPr marL="274320" lvl="0" indent="-167640" algn="l" rtl="0">
              <a:spcBef>
                <a:spcPts val="600"/>
              </a:spcBef>
              <a:spcAft>
                <a:spcPts val="0"/>
              </a:spcAft>
              <a:buNone/>
            </a:pPr>
            <a:endParaRPr sz="1800">
              <a:solidFill>
                <a:srgbClr val="1F497D"/>
              </a:solidFill>
              <a:latin typeface="Century Schoolbook"/>
              <a:ea typeface="Century Schoolbook"/>
              <a:cs typeface="Century Schoolbook"/>
              <a:sym typeface="Century Schoolbook"/>
            </a:endParaRPr>
          </a:p>
          <a:p>
            <a:pPr marL="457200" lvl="0" indent="-297180" algn="l" rtl="0">
              <a:spcBef>
                <a:spcPts val="600"/>
              </a:spcBef>
              <a:spcAft>
                <a:spcPts val="0"/>
              </a:spcAft>
              <a:buClr>
                <a:srgbClr val="4F81BD"/>
              </a:buClr>
              <a:buSzPts val="1080"/>
              <a:buFont typeface="Noto Sans Symbols"/>
              <a:buChar char="➢"/>
            </a:pPr>
            <a:r>
              <a:rPr lang="fr" sz="1800">
                <a:solidFill>
                  <a:srgbClr val="1F497D"/>
                </a:solidFill>
                <a:latin typeface="Century Schoolbook"/>
                <a:ea typeface="Century Schoolbook"/>
                <a:cs typeface="Century Schoolbook"/>
                <a:sym typeface="Century Schoolbook"/>
              </a:rPr>
              <a:t>L’accomplissement </a:t>
            </a:r>
            <a:r>
              <a:rPr lang="fr" sz="1800" b="1">
                <a:solidFill>
                  <a:srgbClr val="1F497D"/>
                </a:solidFill>
                <a:latin typeface="Century Schoolbook"/>
                <a:ea typeface="Century Schoolbook"/>
                <a:cs typeface="Century Schoolbook"/>
                <a:sym typeface="Century Schoolbook"/>
              </a:rPr>
              <a:t>des tâches de manière bien planifiée et efficiente </a:t>
            </a:r>
            <a:endParaRPr sz="2000">
              <a:solidFill>
                <a:srgbClr val="1F497D"/>
              </a:solidFill>
              <a:latin typeface="Century Schoolbook"/>
              <a:ea typeface="Century Schoolbook"/>
              <a:cs typeface="Century Schoolbook"/>
              <a:sym typeface="Century Schoolbook"/>
            </a:endParaRPr>
          </a:p>
          <a:p>
            <a:pPr marL="274320" lvl="0" indent="0" algn="just" rtl="0">
              <a:spcBef>
                <a:spcPts val="600"/>
              </a:spcBef>
              <a:spcAft>
                <a:spcPts val="0"/>
              </a:spcAft>
              <a:buNone/>
            </a:pPr>
            <a:endParaRPr sz="1300" b="1">
              <a:solidFill>
                <a:schemeClr val="dk1"/>
              </a:solidFill>
            </a:endParaRPr>
          </a:p>
        </p:txBody>
      </p:sp>
      <p:sp>
        <p:nvSpPr>
          <p:cNvPr id="52" name="Google Shape;52;p7"/>
          <p:cNvSpPr txBox="1"/>
          <p:nvPr/>
        </p:nvSpPr>
        <p:spPr>
          <a:xfrm>
            <a:off x="874050" y="840450"/>
            <a:ext cx="7009200" cy="615600"/>
          </a:xfrm>
          <a:prstGeom prst="rect">
            <a:avLst/>
          </a:prstGeom>
          <a:solidFill>
            <a:srgbClr val="8E7CC3"/>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sz="2800" b="1">
                <a:solidFill>
                  <a:schemeClr val="lt1"/>
                </a:solidFill>
              </a:rPr>
              <a:t>La maîtrise du temps permet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8"/>
          <p:cNvSpPr txBox="1"/>
          <p:nvPr/>
        </p:nvSpPr>
        <p:spPr>
          <a:xfrm>
            <a:off x="539200" y="93475"/>
            <a:ext cx="7009200" cy="615600"/>
          </a:xfrm>
          <a:prstGeom prst="rect">
            <a:avLst/>
          </a:prstGeom>
          <a:solidFill>
            <a:srgbClr val="8E7CC3"/>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sz="2800" b="1">
                <a:solidFill>
                  <a:schemeClr val="lt1"/>
                </a:solidFill>
              </a:rPr>
              <a:t>Audit de gestion du temps :</a:t>
            </a:r>
            <a:endParaRPr/>
          </a:p>
        </p:txBody>
      </p:sp>
      <p:pic>
        <p:nvPicPr>
          <p:cNvPr id="58" name="Google Shape;58;p8"/>
          <p:cNvPicPr preferRelativeResize="0"/>
          <p:nvPr/>
        </p:nvPicPr>
        <p:blipFill rotWithShape="1">
          <a:blip r:embed="rId3">
            <a:alphaModFix/>
          </a:blip>
          <a:srcRect/>
          <a:stretch/>
        </p:blipFill>
        <p:spPr>
          <a:xfrm>
            <a:off x="1013225" y="718950"/>
            <a:ext cx="6031500" cy="3941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9"/>
          <p:cNvSpPr txBox="1"/>
          <p:nvPr/>
        </p:nvSpPr>
        <p:spPr>
          <a:xfrm>
            <a:off x="755566" y="113706"/>
            <a:ext cx="6964500" cy="708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 sz="4000" b="1">
                <a:solidFill>
                  <a:srgbClr val="1F497D"/>
                </a:solidFill>
                <a:latin typeface="Century Schoolbook"/>
                <a:ea typeface="Century Schoolbook"/>
                <a:cs typeface="Century Schoolbook"/>
                <a:sym typeface="Century Schoolbook"/>
              </a:rPr>
              <a:t>MAÎTRISER</a:t>
            </a:r>
            <a:r>
              <a:rPr lang="fr" sz="4000" b="1" i="0" u="none" strike="noStrike" cap="none">
                <a:solidFill>
                  <a:srgbClr val="1F497D"/>
                </a:solidFill>
                <a:latin typeface="Century Schoolbook"/>
                <a:ea typeface="Century Schoolbook"/>
                <a:cs typeface="Century Schoolbook"/>
                <a:sym typeface="Century Schoolbook"/>
              </a:rPr>
              <a:t> SON TEMPS</a:t>
            </a:r>
            <a:endParaRPr/>
          </a:p>
        </p:txBody>
      </p:sp>
      <p:sp>
        <p:nvSpPr>
          <p:cNvPr id="64" name="Google Shape;64;p9"/>
          <p:cNvSpPr txBox="1"/>
          <p:nvPr/>
        </p:nvSpPr>
        <p:spPr>
          <a:xfrm>
            <a:off x="755576" y="4036717"/>
            <a:ext cx="7467600" cy="646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 sz="3600" b="0" i="0" u="none" strike="noStrike" cap="none">
                <a:solidFill>
                  <a:srgbClr val="1F497D"/>
                </a:solidFill>
                <a:latin typeface="Century Schoolbook"/>
                <a:ea typeface="Century Schoolbook"/>
                <a:cs typeface="Century Schoolbook"/>
                <a:sym typeface="Century Schoolbook"/>
              </a:rPr>
              <a:t>«De la co-errance à la cohérence»</a:t>
            </a:r>
            <a:endParaRPr/>
          </a:p>
        </p:txBody>
      </p:sp>
      <p:pic>
        <p:nvPicPr>
          <p:cNvPr id="65" name="Google Shape;65;p9"/>
          <p:cNvPicPr preferRelativeResize="0"/>
          <p:nvPr/>
        </p:nvPicPr>
        <p:blipFill rotWithShape="1">
          <a:blip r:embed="rId3">
            <a:alphaModFix/>
          </a:blip>
          <a:srcRect/>
          <a:stretch/>
        </p:blipFill>
        <p:spPr>
          <a:xfrm>
            <a:off x="2028302" y="766825"/>
            <a:ext cx="3957800" cy="3109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0"/>
          <p:cNvSpPr txBox="1"/>
          <p:nvPr/>
        </p:nvSpPr>
        <p:spPr>
          <a:xfrm>
            <a:off x="166725" y="353850"/>
            <a:ext cx="78051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 sz="2000" b="1">
                <a:solidFill>
                  <a:srgbClr val="705D8F"/>
                </a:solidFill>
                <a:latin typeface="Montserrat"/>
                <a:ea typeface="Montserrat"/>
                <a:cs typeface="Montserrat"/>
                <a:sym typeface="Montserrat"/>
              </a:rPr>
              <a:t>SOMMAIRE</a:t>
            </a:r>
            <a:endParaRPr sz="2000" b="1">
              <a:solidFill>
                <a:srgbClr val="705D8F"/>
              </a:solidFill>
              <a:latin typeface="Montserrat"/>
              <a:ea typeface="Montserrat"/>
              <a:cs typeface="Montserrat"/>
              <a:sym typeface="Montserrat"/>
            </a:endParaRPr>
          </a:p>
        </p:txBody>
      </p:sp>
      <p:sp>
        <p:nvSpPr>
          <p:cNvPr id="71" name="Google Shape;71;p10"/>
          <p:cNvSpPr txBox="1"/>
          <p:nvPr/>
        </p:nvSpPr>
        <p:spPr>
          <a:xfrm>
            <a:off x="166727" y="1055013"/>
            <a:ext cx="2663700" cy="677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1900" b="0" i="0" u="none" strike="noStrike" cap="none">
                <a:solidFill>
                  <a:srgbClr val="000000"/>
                </a:solidFill>
                <a:latin typeface="Century Schoolbook"/>
                <a:ea typeface="Century Schoolbook"/>
                <a:cs typeface="Century Schoolbook"/>
                <a:sym typeface="Century Schoolbook"/>
              </a:rPr>
              <a:t>LA DIMENSION TEMPS</a:t>
            </a:r>
            <a:endParaRPr sz="1900" b="0" i="0" u="none" strike="noStrike" cap="none">
              <a:solidFill>
                <a:srgbClr val="000000"/>
              </a:solidFill>
              <a:latin typeface="Century Schoolbook"/>
              <a:ea typeface="Century Schoolbook"/>
              <a:cs typeface="Century Schoolbook"/>
              <a:sym typeface="Century Schoolbook"/>
            </a:endParaRPr>
          </a:p>
        </p:txBody>
      </p:sp>
      <p:sp>
        <p:nvSpPr>
          <p:cNvPr id="72" name="Google Shape;72;p10"/>
          <p:cNvSpPr txBox="1"/>
          <p:nvPr/>
        </p:nvSpPr>
        <p:spPr>
          <a:xfrm>
            <a:off x="166737" y="1940710"/>
            <a:ext cx="3399000" cy="1262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1900" b="0" i="0" u="none" strike="noStrike" cap="none">
                <a:solidFill>
                  <a:srgbClr val="000000"/>
                </a:solidFill>
                <a:latin typeface="Century Schoolbook"/>
                <a:ea typeface="Century Schoolbook"/>
                <a:cs typeface="Century Schoolbook"/>
                <a:sym typeface="Century Schoolbook"/>
              </a:rPr>
              <a:t>SAVOIR CE QUE L’ON VEUT </a:t>
            </a:r>
            <a:r>
              <a:rPr lang="fr" sz="1900">
                <a:latin typeface="Century Schoolbook"/>
                <a:ea typeface="Century Schoolbook"/>
                <a:cs typeface="Century Schoolbook"/>
                <a:sym typeface="Century Schoolbook"/>
              </a:rPr>
              <a:t>ÉVITER</a:t>
            </a:r>
            <a:r>
              <a:rPr lang="fr" sz="1900" b="0" i="0" u="none" strike="noStrike" cap="none">
                <a:solidFill>
                  <a:srgbClr val="000000"/>
                </a:solidFill>
                <a:latin typeface="Century Schoolbook"/>
                <a:ea typeface="Century Schoolbook"/>
                <a:cs typeface="Century Schoolbook"/>
                <a:sym typeface="Century Schoolbook"/>
              </a:rPr>
              <a:t> LA PROCRASTINATION ET  </a:t>
            </a:r>
            <a:r>
              <a:rPr lang="fr" sz="1900">
                <a:latin typeface="Century Schoolbook"/>
                <a:ea typeface="Century Schoolbook"/>
                <a:cs typeface="Century Schoolbook"/>
                <a:sym typeface="Century Schoolbook"/>
              </a:rPr>
              <a:t>PRÉVOIR</a:t>
            </a:r>
            <a:endParaRPr sz="900"/>
          </a:p>
        </p:txBody>
      </p:sp>
      <p:sp>
        <p:nvSpPr>
          <p:cNvPr id="73" name="Google Shape;73;p10"/>
          <p:cNvSpPr txBox="1"/>
          <p:nvPr/>
        </p:nvSpPr>
        <p:spPr>
          <a:xfrm>
            <a:off x="166737" y="3604339"/>
            <a:ext cx="3399000" cy="677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1900" b="0" i="0" u="none" strike="noStrike" cap="none">
                <a:solidFill>
                  <a:srgbClr val="000000"/>
                </a:solidFill>
                <a:latin typeface="Century Schoolbook"/>
                <a:ea typeface="Century Schoolbook"/>
                <a:cs typeface="Century Schoolbook"/>
                <a:sym typeface="Century Schoolbook"/>
              </a:rPr>
              <a:t>OBTENIR CE QUE L’ON VEUT : PLANIFIER</a:t>
            </a:r>
            <a:endParaRPr sz="900"/>
          </a:p>
        </p:txBody>
      </p:sp>
      <p:sp>
        <p:nvSpPr>
          <p:cNvPr id="74" name="Google Shape;74;p10"/>
          <p:cNvSpPr/>
          <p:nvPr/>
        </p:nvSpPr>
        <p:spPr>
          <a:xfrm>
            <a:off x="4069725" y="1055025"/>
            <a:ext cx="3943800" cy="624300"/>
          </a:xfrm>
          <a:prstGeom prst="roundRect">
            <a:avLst>
              <a:gd name="adj" fmla="val 16667"/>
            </a:avLst>
          </a:prstGeom>
          <a:solidFill>
            <a:srgbClr val="8E7CC3"/>
          </a:solidFill>
          <a:ln>
            <a:noFill/>
          </a:ln>
        </p:spPr>
        <p:txBody>
          <a:bodyPr spcFirstLastPara="1" wrap="square" lIns="91425" tIns="45700" rIns="91425" bIns="45700" anchor="ctr" anchorCtr="0">
            <a:normAutofit fontScale="85000" lnSpcReduction="20000"/>
          </a:bodyPr>
          <a:lstStyle/>
          <a:p>
            <a:pPr marL="0" lvl="0" indent="0" algn="ctr" rtl="0">
              <a:spcBef>
                <a:spcPts val="0"/>
              </a:spcBef>
              <a:spcAft>
                <a:spcPts val="0"/>
              </a:spcAft>
              <a:buNone/>
            </a:pPr>
            <a:r>
              <a:rPr lang="fr" sz="1700" b="1">
                <a:solidFill>
                  <a:srgbClr val="FFFFFF"/>
                </a:solidFill>
                <a:latin typeface="Century Schoolbook"/>
                <a:ea typeface="Century Schoolbook"/>
                <a:cs typeface="Century Schoolbook"/>
                <a:sym typeface="Century Schoolbook"/>
              </a:rPr>
              <a:t>L</a:t>
            </a:r>
            <a:r>
              <a:rPr lang="fr" sz="2232" b="1">
                <a:solidFill>
                  <a:srgbClr val="FFFFFF"/>
                </a:solidFill>
                <a:latin typeface="Century Schoolbook"/>
                <a:ea typeface="Century Schoolbook"/>
                <a:cs typeface="Century Schoolbook"/>
                <a:sym typeface="Century Schoolbook"/>
              </a:rPr>
              <a:t>es principes de la maîtrise du temps</a:t>
            </a:r>
            <a:endParaRPr sz="2532" b="1">
              <a:solidFill>
                <a:srgbClr val="FFFFFF"/>
              </a:solidFill>
              <a:latin typeface="Century Schoolbook"/>
              <a:ea typeface="Century Schoolbook"/>
              <a:cs typeface="Century Schoolbook"/>
              <a:sym typeface="Century Schoolbook"/>
            </a:endParaRPr>
          </a:p>
        </p:txBody>
      </p:sp>
      <p:sp>
        <p:nvSpPr>
          <p:cNvPr id="75" name="Google Shape;75;p10"/>
          <p:cNvSpPr/>
          <p:nvPr/>
        </p:nvSpPr>
        <p:spPr>
          <a:xfrm>
            <a:off x="4069725" y="1959748"/>
            <a:ext cx="3958800" cy="994800"/>
          </a:xfrm>
          <a:prstGeom prst="roundRect">
            <a:avLst>
              <a:gd name="adj" fmla="val 16667"/>
            </a:avLst>
          </a:prstGeom>
          <a:solidFill>
            <a:srgbClr val="8E7CC3"/>
          </a:solidFill>
          <a:ln>
            <a:noFill/>
          </a:ln>
        </p:spPr>
        <p:txBody>
          <a:bodyPr spcFirstLastPara="1" wrap="square" lIns="91425" tIns="45700" rIns="91425" bIns="45700" anchor="ctr" anchorCtr="0">
            <a:normAutofit fontScale="25000"/>
          </a:bodyPr>
          <a:lstStyle/>
          <a:p>
            <a:pPr marL="0" lvl="0" indent="0" algn="ctr" rtl="0">
              <a:spcBef>
                <a:spcPts val="200"/>
              </a:spcBef>
              <a:spcAft>
                <a:spcPts val="0"/>
              </a:spcAft>
              <a:buNone/>
            </a:pPr>
            <a:r>
              <a:rPr lang="fr" sz="7730" b="1">
                <a:solidFill>
                  <a:srgbClr val="FFFFFF"/>
                </a:solidFill>
                <a:latin typeface="Century Schoolbook"/>
                <a:ea typeface="Century Schoolbook"/>
                <a:cs typeface="Century Schoolbook"/>
                <a:sym typeface="Century Schoolbook"/>
              </a:rPr>
              <a:t>Se fixer des objectifs</a:t>
            </a:r>
            <a:endParaRPr sz="7730" b="1">
              <a:solidFill>
                <a:srgbClr val="FFFFFF"/>
              </a:solidFill>
              <a:latin typeface="Century Schoolbook"/>
              <a:ea typeface="Century Schoolbook"/>
              <a:cs typeface="Century Schoolbook"/>
              <a:sym typeface="Century Schoolbook"/>
            </a:endParaRPr>
          </a:p>
          <a:p>
            <a:pPr marL="0" lvl="0" indent="0" algn="ctr" rtl="0">
              <a:spcBef>
                <a:spcPts val="200"/>
              </a:spcBef>
              <a:spcAft>
                <a:spcPts val="0"/>
              </a:spcAft>
              <a:buNone/>
            </a:pPr>
            <a:r>
              <a:rPr lang="fr" sz="7730" b="1">
                <a:solidFill>
                  <a:srgbClr val="FFFFFF"/>
                </a:solidFill>
                <a:latin typeface="Century Schoolbook"/>
                <a:ea typeface="Century Schoolbook"/>
                <a:cs typeface="Century Schoolbook"/>
                <a:sym typeface="Century Schoolbook"/>
              </a:rPr>
              <a:t>Élaborer des plans d’action</a:t>
            </a:r>
            <a:endParaRPr sz="7730" b="1">
              <a:solidFill>
                <a:srgbClr val="FFFFFF"/>
              </a:solidFill>
              <a:latin typeface="Century Schoolbook"/>
              <a:ea typeface="Century Schoolbook"/>
              <a:cs typeface="Century Schoolbook"/>
              <a:sym typeface="Century Schoolbook"/>
            </a:endParaRPr>
          </a:p>
          <a:p>
            <a:pPr marL="0" lvl="0" indent="0" algn="l" rtl="0">
              <a:spcBef>
                <a:spcPts val="600"/>
              </a:spcBef>
              <a:spcAft>
                <a:spcPts val="0"/>
              </a:spcAft>
              <a:buNone/>
            </a:pPr>
            <a:endParaRPr sz="2000" b="1">
              <a:solidFill>
                <a:srgbClr val="FFFFFF"/>
              </a:solidFill>
              <a:latin typeface="Century Schoolbook"/>
              <a:ea typeface="Century Schoolbook"/>
              <a:cs typeface="Century Schoolbook"/>
              <a:sym typeface="Century Schoolbook"/>
            </a:endParaRPr>
          </a:p>
        </p:txBody>
      </p:sp>
      <p:sp>
        <p:nvSpPr>
          <p:cNvPr id="76" name="Google Shape;76;p10"/>
          <p:cNvSpPr/>
          <p:nvPr/>
        </p:nvSpPr>
        <p:spPr>
          <a:xfrm>
            <a:off x="4028025" y="3125527"/>
            <a:ext cx="3943800" cy="1531500"/>
          </a:xfrm>
          <a:prstGeom prst="roundRect">
            <a:avLst>
              <a:gd name="adj" fmla="val 16667"/>
            </a:avLst>
          </a:prstGeom>
          <a:solidFill>
            <a:srgbClr val="8E7CC3"/>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4F81BD"/>
              </a:buClr>
              <a:buSzPts val="1400"/>
              <a:buFont typeface="Century Schoolbook"/>
              <a:buNone/>
            </a:pPr>
            <a:r>
              <a:rPr lang="fr" sz="1700" b="1" i="0" u="none" strike="noStrike" cap="none">
                <a:solidFill>
                  <a:srgbClr val="FFFFFF"/>
                </a:solidFill>
                <a:latin typeface="Century Schoolbook"/>
                <a:ea typeface="Century Schoolbook"/>
                <a:cs typeface="Century Schoolbook"/>
                <a:sym typeface="Century Schoolbook"/>
              </a:rPr>
              <a:t>To do list, la matrice urgence / importance,  le P.A.S.</a:t>
            </a:r>
            <a:endParaRPr sz="1100"/>
          </a:p>
          <a:p>
            <a:pPr marL="0" marR="0" lvl="0" indent="0" algn="ctr" rtl="0">
              <a:spcBef>
                <a:spcPts val="200"/>
              </a:spcBef>
              <a:spcAft>
                <a:spcPts val="0"/>
              </a:spcAft>
              <a:buClr>
                <a:srgbClr val="4F81BD"/>
              </a:buClr>
              <a:buSzPts val="1400"/>
              <a:buFont typeface="Century Schoolbook"/>
              <a:buNone/>
            </a:pPr>
            <a:r>
              <a:rPr lang="fr" sz="1700" b="1" i="0" u="none" strike="noStrike" cap="none">
                <a:solidFill>
                  <a:srgbClr val="FFFFFF"/>
                </a:solidFill>
                <a:latin typeface="Century Schoolbook"/>
                <a:ea typeface="Century Schoolbook"/>
                <a:cs typeface="Century Schoolbook"/>
                <a:sym typeface="Century Schoolbook"/>
              </a:rPr>
              <a:t>Réserver temps dans son agenda</a:t>
            </a:r>
            <a:endParaRPr sz="1100"/>
          </a:p>
          <a:p>
            <a:pPr marL="0" marR="0" lvl="0" indent="0" algn="ctr" rtl="0">
              <a:spcBef>
                <a:spcPts val="200"/>
              </a:spcBef>
              <a:spcAft>
                <a:spcPts val="0"/>
              </a:spcAft>
              <a:buClr>
                <a:srgbClr val="4F81BD"/>
              </a:buClr>
              <a:buSzPts val="1400"/>
              <a:buFont typeface="Century Schoolbook"/>
              <a:buNone/>
            </a:pPr>
            <a:r>
              <a:rPr lang="fr" sz="1700" b="1" i="0" u="none" strike="noStrike" cap="none">
                <a:solidFill>
                  <a:srgbClr val="FFFFFF"/>
                </a:solidFill>
                <a:latin typeface="Century Schoolbook"/>
                <a:ea typeface="Century Schoolbook"/>
                <a:cs typeface="Century Schoolbook"/>
                <a:sym typeface="Century Schoolbook"/>
              </a:rPr>
              <a:t>Établir ses priorités</a:t>
            </a:r>
            <a:endParaRPr sz="2100" b="1" i="0" u="none" strike="noStrike" cap="none">
              <a:solidFill>
                <a:srgbClr val="FFFFFF"/>
              </a:solidFill>
              <a:latin typeface="Century Schoolbook"/>
              <a:ea typeface="Century Schoolbook"/>
              <a:cs typeface="Century Schoolbook"/>
              <a:sym typeface="Century Schoolbook"/>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1"/>
          <p:cNvSpPr/>
          <p:nvPr/>
        </p:nvSpPr>
        <p:spPr>
          <a:xfrm>
            <a:off x="467544" y="116632"/>
            <a:ext cx="6525300" cy="658500"/>
          </a:xfrm>
          <a:prstGeom prst="roundRect">
            <a:avLst>
              <a:gd name="adj" fmla="val 16667"/>
            </a:avLst>
          </a:prstGeom>
          <a:solidFill>
            <a:srgbClr val="8E7CC3"/>
          </a:solid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fr" sz="2800" b="1">
                <a:solidFill>
                  <a:srgbClr val="FFFFFF"/>
                </a:solidFill>
                <a:latin typeface="Century Schoolbook"/>
                <a:ea typeface="Century Schoolbook"/>
                <a:cs typeface="Century Schoolbook"/>
                <a:sym typeface="Century Schoolbook"/>
              </a:rPr>
              <a:t>JE MANQUE DE TEMPS…</a:t>
            </a:r>
            <a:endParaRPr sz="2000" b="1">
              <a:solidFill>
                <a:srgbClr val="FFFFFF"/>
              </a:solidFill>
              <a:latin typeface="Century Schoolbook"/>
              <a:ea typeface="Century Schoolbook"/>
              <a:cs typeface="Century Schoolbook"/>
              <a:sym typeface="Century Schoolbook"/>
            </a:endParaRPr>
          </a:p>
        </p:txBody>
      </p:sp>
      <p:sp>
        <p:nvSpPr>
          <p:cNvPr id="82" name="Google Shape;82;p11"/>
          <p:cNvSpPr/>
          <p:nvPr/>
        </p:nvSpPr>
        <p:spPr>
          <a:xfrm>
            <a:off x="179512" y="775000"/>
            <a:ext cx="8559000" cy="5817000"/>
          </a:xfrm>
          <a:prstGeom prst="rect">
            <a:avLst/>
          </a:prstGeom>
          <a:noFill/>
          <a:ln>
            <a:noFill/>
          </a:ln>
        </p:spPr>
        <p:txBody>
          <a:bodyPr spcFirstLastPara="1" wrap="square" lIns="91425" tIns="45700" rIns="91425" bIns="45700" anchor="t" anchorCtr="0">
            <a:noAutofit/>
          </a:bodyPr>
          <a:lstStyle/>
          <a:p>
            <a:pPr marL="285750" marR="0" lvl="0" indent="-158750" algn="l" rtl="0">
              <a:spcBef>
                <a:spcPts val="0"/>
              </a:spcBef>
              <a:spcAft>
                <a:spcPts val="0"/>
              </a:spcAft>
              <a:buClr>
                <a:srgbClr val="000000"/>
              </a:buClr>
              <a:buSzPts val="2000"/>
              <a:buFont typeface="Arial"/>
              <a:buNone/>
            </a:pPr>
            <a:endParaRPr sz="1300" b="0" i="0" u="none" strike="noStrike" cap="none">
              <a:solidFill>
                <a:srgbClr val="1F497D"/>
              </a:solidFill>
              <a:latin typeface="Century Schoolbook"/>
              <a:ea typeface="Century Schoolbook"/>
              <a:cs typeface="Century Schoolbook"/>
              <a:sym typeface="Century Schoolbook"/>
            </a:endParaRPr>
          </a:p>
          <a:p>
            <a:pPr marL="285750" marR="0" lvl="0" indent="-241300" algn="l" rtl="0">
              <a:spcBef>
                <a:spcPts val="0"/>
              </a:spcBef>
              <a:spcAft>
                <a:spcPts val="0"/>
              </a:spcAft>
              <a:buClr>
                <a:srgbClr val="1F497D"/>
              </a:buClr>
              <a:buSzPts val="1300"/>
              <a:buFont typeface="Arial"/>
              <a:buChar char="•"/>
            </a:pPr>
            <a:r>
              <a:rPr lang="fr" sz="1300" b="0" i="0" u="none" strike="noStrike" cap="none">
                <a:solidFill>
                  <a:srgbClr val="1F497D"/>
                </a:solidFill>
                <a:latin typeface="Century Schoolbook"/>
                <a:ea typeface="Century Schoolbook"/>
                <a:cs typeface="Century Schoolbook"/>
                <a:sym typeface="Century Schoolbook"/>
              </a:rPr>
              <a:t>Tout le monde a 24h00 par jour : 86 400 secondes</a:t>
            </a:r>
            <a:endParaRPr sz="700"/>
          </a:p>
          <a:p>
            <a:pPr marL="0" marR="0" lvl="0" indent="0" algn="l" rtl="0">
              <a:spcBef>
                <a:spcPts val="0"/>
              </a:spcBef>
              <a:spcAft>
                <a:spcPts val="0"/>
              </a:spcAft>
              <a:buNone/>
            </a:pPr>
            <a:endParaRPr sz="1300">
              <a:solidFill>
                <a:srgbClr val="1F497D"/>
              </a:solidFill>
              <a:latin typeface="Century Schoolbook"/>
              <a:ea typeface="Century Schoolbook"/>
              <a:cs typeface="Century Schoolbook"/>
              <a:sym typeface="Century Schoolbook"/>
            </a:endParaRPr>
          </a:p>
          <a:p>
            <a:pPr marL="285750" marR="0" lvl="0" indent="-241300" algn="l" rtl="0">
              <a:spcBef>
                <a:spcPts val="0"/>
              </a:spcBef>
              <a:spcAft>
                <a:spcPts val="0"/>
              </a:spcAft>
              <a:buClr>
                <a:srgbClr val="1F497D"/>
              </a:buClr>
              <a:buSzPts val="1300"/>
              <a:buFont typeface="Arial"/>
              <a:buChar char="•"/>
            </a:pPr>
            <a:r>
              <a:rPr lang="fr" sz="1300">
                <a:solidFill>
                  <a:srgbClr val="1F497D"/>
                </a:solidFill>
                <a:latin typeface="Century Schoolbook"/>
                <a:ea typeface="Century Schoolbook"/>
                <a:cs typeface="Century Schoolbook"/>
                <a:sym typeface="Century Schoolbook"/>
              </a:rPr>
              <a:t>« Gagner » ou « Perdre » du temps n’existe pas</a:t>
            </a:r>
            <a:endParaRPr sz="700"/>
          </a:p>
          <a:p>
            <a:pPr marL="0" marR="0" lvl="0" indent="0" algn="l" rtl="0">
              <a:spcBef>
                <a:spcPts val="0"/>
              </a:spcBef>
              <a:spcAft>
                <a:spcPts val="0"/>
              </a:spcAft>
              <a:buNone/>
            </a:pPr>
            <a:endParaRPr sz="1300">
              <a:solidFill>
                <a:srgbClr val="1F497D"/>
              </a:solidFill>
              <a:latin typeface="Century Schoolbook"/>
              <a:ea typeface="Century Schoolbook"/>
              <a:cs typeface="Century Schoolbook"/>
              <a:sym typeface="Century Schoolbook"/>
            </a:endParaRPr>
          </a:p>
          <a:p>
            <a:pPr marL="285750" marR="0" lvl="0" indent="-241300" algn="l" rtl="0">
              <a:spcBef>
                <a:spcPts val="0"/>
              </a:spcBef>
              <a:spcAft>
                <a:spcPts val="0"/>
              </a:spcAft>
              <a:buClr>
                <a:srgbClr val="1F497D"/>
              </a:buClr>
              <a:buSzPts val="1300"/>
              <a:buFont typeface="Arial"/>
              <a:buChar char="•"/>
            </a:pPr>
            <a:r>
              <a:rPr lang="fr" sz="1300">
                <a:solidFill>
                  <a:srgbClr val="1F497D"/>
                </a:solidFill>
                <a:latin typeface="Century Schoolbook"/>
                <a:ea typeface="Century Schoolbook"/>
                <a:cs typeface="Century Schoolbook"/>
                <a:sym typeface="Century Schoolbook"/>
              </a:rPr>
              <a:t>La différence est dans la façon d’employer son temps</a:t>
            </a:r>
            <a:endParaRPr sz="700"/>
          </a:p>
          <a:p>
            <a:pPr marL="0" marR="0" lvl="0" indent="0" algn="l" rtl="0">
              <a:spcBef>
                <a:spcPts val="0"/>
              </a:spcBef>
              <a:spcAft>
                <a:spcPts val="0"/>
              </a:spcAft>
              <a:buNone/>
            </a:pPr>
            <a:endParaRPr sz="1300">
              <a:solidFill>
                <a:srgbClr val="1F497D"/>
              </a:solidFill>
              <a:latin typeface="Century Schoolbook"/>
              <a:ea typeface="Century Schoolbook"/>
              <a:cs typeface="Century Schoolbook"/>
              <a:sym typeface="Century Schoolbook"/>
            </a:endParaRPr>
          </a:p>
          <a:p>
            <a:pPr marL="285750" marR="0" lvl="0" indent="-241300" algn="l" rtl="0">
              <a:spcBef>
                <a:spcPts val="0"/>
              </a:spcBef>
              <a:spcAft>
                <a:spcPts val="0"/>
              </a:spcAft>
              <a:buClr>
                <a:srgbClr val="1F497D"/>
              </a:buClr>
              <a:buSzPts val="1300"/>
              <a:buFont typeface="Arial"/>
              <a:buChar char="•"/>
            </a:pPr>
            <a:r>
              <a:rPr lang="fr" sz="1300">
                <a:solidFill>
                  <a:srgbClr val="1F497D"/>
                </a:solidFill>
                <a:latin typeface="Century Schoolbook"/>
                <a:ea typeface="Century Schoolbook"/>
                <a:cs typeface="Century Schoolbook"/>
                <a:sym typeface="Century Schoolbook"/>
              </a:rPr>
              <a:t>L’efficacité d’une personne se mesure en fonction du temps nécessaire pour produire un résultat (PERFORMANCE):</a:t>
            </a:r>
            <a:endParaRPr sz="700"/>
          </a:p>
          <a:p>
            <a:pPr marL="0" marR="0" lvl="0" indent="0" algn="l" rtl="0">
              <a:spcBef>
                <a:spcPts val="0"/>
              </a:spcBef>
              <a:spcAft>
                <a:spcPts val="0"/>
              </a:spcAft>
              <a:buNone/>
            </a:pPr>
            <a:r>
              <a:rPr lang="fr" sz="1100">
                <a:solidFill>
                  <a:srgbClr val="1F497D"/>
                </a:solidFill>
                <a:latin typeface="Century Schoolbook"/>
                <a:ea typeface="Century Schoolbook"/>
                <a:cs typeface="Century Schoolbook"/>
                <a:sym typeface="Century Schoolbook"/>
              </a:rPr>
              <a:t>		</a:t>
            </a:r>
            <a:endParaRPr sz="700"/>
          </a:p>
          <a:p>
            <a:pPr marL="0" marR="0" lvl="0" indent="0" algn="l" rtl="0">
              <a:spcBef>
                <a:spcPts val="0"/>
              </a:spcBef>
              <a:spcAft>
                <a:spcPts val="0"/>
              </a:spcAft>
              <a:buNone/>
            </a:pPr>
            <a:r>
              <a:rPr lang="fr" sz="1100">
                <a:solidFill>
                  <a:srgbClr val="1F497D"/>
                </a:solidFill>
                <a:latin typeface="Century Schoolbook"/>
                <a:ea typeface="Century Schoolbook"/>
                <a:cs typeface="Century Schoolbook"/>
                <a:sym typeface="Century Schoolbook"/>
              </a:rPr>
              <a:t>		</a:t>
            </a:r>
            <a:r>
              <a:rPr lang="fr" sz="1300">
                <a:solidFill>
                  <a:srgbClr val="1F497D"/>
                </a:solidFill>
                <a:latin typeface="Century Schoolbook"/>
                <a:ea typeface="Century Schoolbook"/>
                <a:cs typeface="Century Schoolbook"/>
                <a:sym typeface="Century Schoolbook"/>
              </a:rPr>
              <a:t>Se développe grâce à l’expérience et à la planification,</a:t>
            </a:r>
            <a:endParaRPr sz="900"/>
          </a:p>
          <a:p>
            <a:pPr marL="0" marR="0" lvl="0" indent="0" algn="l" rtl="0">
              <a:spcBef>
                <a:spcPts val="0"/>
              </a:spcBef>
              <a:spcAft>
                <a:spcPts val="0"/>
              </a:spcAft>
              <a:buNone/>
            </a:pPr>
            <a:r>
              <a:rPr lang="fr" sz="1300">
                <a:solidFill>
                  <a:srgbClr val="1F497D"/>
                </a:solidFill>
                <a:latin typeface="Century Schoolbook"/>
                <a:ea typeface="Century Schoolbook"/>
                <a:cs typeface="Century Schoolbook"/>
                <a:sym typeface="Century Schoolbook"/>
              </a:rPr>
              <a:t>		S’améliore grâce aux outils et à l’organisation</a:t>
            </a:r>
            <a:endParaRPr sz="900"/>
          </a:p>
          <a:p>
            <a:pPr marL="0" marR="0" lvl="0" indent="0" algn="l" rtl="0">
              <a:spcBef>
                <a:spcPts val="0"/>
              </a:spcBef>
              <a:spcAft>
                <a:spcPts val="0"/>
              </a:spcAft>
              <a:buNone/>
            </a:pPr>
            <a:r>
              <a:rPr lang="fr" sz="1300">
                <a:solidFill>
                  <a:srgbClr val="1F497D"/>
                </a:solidFill>
                <a:latin typeface="Century Schoolbook"/>
                <a:ea typeface="Century Schoolbook"/>
                <a:cs typeface="Century Schoolbook"/>
                <a:sym typeface="Century Schoolbook"/>
              </a:rPr>
              <a:t>		S’altère à cause de croyances limitantes et pensées négatives</a:t>
            </a:r>
            <a:endParaRPr sz="900"/>
          </a:p>
          <a:p>
            <a:pPr marL="0" marR="0" lvl="0" indent="0" algn="l" rtl="0">
              <a:spcBef>
                <a:spcPts val="0"/>
              </a:spcBef>
              <a:spcAft>
                <a:spcPts val="0"/>
              </a:spcAft>
              <a:buNone/>
            </a:pPr>
            <a:r>
              <a:rPr lang="fr" sz="1300">
                <a:solidFill>
                  <a:srgbClr val="1F497D"/>
                </a:solidFill>
                <a:latin typeface="Century Schoolbook"/>
                <a:ea typeface="Century Schoolbook"/>
                <a:cs typeface="Century Schoolbook"/>
                <a:sym typeface="Century Schoolbook"/>
              </a:rPr>
              <a:t>		Se renforce en pensant autrement, en faisant les bons choix</a:t>
            </a:r>
            <a:r>
              <a:rPr lang="fr" sz="1100">
                <a:solidFill>
                  <a:srgbClr val="1F497D"/>
                </a:solidFill>
                <a:latin typeface="Century Schoolbook"/>
                <a:ea typeface="Century Schoolbook"/>
                <a:cs typeface="Century Schoolbook"/>
                <a:sym typeface="Century Schoolbook"/>
              </a:rPr>
              <a:t> </a:t>
            </a:r>
            <a:endParaRPr sz="700"/>
          </a:p>
          <a:p>
            <a:pPr marL="0" marR="0" lvl="0" indent="0" algn="l" rtl="0">
              <a:spcBef>
                <a:spcPts val="0"/>
              </a:spcBef>
              <a:spcAft>
                <a:spcPts val="0"/>
              </a:spcAft>
              <a:buNone/>
            </a:pPr>
            <a:endParaRPr sz="1100">
              <a:solidFill>
                <a:srgbClr val="1F497D"/>
              </a:solidFill>
              <a:latin typeface="Century Schoolbook"/>
              <a:ea typeface="Century Schoolbook"/>
              <a:cs typeface="Century Schoolbook"/>
              <a:sym typeface="Century Schoolbook"/>
            </a:endParaRPr>
          </a:p>
          <a:p>
            <a:pPr marL="0" marR="0" lvl="0" indent="0" algn="l" rtl="0">
              <a:spcBef>
                <a:spcPts val="0"/>
              </a:spcBef>
              <a:spcAft>
                <a:spcPts val="0"/>
              </a:spcAft>
              <a:buNone/>
            </a:pPr>
            <a:endParaRPr sz="1100">
              <a:solidFill>
                <a:srgbClr val="1F497D"/>
              </a:solidFill>
              <a:latin typeface="Century Schoolbook"/>
              <a:ea typeface="Century Schoolbook"/>
              <a:cs typeface="Century Schoolbook"/>
              <a:sym typeface="Century Schoolbook"/>
            </a:endParaRPr>
          </a:p>
          <a:p>
            <a:pPr marL="285750" marR="0" lvl="0" indent="-215900" algn="l" rtl="0">
              <a:spcBef>
                <a:spcPts val="0"/>
              </a:spcBef>
              <a:spcAft>
                <a:spcPts val="0"/>
              </a:spcAft>
              <a:buClr>
                <a:srgbClr val="1F497D"/>
              </a:buClr>
              <a:buSzPts val="1300"/>
              <a:buFont typeface="Arial"/>
              <a:buChar char="•"/>
            </a:pPr>
            <a:r>
              <a:rPr lang="fr" sz="1300">
                <a:solidFill>
                  <a:srgbClr val="1F497D"/>
                </a:solidFill>
                <a:latin typeface="Century Schoolbook"/>
                <a:ea typeface="Century Schoolbook"/>
                <a:cs typeface="Century Schoolbook"/>
                <a:sym typeface="Century Schoolbook"/>
              </a:rPr>
              <a:t>L’efficacité dépend des priorités, de la motivation, de la persévérance, de la concentration et de l’ACTION! </a:t>
            </a:r>
            <a:endParaRPr sz="13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2"/>
          <p:cNvSpPr txBox="1"/>
          <p:nvPr/>
        </p:nvSpPr>
        <p:spPr>
          <a:xfrm>
            <a:off x="801825" y="933400"/>
            <a:ext cx="7144500" cy="600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fr" sz="2700" b="1">
                <a:solidFill>
                  <a:srgbClr val="705D8F"/>
                </a:solidFill>
                <a:latin typeface="Montserrat"/>
                <a:ea typeface="Montserrat"/>
                <a:cs typeface="Montserrat"/>
                <a:sym typeface="Montserrat"/>
              </a:rPr>
              <a:t>EFFICACE (EFIKAS)</a:t>
            </a:r>
            <a:endParaRPr sz="2700" b="1">
              <a:solidFill>
                <a:srgbClr val="705D8F"/>
              </a:solidFill>
              <a:latin typeface="Montserrat"/>
              <a:ea typeface="Montserrat"/>
              <a:cs typeface="Montserrat"/>
              <a:sym typeface="Montserrat"/>
            </a:endParaRPr>
          </a:p>
        </p:txBody>
      </p:sp>
      <p:sp>
        <p:nvSpPr>
          <p:cNvPr id="88" name="Google Shape;88;p12"/>
          <p:cNvSpPr/>
          <p:nvPr/>
        </p:nvSpPr>
        <p:spPr>
          <a:xfrm>
            <a:off x="801834" y="1862482"/>
            <a:ext cx="7344900" cy="1080000"/>
          </a:xfrm>
          <a:prstGeom prst="roundRect">
            <a:avLst>
              <a:gd name="adj" fmla="val 24680"/>
            </a:avLst>
          </a:prstGeom>
          <a:solidFill>
            <a:srgbClr val="8E7CC3"/>
          </a:solid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fr" sz="2800" b="1">
                <a:solidFill>
                  <a:srgbClr val="FFFFFF"/>
                </a:solidFill>
                <a:latin typeface="Century Schoolbook"/>
                <a:ea typeface="Century Schoolbook"/>
                <a:cs typeface="Century Schoolbook"/>
                <a:sym typeface="Century Schoolbook"/>
              </a:rPr>
              <a:t>« Qui produit l’effet qu’on en attend »</a:t>
            </a:r>
            <a:endParaRPr sz="2000" b="1">
              <a:solidFill>
                <a:srgbClr val="FFFFFF"/>
              </a:solidFill>
              <a:latin typeface="Century Schoolbook"/>
              <a:ea typeface="Century Schoolbook"/>
              <a:cs typeface="Century Schoolbook"/>
              <a:sym typeface="Century Schoolbook"/>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3"/>
          <p:cNvSpPr txBox="1"/>
          <p:nvPr/>
        </p:nvSpPr>
        <p:spPr>
          <a:xfrm>
            <a:off x="70325" y="261175"/>
            <a:ext cx="5726100" cy="461700"/>
          </a:xfrm>
          <a:prstGeom prst="rect">
            <a:avLst/>
          </a:prstGeom>
          <a:solidFill>
            <a:srgbClr val="8E7CC3"/>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800" b="1">
                <a:solidFill>
                  <a:schemeClr val="lt1"/>
                </a:solidFill>
              </a:rPr>
              <a:t>SE FIXER DES OBJECTIFS</a:t>
            </a:r>
            <a:endParaRPr sz="1800" b="1">
              <a:solidFill>
                <a:schemeClr val="lt1"/>
              </a:solidFill>
            </a:endParaRPr>
          </a:p>
        </p:txBody>
      </p:sp>
      <p:sp>
        <p:nvSpPr>
          <p:cNvPr id="94" name="Google Shape;94;p13"/>
          <p:cNvSpPr txBox="1"/>
          <p:nvPr/>
        </p:nvSpPr>
        <p:spPr>
          <a:xfrm>
            <a:off x="584950" y="1086132"/>
            <a:ext cx="5565300" cy="431100"/>
          </a:xfrm>
          <a:prstGeom prst="rect">
            <a:avLst/>
          </a:prstGeom>
          <a:noFill/>
          <a:ln>
            <a:noFill/>
          </a:ln>
        </p:spPr>
        <p:txBody>
          <a:bodyPr spcFirstLastPara="1" wrap="square" lIns="91425" tIns="91425" rIns="91425" bIns="91425" anchor="t" anchorCtr="0">
            <a:spAutoFit/>
          </a:bodyPr>
          <a:lstStyle/>
          <a:p>
            <a:pPr marL="899999" lvl="0" indent="-9525" algn="just" rtl="0">
              <a:spcBef>
                <a:spcPts val="600"/>
              </a:spcBef>
              <a:spcAft>
                <a:spcPts val="0"/>
              </a:spcAft>
              <a:buNone/>
            </a:pPr>
            <a:r>
              <a:rPr lang="fr" sz="1600" b="1">
                <a:solidFill>
                  <a:srgbClr val="674EA7"/>
                </a:solidFill>
              </a:rPr>
              <a:t>OBJECTIFS</a:t>
            </a:r>
            <a:endParaRPr sz="1500" b="1">
              <a:solidFill>
                <a:srgbClr val="674EA7"/>
              </a:solidFill>
            </a:endParaRPr>
          </a:p>
        </p:txBody>
      </p:sp>
      <p:sp>
        <p:nvSpPr>
          <p:cNvPr id="95" name="Google Shape;95;p13"/>
          <p:cNvSpPr/>
          <p:nvPr/>
        </p:nvSpPr>
        <p:spPr>
          <a:xfrm>
            <a:off x="312434" y="1880475"/>
            <a:ext cx="7416900" cy="1666500"/>
          </a:xfrm>
          <a:prstGeom prst="roundRect">
            <a:avLst>
              <a:gd name="adj" fmla="val 16667"/>
            </a:avLst>
          </a:prstGeom>
          <a:solidFill>
            <a:srgbClr val="8E7CC3"/>
          </a:solid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fr" sz="3200" b="1">
                <a:solidFill>
                  <a:srgbClr val="FFFFFF"/>
                </a:solidFill>
                <a:latin typeface="Century Schoolbook"/>
                <a:ea typeface="Century Schoolbook"/>
                <a:cs typeface="Century Schoolbook"/>
                <a:sym typeface="Century Schoolbook"/>
              </a:rPr>
              <a:t>« Résultat que l’on se propose d’atteindre »</a:t>
            </a:r>
            <a:endParaRPr sz="2000" b="1">
              <a:solidFill>
                <a:srgbClr val="FFFFFF"/>
              </a:solidFill>
              <a:latin typeface="Century Schoolbook"/>
              <a:ea typeface="Century Schoolbook"/>
              <a:cs typeface="Century Schoolbook"/>
              <a:sym typeface="Century Schoolbook"/>
            </a:endParaRPr>
          </a:p>
          <a:p>
            <a:pPr marL="0" lvl="0" indent="0" algn="l" rtl="0">
              <a:spcBef>
                <a:spcPts val="600"/>
              </a:spcBef>
              <a:spcAft>
                <a:spcPts val="0"/>
              </a:spcAft>
              <a:buNone/>
            </a:pPr>
            <a:endParaRPr sz="2000" b="1">
              <a:solidFill>
                <a:srgbClr val="FFFFFF"/>
              </a:solidFill>
              <a:latin typeface="Century Schoolbook"/>
              <a:ea typeface="Century Schoolbook"/>
              <a:cs typeface="Century Schoolbook"/>
              <a:sym typeface="Century Schoolbook"/>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4"/>
          <p:cNvSpPr/>
          <p:nvPr/>
        </p:nvSpPr>
        <p:spPr>
          <a:xfrm>
            <a:off x="467544" y="116632"/>
            <a:ext cx="6525300" cy="658500"/>
          </a:xfrm>
          <a:prstGeom prst="roundRect">
            <a:avLst>
              <a:gd name="adj" fmla="val 16667"/>
            </a:avLst>
          </a:prstGeom>
          <a:solidFill>
            <a:srgbClr val="8E7CC3"/>
          </a:solid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fr" sz="2800" b="1">
                <a:solidFill>
                  <a:srgbClr val="FFFFFF"/>
                </a:solidFill>
                <a:latin typeface="Century Schoolbook"/>
                <a:ea typeface="Century Schoolbook"/>
                <a:cs typeface="Century Schoolbook"/>
                <a:sym typeface="Century Schoolbook"/>
              </a:rPr>
              <a:t>QUALITÉ D’UN BON OBJECTIF</a:t>
            </a:r>
            <a:endParaRPr sz="2000" b="1">
              <a:solidFill>
                <a:srgbClr val="FFFFFF"/>
              </a:solidFill>
              <a:latin typeface="Century Schoolbook"/>
              <a:ea typeface="Century Schoolbook"/>
              <a:cs typeface="Century Schoolbook"/>
              <a:sym typeface="Century Schoolbook"/>
            </a:endParaRPr>
          </a:p>
        </p:txBody>
      </p:sp>
      <p:sp>
        <p:nvSpPr>
          <p:cNvPr id="101" name="Google Shape;101;p14"/>
          <p:cNvSpPr txBox="1"/>
          <p:nvPr/>
        </p:nvSpPr>
        <p:spPr>
          <a:xfrm>
            <a:off x="467549" y="1068949"/>
            <a:ext cx="7505700" cy="569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3100">
                <a:solidFill>
                  <a:srgbClr val="000000"/>
                </a:solidFill>
                <a:latin typeface="Century Schoolbook"/>
                <a:ea typeface="Century Schoolbook"/>
                <a:cs typeface="Century Schoolbook"/>
                <a:sym typeface="Century Schoolbook"/>
              </a:rPr>
              <a:t>	</a:t>
            </a:r>
            <a:r>
              <a:rPr lang="fr" sz="3100">
                <a:solidFill>
                  <a:srgbClr val="1F497D"/>
                </a:solidFill>
                <a:latin typeface="Century Schoolbook"/>
                <a:ea typeface="Century Schoolbook"/>
                <a:cs typeface="Century Schoolbook"/>
                <a:sym typeface="Century Schoolbook"/>
              </a:rPr>
              <a:t>Quantifiable (ou observable)</a:t>
            </a:r>
            <a:endParaRPr sz="500"/>
          </a:p>
        </p:txBody>
      </p:sp>
      <p:sp>
        <p:nvSpPr>
          <p:cNvPr id="102" name="Google Shape;102;p14"/>
          <p:cNvSpPr txBox="1"/>
          <p:nvPr/>
        </p:nvSpPr>
        <p:spPr>
          <a:xfrm>
            <a:off x="531978" y="2079380"/>
            <a:ext cx="7441200" cy="569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3100">
                <a:solidFill>
                  <a:srgbClr val="000000"/>
                </a:solidFill>
                <a:latin typeface="Century Schoolbook"/>
                <a:ea typeface="Century Schoolbook"/>
                <a:cs typeface="Century Schoolbook"/>
                <a:sym typeface="Century Schoolbook"/>
              </a:rPr>
              <a:t>	</a:t>
            </a:r>
            <a:r>
              <a:rPr lang="fr" sz="3100">
                <a:solidFill>
                  <a:srgbClr val="1F497D"/>
                </a:solidFill>
                <a:latin typeface="Century Schoolbook"/>
                <a:ea typeface="Century Schoolbook"/>
                <a:cs typeface="Century Schoolbook"/>
                <a:sym typeface="Century Schoolbook"/>
              </a:rPr>
              <a:t>Moyens définis</a:t>
            </a:r>
            <a:endParaRPr sz="500"/>
          </a:p>
        </p:txBody>
      </p:sp>
      <p:sp>
        <p:nvSpPr>
          <p:cNvPr id="103" name="Google Shape;103;p14"/>
          <p:cNvSpPr txBox="1"/>
          <p:nvPr/>
        </p:nvSpPr>
        <p:spPr>
          <a:xfrm>
            <a:off x="789700" y="3088574"/>
            <a:ext cx="7183500" cy="569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3100">
                <a:solidFill>
                  <a:srgbClr val="000000"/>
                </a:solidFill>
                <a:latin typeface="Century Schoolbook"/>
                <a:ea typeface="Century Schoolbook"/>
                <a:cs typeface="Century Schoolbook"/>
                <a:sym typeface="Century Schoolbook"/>
              </a:rPr>
              <a:t>  </a:t>
            </a:r>
            <a:r>
              <a:rPr lang="fr" sz="3100">
                <a:solidFill>
                  <a:srgbClr val="1F497D"/>
                </a:solidFill>
                <a:latin typeface="Century Schoolbook"/>
                <a:ea typeface="Century Schoolbook"/>
                <a:cs typeface="Century Schoolbook"/>
                <a:sym typeface="Century Schoolbook"/>
              </a:rPr>
              <a:t>Négocié et ...</a:t>
            </a:r>
            <a:endParaRPr sz="500"/>
          </a:p>
        </p:txBody>
      </p:sp>
      <p:sp>
        <p:nvSpPr>
          <p:cNvPr id="104" name="Google Shape;104;p14"/>
          <p:cNvSpPr txBox="1"/>
          <p:nvPr/>
        </p:nvSpPr>
        <p:spPr>
          <a:xfrm>
            <a:off x="531978" y="1574783"/>
            <a:ext cx="7441200" cy="569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3100">
                <a:solidFill>
                  <a:srgbClr val="000000"/>
                </a:solidFill>
                <a:latin typeface="Century Schoolbook"/>
                <a:ea typeface="Century Schoolbook"/>
                <a:cs typeface="Century Schoolbook"/>
                <a:sym typeface="Century Schoolbook"/>
              </a:rPr>
              <a:t>	</a:t>
            </a:r>
            <a:r>
              <a:rPr lang="fr" sz="3100">
                <a:solidFill>
                  <a:srgbClr val="1F497D"/>
                </a:solidFill>
                <a:latin typeface="Century Schoolbook"/>
                <a:ea typeface="Century Schoolbook"/>
                <a:cs typeface="Century Schoolbook"/>
                <a:sym typeface="Century Schoolbook"/>
              </a:rPr>
              <a:t>Date d’échéance</a:t>
            </a:r>
            <a:endParaRPr sz="500"/>
          </a:p>
        </p:txBody>
      </p:sp>
      <p:sp>
        <p:nvSpPr>
          <p:cNvPr id="105" name="Google Shape;105;p14"/>
          <p:cNvSpPr txBox="1"/>
          <p:nvPr/>
        </p:nvSpPr>
        <p:spPr>
          <a:xfrm>
            <a:off x="660840" y="2583977"/>
            <a:ext cx="7312200" cy="569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3100">
                <a:solidFill>
                  <a:srgbClr val="000000"/>
                </a:solidFill>
                <a:latin typeface="Century Schoolbook"/>
                <a:ea typeface="Century Schoolbook"/>
                <a:cs typeface="Century Schoolbook"/>
                <a:sym typeface="Century Schoolbook"/>
              </a:rPr>
              <a:t>   </a:t>
            </a:r>
            <a:r>
              <a:rPr lang="fr" sz="3100">
                <a:solidFill>
                  <a:srgbClr val="1F497D"/>
                </a:solidFill>
                <a:latin typeface="Century Schoolbook"/>
                <a:ea typeface="Century Schoolbook"/>
                <a:cs typeface="Century Schoolbook"/>
                <a:sym typeface="Century Schoolbook"/>
              </a:rPr>
              <a:t>Motivant</a:t>
            </a:r>
            <a:endParaRPr sz="500"/>
          </a:p>
        </p:txBody>
      </p:sp>
      <p:sp>
        <p:nvSpPr>
          <p:cNvPr id="106" name="Google Shape;106;p14"/>
          <p:cNvSpPr txBox="1"/>
          <p:nvPr/>
        </p:nvSpPr>
        <p:spPr>
          <a:xfrm>
            <a:off x="2016994" y="3537150"/>
            <a:ext cx="5219100" cy="692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 sz="3900">
                <a:solidFill>
                  <a:srgbClr val="1F497D"/>
                </a:solidFill>
                <a:latin typeface="Century Schoolbook"/>
                <a:ea typeface="Century Schoolbook"/>
                <a:cs typeface="Century Schoolbook"/>
                <a:sym typeface="Century Schoolbook"/>
              </a:rPr>
              <a:t>… RÉALISTE 	!</a:t>
            </a:r>
            <a:endParaRPr sz="5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5"/>
          <p:cNvSpPr/>
          <p:nvPr/>
        </p:nvSpPr>
        <p:spPr>
          <a:xfrm>
            <a:off x="467544" y="116632"/>
            <a:ext cx="6525300" cy="658500"/>
          </a:xfrm>
          <a:prstGeom prst="roundRect">
            <a:avLst>
              <a:gd name="adj" fmla="val 16667"/>
            </a:avLst>
          </a:prstGeom>
          <a:solidFill>
            <a:srgbClr val="8E7CC3"/>
          </a:solid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fr" sz="2800" b="1">
                <a:solidFill>
                  <a:srgbClr val="FFFFFF"/>
                </a:solidFill>
                <a:latin typeface="Century Schoolbook"/>
                <a:ea typeface="Century Schoolbook"/>
                <a:cs typeface="Century Schoolbook"/>
                <a:sym typeface="Century Schoolbook"/>
              </a:rPr>
              <a:t>Smart goals</a:t>
            </a:r>
            <a:endParaRPr sz="2000" b="1">
              <a:solidFill>
                <a:srgbClr val="FFFFFF"/>
              </a:solidFill>
              <a:latin typeface="Century Schoolbook"/>
              <a:ea typeface="Century Schoolbook"/>
              <a:cs typeface="Century Schoolbook"/>
              <a:sym typeface="Century Schoolbook"/>
            </a:endParaRPr>
          </a:p>
        </p:txBody>
      </p:sp>
      <p:sp>
        <p:nvSpPr>
          <p:cNvPr id="112" name="Google Shape;112;p15"/>
          <p:cNvSpPr txBox="1"/>
          <p:nvPr/>
        </p:nvSpPr>
        <p:spPr>
          <a:xfrm>
            <a:off x="77275" y="936125"/>
            <a:ext cx="8281200" cy="4125000"/>
          </a:xfrm>
          <a:prstGeom prst="rect">
            <a:avLst/>
          </a:prstGeom>
          <a:noFill/>
          <a:ln>
            <a:noFill/>
          </a:ln>
        </p:spPr>
        <p:txBody>
          <a:bodyPr spcFirstLastPara="1" wrap="square" lIns="91425" tIns="91425" rIns="91425" bIns="91425" anchor="t" anchorCtr="0">
            <a:spAutoFit/>
          </a:bodyPr>
          <a:lstStyle/>
          <a:p>
            <a:pPr marL="274320" lvl="0" indent="0" algn="l" rtl="0">
              <a:spcBef>
                <a:spcPts val="0"/>
              </a:spcBef>
              <a:spcAft>
                <a:spcPts val="0"/>
              </a:spcAft>
              <a:buNone/>
            </a:pPr>
            <a:r>
              <a:rPr lang="fr" sz="1700" b="1">
                <a:solidFill>
                  <a:srgbClr val="1F497D"/>
                </a:solidFill>
                <a:latin typeface="Century Schoolbook"/>
                <a:ea typeface="Century Schoolbook"/>
                <a:cs typeface="Century Schoolbook"/>
                <a:sym typeface="Century Schoolbook"/>
              </a:rPr>
              <a:t>1</a:t>
            </a:r>
            <a:r>
              <a:rPr lang="fr" sz="1700">
                <a:solidFill>
                  <a:srgbClr val="1F497D"/>
                </a:solidFill>
                <a:latin typeface="Century Schoolbook"/>
                <a:ea typeface="Century Schoolbook"/>
                <a:cs typeface="Century Schoolbook"/>
                <a:sym typeface="Century Schoolbook"/>
              </a:rPr>
              <a:t>- Les objectifs fixées répondent au modèle MALIN et sont négociables</a:t>
            </a:r>
            <a:endParaRPr sz="1700">
              <a:solidFill>
                <a:schemeClr val="dk1"/>
              </a:solidFill>
              <a:latin typeface="Century Schoolbook"/>
              <a:ea typeface="Century Schoolbook"/>
              <a:cs typeface="Century Schoolbook"/>
              <a:sym typeface="Century Schoolbook"/>
            </a:endParaRPr>
          </a:p>
          <a:p>
            <a:pPr marL="274320" lvl="0" indent="-167640" algn="l" rtl="0">
              <a:spcBef>
                <a:spcPts val="600"/>
              </a:spcBef>
              <a:spcAft>
                <a:spcPts val="0"/>
              </a:spcAft>
              <a:buNone/>
            </a:pPr>
            <a:endParaRPr sz="1700">
              <a:solidFill>
                <a:srgbClr val="1F497D"/>
              </a:solidFill>
              <a:latin typeface="Century Schoolbook"/>
              <a:ea typeface="Century Schoolbook"/>
              <a:cs typeface="Century Schoolbook"/>
              <a:sym typeface="Century Schoolbook"/>
            </a:endParaRPr>
          </a:p>
          <a:p>
            <a:pPr marL="274320" lvl="0" indent="0" algn="l" rtl="0">
              <a:spcBef>
                <a:spcPts val="600"/>
              </a:spcBef>
              <a:spcAft>
                <a:spcPts val="0"/>
              </a:spcAft>
              <a:buNone/>
            </a:pPr>
            <a:r>
              <a:rPr lang="fr" sz="1700" b="1">
                <a:solidFill>
                  <a:srgbClr val="1F497D"/>
                </a:solidFill>
                <a:latin typeface="Century Schoolbook"/>
                <a:ea typeface="Century Schoolbook"/>
                <a:cs typeface="Century Schoolbook"/>
                <a:sym typeface="Century Schoolbook"/>
              </a:rPr>
              <a:t>2</a:t>
            </a:r>
            <a:r>
              <a:rPr lang="fr" sz="1700">
                <a:solidFill>
                  <a:srgbClr val="1F497D"/>
                </a:solidFill>
                <a:latin typeface="Century Schoolbook"/>
                <a:ea typeface="Century Schoolbook"/>
                <a:cs typeface="Century Schoolbook"/>
                <a:sym typeface="Century Schoolbook"/>
              </a:rPr>
              <a:t>- Etablir un plan d’action correspondant à l’objectif final (étapes par étapes)</a:t>
            </a:r>
            <a:endParaRPr sz="1700">
              <a:solidFill>
                <a:schemeClr val="dk1"/>
              </a:solidFill>
              <a:latin typeface="Century Schoolbook"/>
              <a:ea typeface="Century Schoolbook"/>
              <a:cs typeface="Century Schoolbook"/>
              <a:sym typeface="Century Schoolbook"/>
            </a:endParaRPr>
          </a:p>
          <a:p>
            <a:pPr marL="274320" lvl="0" indent="-167640" algn="l" rtl="0">
              <a:spcBef>
                <a:spcPts val="600"/>
              </a:spcBef>
              <a:spcAft>
                <a:spcPts val="0"/>
              </a:spcAft>
              <a:buNone/>
            </a:pPr>
            <a:endParaRPr sz="1700">
              <a:solidFill>
                <a:srgbClr val="1F497D"/>
              </a:solidFill>
              <a:latin typeface="Century Schoolbook"/>
              <a:ea typeface="Century Schoolbook"/>
              <a:cs typeface="Century Schoolbook"/>
              <a:sym typeface="Century Schoolbook"/>
            </a:endParaRPr>
          </a:p>
          <a:p>
            <a:pPr marL="274320" lvl="0" indent="0" algn="l" rtl="0">
              <a:spcBef>
                <a:spcPts val="600"/>
              </a:spcBef>
              <a:spcAft>
                <a:spcPts val="0"/>
              </a:spcAft>
              <a:buNone/>
            </a:pPr>
            <a:r>
              <a:rPr lang="fr" sz="1700" b="1">
                <a:solidFill>
                  <a:srgbClr val="1F497D"/>
                </a:solidFill>
                <a:latin typeface="Century Schoolbook"/>
                <a:ea typeface="Century Schoolbook"/>
                <a:cs typeface="Century Schoolbook"/>
                <a:sym typeface="Century Schoolbook"/>
              </a:rPr>
              <a:t>3</a:t>
            </a:r>
            <a:r>
              <a:rPr lang="fr" sz="1700">
                <a:solidFill>
                  <a:srgbClr val="1F497D"/>
                </a:solidFill>
                <a:latin typeface="Century Schoolbook"/>
                <a:ea typeface="Century Schoolbook"/>
                <a:cs typeface="Century Schoolbook"/>
                <a:sym typeface="Century Schoolbook"/>
              </a:rPr>
              <a:t>- Un objectif écrit devient tangible: écrire et communiquer sur l’objectif </a:t>
            </a:r>
            <a:endParaRPr sz="1700">
              <a:solidFill>
                <a:schemeClr val="dk1"/>
              </a:solidFill>
              <a:latin typeface="Century Schoolbook"/>
              <a:ea typeface="Century Schoolbook"/>
              <a:cs typeface="Century Schoolbook"/>
              <a:sym typeface="Century Schoolbook"/>
            </a:endParaRPr>
          </a:p>
          <a:p>
            <a:pPr marL="274320" lvl="0" indent="-167640" algn="l" rtl="0">
              <a:spcBef>
                <a:spcPts val="600"/>
              </a:spcBef>
              <a:spcAft>
                <a:spcPts val="0"/>
              </a:spcAft>
              <a:buNone/>
            </a:pPr>
            <a:endParaRPr sz="1700">
              <a:solidFill>
                <a:srgbClr val="1F497D"/>
              </a:solidFill>
              <a:latin typeface="Century Schoolbook"/>
              <a:ea typeface="Century Schoolbook"/>
              <a:cs typeface="Century Schoolbook"/>
              <a:sym typeface="Century Schoolbook"/>
            </a:endParaRPr>
          </a:p>
          <a:p>
            <a:pPr marL="274320" lvl="0" indent="0" algn="l" rtl="0">
              <a:spcBef>
                <a:spcPts val="600"/>
              </a:spcBef>
              <a:spcAft>
                <a:spcPts val="0"/>
              </a:spcAft>
              <a:buNone/>
            </a:pPr>
            <a:r>
              <a:rPr lang="fr" sz="1700" b="1">
                <a:solidFill>
                  <a:srgbClr val="1F497D"/>
                </a:solidFill>
                <a:latin typeface="Century Schoolbook"/>
                <a:ea typeface="Century Schoolbook"/>
                <a:cs typeface="Century Schoolbook"/>
                <a:sym typeface="Century Schoolbook"/>
              </a:rPr>
              <a:t>4</a:t>
            </a:r>
            <a:r>
              <a:rPr lang="fr" sz="1700">
                <a:solidFill>
                  <a:srgbClr val="1F497D"/>
                </a:solidFill>
                <a:latin typeface="Century Schoolbook"/>
                <a:ea typeface="Century Schoolbook"/>
                <a:cs typeface="Century Schoolbook"/>
                <a:sym typeface="Century Schoolbook"/>
              </a:rPr>
              <a:t>- Se tenir à l’objectif final, mais savoir réévaluer les objectifs intermédiaires, et adapter sa stratégie en fonction des circonstances</a:t>
            </a:r>
            <a:endParaRPr sz="1700">
              <a:solidFill>
                <a:schemeClr val="dk1"/>
              </a:solidFill>
              <a:latin typeface="Century Schoolbook"/>
              <a:ea typeface="Century Schoolbook"/>
              <a:cs typeface="Century Schoolbook"/>
              <a:sym typeface="Century Schoolbook"/>
            </a:endParaRPr>
          </a:p>
          <a:p>
            <a:pPr marL="274320" lvl="0" indent="-167640" algn="l" rtl="0">
              <a:spcBef>
                <a:spcPts val="600"/>
              </a:spcBef>
              <a:spcAft>
                <a:spcPts val="0"/>
              </a:spcAft>
              <a:buNone/>
            </a:pPr>
            <a:endParaRPr sz="1700">
              <a:solidFill>
                <a:srgbClr val="1F497D"/>
              </a:solidFill>
              <a:latin typeface="Century Schoolbook"/>
              <a:ea typeface="Century Schoolbook"/>
              <a:cs typeface="Century Schoolbook"/>
              <a:sym typeface="Century Schoolbook"/>
            </a:endParaRPr>
          </a:p>
          <a:p>
            <a:pPr marL="274320" lvl="0" indent="0" algn="l" rtl="0">
              <a:spcBef>
                <a:spcPts val="600"/>
              </a:spcBef>
              <a:spcAft>
                <a:spcPts val="0"/>
              </a:spcAft>
              <a:buNone/>
            </a:pPr>
            <a:r>
              <a:rPr lang="fr" sz="1700" b="1">
                <a:solidFill>
                  <a:srgbClr val="1F497D"/>
                </a:solidFill>
                <a:latin typeface="Century Schoolbook"/>
                <a:ea typeface="Century Schoolbook"/>
                <a:cs typeface="Century Schoolbook"/>
                <a:sym typeface="Century Schoolbook"/>
              </a:rPr>
              <a:t>5</a:t>
            </a:r>
            <a:r>
              <a:rPr lang="fr" sz="1700">
                <a:solidFill>
                  <a:srgbClr val="1F497D"/>
                </a:solidFill>
                <a:latin typeface="Century Schoolbook"/>
                <a:ea typeface="Century Schoolbook"/>
                <a:cs typeface="Century Schoolbook"/>
                <a:sym typeface="Century Schoolbook"/>
              </a:rPr>
              <a:t>- Savoir célébrer et savourer l’atteinte des objectifs intermédiaires afin d’alimenter la motivations</a:t>
            </a:r>
            <a:endParaRPr sz="1700">
              <a:solidFill>
                <a:schemeClr val="dk1"/>
              </a:solidFill>
              <a:latin typeface="Century Schoolbook"/>
              <a:ea typeface="Century Schoolbook"/>
              <a:cs typeface="Century Schoolbook"/>
              <a:sym typeface="Century Schoolbook"/>
            </a:endParaRPr>
          </a:p>
          <a:p>
            <a:pPr marL="274320" lvl="0" indent="-167640" algn="l" rtl="0">
              <a:spcBef>
                <a:spcPts val="600"/>
              </a:spcBef>
              <a:spcAft>
                <a:spcPts val="0"/>
              </a:spcAft>
              <a:buNone/>
            </a:pPr>
            <a:endParaRPr sz="24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6"/>
          <p:cNvSpPr/>
          <p:nvPr/>
        </p:nvSpPr>
        <p:spPr>
          <a:xfrm>
            <a:off x="467544" y="116632"/>
            <a:ext cx="6525300" cy="658500"/>
          </a:xfrm>
          <a:prstGeom prst="roundRect">
            <a:avLst>
              <a:gd name="adj" fmla="val 16667"/>
            </a:avLst>
          </a:prstGeom>
          <a:solidFill>
            <a:srgbClr val="8E7CC3"/>
          </a:solid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fr" sz="2800" b="1">
                <a:solidFill>
                  <a:srgbClr val="FFFFFF"/>
                </a:solidFill>
                <a:latin typeface="Century Schoolbook"/>
                <a:ea typeface="Century Schoolbook"/>
                <a:cs typeface="Century Schoolbook"/>
                <a:sym typeface="Century Schoolbook"/>
              </a:rPr>
              <a:t>Procrastination : Les origines </a:t>
            </a:r>
            <a:endParaRPr sz="2000" b="1">
              <a:solidFill>
                <a:srgbClr val="FFFFFF"/>
              </a:solidFill>
              <a:latin typeface="Century Schoolbook"/>
              <a:ea typeface="Century Schoolbook"/>
              <a:cs typeface="Century Schoolbook"/>
              <a:sym typeface="Century Schoolbook"/>
            </a:endParaRPr>
          </a:p>
        </p:txBody>
      </p:sp>
      <p:sp>
        <p:nvSpPr>
          <p:cNvPr id="118" name="Google Shape;118;p16"/>
          <p:cNvSpPr txBox="1"/>
          <p:nvPr/>
        </p:nvSpPr>
        <p:spPr>
          <a:xfrm>
            <a:off x="467550" y="936125"/>
            <a:ext cx="7581900" cy="2878200"/>
          </a:xfrm>
          <a:prstGeom prst="rect">
            <a:avLst/>
          </a:prstGeom>
          <a:noFill/>
          <a:ln>
            <a:noFill/>
          </a:ln>
        </p:spPr>
        <p:txBody>
          <a:bodyPr spcFirstLastPara="1" wrap="square" lIns="91425" tIns="91425" rIns="91425" bIns="91425" anchor="t" anchorCtr="0">
            <a:spAutoFit/>
          </a:bodyPr>
          <a:lstStyle/>
          <a:p>
            <a:pPr marL="274320" lvl="0" indent="0" algn="l" rtl="0">
              <a:spcBef>
                <a:spcPts val="600"/>
              </a:spcBef>
              <a:spcAft>
                <a:spcPts val="0"/>
              </a:spcAft>
              <a:buNone/>
            </a:pPr>
            <a:r>
              <a:rPr lang="fr" sz="1900">
                <a:solidFill>
                  <a:srgbClr val="1F497D"/>
                </a:solidFill>
                <a:latin typeface="Century Schoolbook"/>
                <a:ea typeface="Century Schoolbook"/>
                <a:cs typeface="Century Schoolbook"/>
                <a:sym typeface="Century Schoolbook"/>
              </a:rPr>
              <a:t>La procrastination consiste à retarder l’accomplissement d’une tâche de façon irrationnelle malgré des conséquences négatives </a:t>
            </a:r>
            <a:endParaRPr sz="1900">
              <a:solidFill>
                <a:schemeClr val="dk1"/>
              </a:solidFill>
              <a:latin typeface="Century Schoolbook"/>
              <a:ea typeface="Century Schoolbook"/>
              <a:cs typeface="Century Schoolbook"/>
              <a:sym typeface="Century Schoolbook"/>
            </a:endParaRPr>
          </a:p>
          <a:p>
            <a:pPr marL="274320" lvl="0" indent="-149860" algn="l" rtl="0">
              <a:spcBef>
                <a:spcPts val="600"/>
              </a:spcBef>
              <a:spcAft>
                <a:spcPts val="0"/>
              </a:spcAft>
              <a:buClr>
                <a:schemeClr val="dk1"/>
              </a:buClr>
              <a:buSzPts val="1960"/>
              <a:buFont typeface="Arial"/>
              <a:buNone/>
            </a:pPr>
            <a:endParaRPr sz="1900">
              <a:solidFill>
                <a:srgbClr val="1F497D"/>
              </a:solidFill>
              <a:latin typeface="Century Schoolbook"/>
              <a:ea typeface="Century Schoolbook"/>
              <a:cs typeface="Century Schoolbook"/>
              <a:sym typeface="Century Schoolbook"/>
            </a:endParaRPr>
          </a:p>
          <a:p>
            <a:pPr marL="274320" lvl="0" indent="0" algn="l" rtl="0">
              <a:spcBef>
                <a:spcPts val="600"/>
              </a:spcBef>
              <a:spcAft>
                <a:spcPts val="0"/>
              </a:spcAft>
              <a:buNone/>
            </a:pPr>
            <a:r>
              <a:rPr lang="fr" sz="1900">
                <a:solidFill>
                  <a:srgbClr val="1F497D"/>
                </a:solidFill>
                <a:latin typeface="Century Schoolbook"/>
                <a:ea typeface="Century Schoolbook"/>
                <a:cs typeface="Century Schoolbook"/>
                <a:sym typeface="Century Schoolbook"/>
              </a:rPr>
              <a:t>Elle nuit souvent à la performance et au bien être et peut avoir des conséquences négatives (relation interpersonnelles, les finances, la santé,…)</a:t>
            </a:r>
            <a:endParaRPr sz="1900">
              <a:solidFill>
                <a:schemeClr val="dk1"/>
              </a:solidFill>
              <a:latin typeface="Century Schoolbook"/>
              <a:ea typeface="Century Schoolbook"/>
              <a:cs typeface="Century Schoolbook"/>
              <a:sym typeface="Century Schoolbook"/>
            </a:endParaRPr>
          </a:p>
          <a:p>
            <a:pPr marL="274320" lvl="0" indent="0" algn="l" rtl="0">
              <a:spcBef>
                <a:spcPts val="600"/>
              </a:spcBef>
              <a:spcAft>
                <a:spcPts val="0"/>
              </a:spcAft>
              <a:buNone/>
            </a:pPr>
            <a:endParaRPr sz="1700" b="1">
              <a:solidFill>
                <a:srgbClr val="1F497D"/>
              </a:solidFill>
              <a:latin typeface="Century Schoolbook"/>
              <a:ea typeface="Century Schoolbook"/>
              <a:cs typeface="Century Schoolbook"/>
              <a:sym typeface="Century Schoolbook"/>
            </a:endParaRPr>
          </a:p>
          <a:p>
            <a:pPr marL="274320" lvl="0" indent="-167640" algn="l" rtl="0">
              <a:spcBef>
                <a:spcPts val="600"/>
              </a:spcBef>
              <a:spcAft>
                <a:spcPts val="0"/>
              </a:spcAft>
              <a:buNone/>
            </a:pPr>
            <a:endParaRPr sz="24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7"/>
          <p:cNvSpPr/>
          <p:nvPr/>
        </p:nvSpPr>
        <p:spPr>
          <a:xfrm>
            <a:off x="467544" y="116632"/>
            <a:ext cx="6525300" cy="658500"/>
          </a:xfrm>
          <a:prstGeom prst="roundRect">
            <a:avLst>
              <a:gd name="adj" fmla="val 16667"/>
            </a:avLst>
          </a:prstGeom>
          <a:solidFill>
            <a:srgbClr val="8E7CC3"/>
          </a:solid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fr" sz="2800" b="1">
                <a:solidFill>
                  <a:srgbClr val="FFFFFF"/>
                </a:solidFill>
                <a:latin typeface="Century Schoolbook"/>
                <a:ea typeface="Century Schoolbook"/>
                <a:cs typeface="Century Schoolbook"/>
                <a:sym typeface="Century Schoolbook"/>
              </a:rPr>
              <a:t>Procrastination : Les causes </a:t>
            </a:r>
            <a:endParaRPr sz="2000" b="1">
              <a:solidFill>
                <a:srgbClr val="FFFFFF"/>
              </a:solidFill>
              <a:latin typeface="Century Schoolbook"/>
              <a:ea typeface="Century Schoolbook"/>
              <a:cs typeface="Century Schoolbook"/>
              <a:sym typeface="Century Schoolbook"/>
            </a:endParaRPr>
          </a:p>
        </p:txBody>
      </p:sp>
      <p:pic>
        <p:nvPicPr>
          <p:cNvPr id="124" name="Google Shape;124;p17"/>
          <p:cNvPicPr preferRelativeResize="0"/>
          <p:nvPr/>
        </p:nvPicPr>
        <p:blipFill rotWithShape="1">
          <a:blip r:embed="rId3">
            <a:alphaModFix/>
          </a:blip>
          <a:srcRect/>
          <a:stretch/>
        </p:blipFill>
        <p:spPr>
          <a:xfrm>
            <a:off x="4160947" y="3028854"/>
            <a:ext cx="1822800" cy="1536300"/>
          </a:xfrm>
          <a:prstGeom prst="rect">
            <a:avLst/>
          </a:prstGeom>
          <a:noFill/>
          <a:ln>
            <a:noFill/>
          </a:ln>
        </p:spPr>
      </p:pic>
      <p:sp>
        <p:nvSpPr>
          <p:cNvPr id="125" name="Google Shape;125;p17"/>
          <p:cNvSpPr/>
          <p:nvPr/>
        </p:nvSpPr>
        <p:spPr>
          <a:xfrm>
            <a:off x="1102181" y="3040857"/>
            <a:ext cx="1800300" cy="1512300"/>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 sz="1800">
                <a:solidFill>
                  <a:srgbClr val="000000"/>
                </a:solidFill>
                <a:latin typeface="Century Schoolbook"/>
                <a:ea typeface="Century Schoolbook"/>
                <a:cs typeface="Century Schoolbook"/>
                <a:sym typeface="Century Schoolbook"/>
              </a:rPr>
              <a:t>Interruption et multiasking</a:t>
            </a:r>
            <a:endParaRPr/>
          </a:p>
        </p:txBody>
      </p:sp>
      <p:sp>
        <p:nvSpPr>
          <p:cNvPr id="126" name="Google Shape;126;p17"/>
          <p:cNvSpPr/>
          <p:nvPr/>
        </p:nvSpPr>
        <p:spPr>
          <a:xfrm>
            <a:off x="1102181" y="1059452"/>
            <a:ext cx="1800300" cy="1512300"/>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 sz="1800">
                <a:solidFill>
                  <a:srgbClr val="000000"/>
                </a:solidFill>
                <a:latin typeface="Century Schoolbook"/>
                <a:ea typeface="Century Schoolbook"/>
                <a:cs typeface="Century Schoolbook"/>
                <a:sym typeface="Century Schoolbook"/>
              </a:rPr>
              <a:t>Manque d’objectifs</a:t>
            </a:r>
            <a:endParaRPr/>
          </a:p>
        </p:txBody>
      </p:sp>
      <p:sp>
        <p:nvSpPr>
          <p:cNvPr id="127" name="Google Shape;127;p17"/>
          <p:cNvSpPr/>
          <p:nvPr/>
        </p:nvSpPr>
        <p:spPr>
          <a:xfrm>
            <a:off x="4172190" y="1059451"/>
            <a:ext cx="1800300" cy="1512300"/>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 sz="1800">
                <a:solidFill>
                  <a:srgbClr val="000000"/>
                </a:solidFill>
                <a:latin typeface="Century Schoolbook"/>
                <a:ea typeface="Century Schoolbook"/>
                <a:cs typeface="Century Schoolbook"/>
                <a:sym typeface="Century Schoolbook"/>
              </a:rPr>
              <a:t>Distraction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8"/>
          <p:cNvSpPr/>
          <p:nvPr/>
        </p:nvSpPr>
        <p:spPr>
          <a:xfrm>
            <a:off x="467544" y="116632"/>
            <a:ext cx="6525300" cy="658500"/>
          </a:xfrm>
          <a:prstGeom prst="roundRect">
            <a:avLst>
              <a:gd name="adj" fmla="val 16667"/>
            </a:avLst>
          </a:prstGeom>
          <a:solidFill>
            <a:srgbClr val="8E7CC3"/>
          </a:solidFill>
          <a:ln>
            <a:noFill/>
          </a:ln>
        </p:spPr>
        <p:txBody>
          <a:bodyPr spcFirstLastPara="1" wrap="square" lIns="91425" tIns="45700" rIns="91425" bIns="45700" anchor="ctr" anchorCtr="0">
            <a:normAutofit fontScale="92500"/>
          </a:bodyPr>
          <a:lstStyle/>
          <a:p>
            <a:pPr marL="0" lvl="0" indent="0" algn="l" rtl="0">
              <a:spcBef>
                <a:spcPts val="0"/>
              </a:spcBef>
              <a:spcAft>
                <a:spcPts val="0"/>
              </a:spcAft>
              <a:buNone/>
            </a:pPr>
            <a:r>
              <a:rPr lang="fr" sz="2800" b="1">
                <a:solidFill>
                  <a:srgbClr val="FFFFFF"/>
                </a:solidFill>
                <a:latin typeface="Century Schoolbook"/>
                <a:ea typeface="Century Schoolbook"/>
                <a:cs typeface="Century Schoolbook"/>
                <a:sym typeface="Century Schoolbook"/>
              </a:rPr>
              <a:t>Procrastination : Le cercle vicieux </a:t>
            </a:r>
            <a:endParaRPr sz="2000" b="1">
              <a:solidFill>
                <a:srgbClr val="FFFFFF"/>
              </a:solidFill>
              <a:latin typeface="Century Schoolbook"/>
              <a:ea typeface="Century Schoolbook"/>
              <a:cs typeface="Century Schoolbook"/>
              <a:sym typeface="Century Schoolbook"/>
            </a:endParaRPr>
          </a:p>
        </p:txBody>
      </p:sp>
      <p:pic>
        <p:nvPicPr>
          <p:cNvPr id="133" name="Google Shape;133;p18"/>
          <p:cNvPicPr preferRelativeResize="0"/>
          <p:nvPr/>
        </p:nvPicPr>
        <p:blipFill rotWithShape="1">
          <a:blip r:embed="rId3">
            <a:alphaModFix/>
          </a:blip>
          <a:srcRect l="26675" t="32975"/>
          <a:stretch/>
        </p:blipFill>
        <p:spPr>
          <a:xfrm>
            <a:off x="624627" y="876249"/>
            <a:ext cx="5673150" cy="37849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9"/>
          <p:cNvSpPr/>
          <p:nvPr/>
        </p:nvSpPr>
        <p:spPr>
          <a:xfrm>
            <a:off x="467544" y="116632"/>
            <a:ext cx="6525300" cy="658500"/>
          </a:xfrm>
          <a:prstGeom prst="roundRect">
            <a:avLst>
              <a:gd name="adj" fmla="val 16667"/>
            </a:avLst>
          </a:prstGeom>
          <a:solidFill>
            <a:srgbClr val="8E7CC3"/>
          </a:solid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fr" sz="2800" b="1">
                <a:solidFill>
                  <a:srgbClr val="FFFFFF"/>
                </a:solidFill>
                <a:latin typeface="Century Schoolbook"/>
                <a:ea typeface="Century Schoolbook"/>
                <a:cs typeface="Century Schoolbook"/>
                <a:sym typeface="Century Schoolbook"/>
              </a:rPr>
              <a:t>TO DO LIST </a:t>
            </a:r>
            <a:endParaRPr sz="2000" b="1">
              <a:solidFill>
                <a:srgbClr val="FFFFFF"/>
              </a:solidFill>
              <a:latin typeface="Century Schoolbook"/>
              <a:ea typeface="Century Schoolbook"/>
              <a:cs typeface="Century Schoolbook"/>
              <a:sym typeface="Century Schoolbook"/>
            </a:endParaRPr>
          </a:p>
        </p:txBody>
      </p:sp>
      <p:sp>
        <p:nvSpPr>
          <p:cNvPr id="139" name="Google Shape;139;p19"/>
          <p:cNvSpPr txBox="1"/>
          <p:nvPr/>
        </p:nvSpPr>
        <p:spPr>
          <a:xfrm>
            <a:off x="467552" y="879231"/>
            <a:ext cx="7467600" cy="4873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sz="2800">
              <a:solidFill>
                <a:srgbClr val="1F497D"/>
              </a:solidFill>
              <a:latin typeface="Century Schoolbook"/>
              <a:ea typeface="Century Schoolbook"/>
              <a:cs typeface="Century Schoolbook"/>
              <a:sym typeface="Century Schoolbook"/>
            </a:endParaRPr>
          </a:p>
          <a:p>
            <a:pPr marL="0" lvl="0" indent="0" algn="l" rtl="0">
              <a:spcBef>
                <a:spcPts val="600"/>
              </a:spcBef>
              <a:spcAft>
                <a:spcPts val="0"/>
              </a:spcAft>
              <a:buNone/>
            </a:pPr>
            <a:r>
              <a:rPr lang="fr" sz="2700">
                <a:solidFill>
                  <a:srgbClr val="1F497D"/>
                </a:solidFill>
                <a:latin typeface="Century Schoolbook"/>
                <a:ea typeface="Century Schoolbook"/>
                <a:cs typeface="Century Schoolbook"/>
                <a:sym typeface="Century Schoolbook"/>
              </a:rPr>
              <a:t>Une TO DO LIST est  une liste de tâches, est un procédé qui se veut simple et efficace pour gérer les « petites » tâches d'un projet. </a:t>
            </a:r>
            <a:endParaRPr sz="1900">
              <a:solidFill>
                <a:srgbClr val="000000"/>
              </a:solidFill>
              <a:latin typeface="Century Schoolbook"/>
              <a:ea typeface="Century Schoolbook"/>
              <a:cs typeface="Century Schoolbook"/>
              <a:sym typeface="Century Schoolbook"/>
            </a:endParaRPr>
          </a:p>
          <a:p>
            <a:pPr marL="0" lvl="0" indent="0" algn="l" rtl="0">
              <a:spcBef>
                <a:spcPts val="600"/>
              </a:spcBef>
              <a:spcAft>
                <a:spcPts val="0"/>
              </a:spcAft>
              <a:buNone/>
            </a:pPr>
            <a:endParaRPr sz="2700">
              <a:solidFill>
                <a:srgbClr val="1F497D"/>
              </a:solidFill>
              <a:latin typeface="Century Schoolbook"/>
              <a:ea typeface="Century Schoolbook"/>
              <a:cs typeface="Century Schoolbook"/>
              <a:sym typeface="Century Schoolbook"/>
            </a:endParaRPr>
          </a:p>
          <a:p>
            <a:pPr marL="0" lvl="0" indent="0" algn="l" rtl="0">
              <a:spcBef>
                <a:spcPts val="600"/>
              </a:spcBef>
              <a:spcAft>
                <a:spcPts val="0"/>
              </a:spcAft>
              <a:buNone/>
            </a:pPr>
            <a:r>
              <a:rPr lang="fr" sz="2700">
                <a:solidFill>
                  <a:srgbClr val="1F497D"/>
                </a:solidFill>
                <a:latin typeface="Century Schoolbook"/>
                <a:ea typeface="Century Schoolbook"/>
                <a:cs typeface="Century Schoolbook"/>
                <a:sym typeface="Century Schoolbook"/>
              </a:rPr>
              <a:t>Ces tâches peuvent être indépendantes ou au contraire, être accomplies dans un certain ordre</a:t>
            </a:r>
            <a:r>
              <a:rPr lang="fr" sz="1900">
                <a:solidFill>
                  <a:srgbClr val="1F497D"/>
                </a:solidFill>
                <a:latin typeface="Century Schoolbook"/>
                <a:ea typeface="Century Schoolbook"/>
                <a:cs typeface="Century Schoolbook"/>
                <a:sym typeface="Century Schoolbook"/>
              </a:rPr>
              <a:t>.</a:t>
            </a:r>
            <a:endParaRPr sz="1900">
              <a:solidFill>
                <a:srgbClr val="000000"/>
              </a:solidFill>
              <a:latin typeface="Century Schoolbook"/>
              <a:ea typeface="Century Schoolbook"/>
              <a:cs typeface="Century Schoolbook"/>
              <a:sym typeface="Century Schoolbook"/>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0"/>
          <p:cNvSpPr/>
          <p:nvPr/>
        </p:nvSpPr>
        <p:spPr>
          <a:xfrm>
            <a:off x="467544" y="116632"/>
            <a:ext cx="6525300" cy="658500"/>
          </a:xfrm>
          <a:prstGeom prst="roundRect">
            <a:avLst>
              <a:gd name="adj" fmla="val 16667"/>
            </a:avLst>
          </a:prstGeom>
          <a:solidFill>
            <a:srgbClr val="8E7CC3"/>
          </a:solid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fr" sz="2800" b="1">
                <a:solidFill>
                  <a:srgbClr val="FFFFFF"/>
                </a:solidFill>
                <a:latin typeface="Century Schoolbook"/>
                <a:ea typeface="Century Schoolbook"/>
                <a:cs typeface="Century Schoolbook"/>
                <a:sym typeface="Century Schoolbook"/>
              </a:rPr>
              <a:t>TO DO LIST </a:t>
            </a:r>
            <a:endParaRPr sz="2000" b="1">
              <a:solidFill>
                <a:srgbClr val="FFFFFF"/>
              </a:solidFill>
              <a:latin typeface="Century Schoolbook"/>
              <a:ea typeface="Century Schoolbook"/>
              <a:cs typeface="Century Schoolbook"/>
              <a:sym typeface="Century Schoolbook"/>
            </a:endParaRPr>
          </a:p>
        </p:txBody>
      </p:sp>
      <p:sp>
        <p:nvSpPr>
          <p:cNvPr id="145" name="Google Shape;145;p20"/>
          <p:cNvSpPr txBox="1"/>
          <p:nvPr/>
        </p:nvSpPr>
        <p:spPr>
          <a:xfrm>
            <a:off x="467550" y="879227"/>
            <a:ext cx="7467600" cy="3164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sz="2800">
              <a:solidFill>
                <a:srgbClr val="1F497D"/>
              </a:solidFill>
              <a:latin typeface="Century Schoolbook"/>
              <a:ea typeface="Century Schoolbook"/>
              <a:cs typeface="Century Schoolbook"/>
              <a:sym typeface="Century Schoolbook"/>
            </a:endParaRPr>
          </a:p>
          <a:p>
            <a:pPr marL="0" lvl="0" indent="0" algn="l" rtl="0">
              <a:spcBef>
                <a:spcPts val="600"/>
              </a:spcBef>
              <a:spcAft>
                <a:spcPts val="0"/>
              </a:spcAft>
              <a:buNone/>
            </a:pPr>
            <a:r>
              <a:rPr lang="fr" sz="2700">
                <a:solidFill>
                  <a:srgbClr val="1F497D"/>
                </a:solidFill>
                <a:latin typeface="Century Schoolbook"/>
                <a:ea typeface="Century Schoolbook"/>
                <a:cs typeface="Century Schoolbook"/>
                <a:sym typeface="Century Schoolbook"/>
              </a:rPr>
              <a:t>Quelles sont les limites ?</a:t>
            </a:r>
            <a:endParaRPr sz="1900">
              <a:solidFill>
                <a:srgbClr val="000000"/>
              </a:solidFill>
              <a:latin typeface="Century Schoolbook"/>
              <a:ea typeface="Century Schoolbook"/>
              <a:cs typeface="Century Schoolbook"/>
              <a:sym typeface="Century Schoolbook"/>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1"/>
          <p:cNvSpPr txBox="1"/>
          <p:nvPr/>
        </p:nvSpPr>
        <p:spPr>
          <a:xfrm>
            <a:off x="61900" y="263675"/>
            <a:ext cx="78051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 sz="2000" b="1">
                <a:solidFill>
                  <a:srgbClr val="705D8F"/>
                </a:solidFill>
                <a:latin typeface="Montserrat"/>
                <a:ea typeface="Montserrat"/>
                <a:cs typeface="Montserrat"/>
                <a:sym typeface="Montserrat"/>
              </a:rPr>
              <a:t>Planification : La matrice</a:t>
            </a:r>
            <a:endParaRPr sz="2000" b="1">
              <a:solidFill>
                <a:srgbClr val="705D8F"/>
              </a:solidFill>
              <a:latin typeface="Montserrat"/>
              <a:ea typeface="Montserrat"/>
              <a:cs typeface="Montserrat"/>
              <a:sym typeface="Montserrat"/>
            </a:endParaRPr>
          </a:p>
        </p:txBody>
      </p:sp>
      <p:graphicFrame>
        <p:nvGraphicFramePr>
          <p:cNvPr id="151" name="Google Shape;151;p21"/>
          <p:cNvGraphicFramePr/>
          <p:nvPr/>
        </p:nvGraphicFramePr>
        <p:xfrm>
          <a:off x="276300" y="904230"/>
          <a:ext cx="3000000" cy="3000000"/>
        </p:xfrm>
        <a:graphic>
          <a:graphicData uri="http://schemas.openxmlformats.org/drawingml/2006/table">
            <a:tbl>
              <a:tblPr>
                <a:noFill/>
                <a:tableStyleId>{6B48526E-B2AF-44C2-AD73-23E46809A133}</a:tableStyleId>
              </a:tblPr>
              <a:tblGrid>
                <a:gridCol w="1978800">
                  <a:extLst>
                    <a:ext uri="{9D8B030D-6E8A-4147-A177-3AD203B41FA5}">
                      <a16:colId xmlns:a16="http://schemas.microsoft.com/office/drawing/2014/main" val="20000"/>
                    </a:ext>
                  </a:extLst>
                </a:gridCol>
                <a:gridCol w="1978800">
                  <a:extLst>
                    <a:ext uri="{9D8B030D-6E8A-4147-A177-3AD203B41FA5}">
                      <a16:colId xmlns:a16="http://schemas.microsoft.com/office/drawing/2014/main" val="20001"/>
                    </a:ext>
                  </a:extLst>
                </a:gridCol>
                <a:gridCol w="1978800">
                  <a:extLst>
                    <a:ext uri="{9D8B030D-6E8A-4147-A177-3AD203B41FA5}">
                      <a16:colId xmlns:a16="http://schemas.microsoft.com/office/drawing/2014/main" val="20002"/>
                    </a:ext>
                  </a:extLst>
                </a:gridCol>
                <a:gridCol w="1978800">
                  <a:extLst>
                    <a:ext uri="{9D8B030D-6E8A-4147-A177-3AD203B41FA5}">
                      <a16:colId xmlns:a16="http://schemas.microsoft.com/office/drawing/2014/main" val="20003"/>
                    </a:ext>
                  </a:extLst>
                </a:gridCol>
              </a:tblGrid>
              <a:tr h="1040150">
                <a:tc>
                  <a:txBody>
                    <a:bodyPr/>
                    <a:lstStyle/>
                    <a:p>
                      <a:pPr marL="0" lvl="0" indent="0" algn="l" rtl="0">
                        <a:spcBef>
                          <a:spcPts val="0"/>
                        </a:spcBef>
                        <a:spcAft>
                          <a:spcPts val="0"/>
                        </a:spcAft>
                        <a:buNone/>
                      </a:pPr>
                      <a:endParaRPr/>
                    </a:p>
                  </a:txBody>
                  <a:tcPr marL="91425" marR="91425" marT="91425" marB="91425"/>
                </a:tc>
                <a:tc>
                  <a:txBody>
                    <a:bodyPr/>
                    <a:lstStyle/>
                    <a:p>
                      <a:pPr marL="0" lvl="0" indent="0" algn="ctr" rtl="0">
                        <a:spcBef>
                          <a:spcPts val="0"/>
                        </a:spcBef>
                        <a:spcAft>
                          <a:spcPts val="0"/>
                        </a:spcAft>
                        <a:buNone/>
                      </a:pPr>
                      <a:endParaRPr/>
                    </a:p>
                    <a:p>
                      <a:pPr marL="0" lvl="0" indent="0" algn="ctr" rtl="0">
                        <a:spcBef>
                          <a:spcPts val="0"/>
                        </a:spcBef>
                        <a:spcAft>
                          <a:spcPts val="0"/>
                        </a:spcAft>
                        <a:buNone/>
                      </a:pPr>
                      <a:r>
                        <a:rPr lang="fr"/>
                        <a:t>À FAIRE</a:t>
                      </a:r>
                      <a:endParaRPr/>
                    </a:p>
                  </a:txBody>
                  <a:tcPr marL="91425" marR="91425" marT="91425" marB="91425"/>
                </a:tc>
                <a:tc>
                  <a:txBody>
                    <a:bodyPr/>
                    <a:lstStyle/>
                    <a:p>
                      <a:pPr marL="0" lvl="0" indent="0" algn="ctr" rtl="0">
                        <a:spcBef>
                          <a:spcPts val="0"/>
                        </a:spcBef>
                        <a:spcAft>
                          <a:spcPts val="0"/>
                        </a:spcAft>
                        <a:buNone/>
                      </a:pPr>
                      <a:endParaRPr/>
                    </a:p>
                    <a:p>
                      <a:pPr marL="0" lvl="0" indent="0" algn="ctr" rtl="0">
                        <a:spcBef>
                          <a:spcPts val="0"/>
                        </a:spcBef>
                        <a:spcAft>
                          <a:spcPts val="0"/>
                        </a:spcAft>
                        <a:buNone/>
                      </a:pPr>
                      <a:r>
                        <a:rPr lang="fr"/>
                        <a:t>EN COURS</a:t>
                      </a:r>
                      <a:endParaRPr/>
                    </a:p>
                  </a:txBody>
                  <a:tcPr marL="91425" marR="91425" marT="91425" marB="91425"/>
                </a:tc>
                <a:tc>
                  <a:txBody>
                    <a:bodyPr/>
                    <a:lstStyle/>
                    <a:p>
                      <a:pPr marL="0" lvl="0" indent="0" algn="ctr" rtl="0">
                        <a:spcBef>
                          <a:spcPts val="0"/>
                        </a:spcBef>
                        <a:spcAft>
                          <a:spcPts val="0"/>
                        </a:spcAft>
                        <a:buNone/>
                      </a:pPr>
                      <a:endParaRPr/>
                    </a:p>
                    <a:p>
                      <a:pPr marL="0" lvl="0" indent="0" algn="ctr" rtl="0">
                        <a:spcBef>
                          <a:spcPts val="0"/>
                        </a:spcBef>
                        <a:spcAft>
                          <a:spcPts val="0"/>
                        </a:spcAft>
                        <a:buNone/>
                      </a:pPr>
                      <a:r>
                        <a:rPr lang="fr"/>
                        <a:t>FAIT</a:t>
                      </a:r>
                      <a:endParaRPr/>
                    </a:p>
                  </a:txBody>
                  <a:tcPr marL="91425" marR="91425" marT="91425" marB="91425"/>
                </a:tc>
                <a:extLst>
                  <a:ext uri="{0D108BD9-81ED-4DB2-BD59-A6C34878D82A}">
                    <a16:rowId xmlns:a16="http://schemas.microsoft.com/office/drawing/2014/main" val="10000"/>
                  </a:ext>
                </a:extLst>
              </a:tr>
              <a:tr h="1040150">
                <a:tc>
                  <a:txBody>
                    <a:bodyPr/>
                    <a:lstStyle/>
                    <a:p>
                      <a:pPr marL="0" lvl="0" indent="0" algn="ctr" rtl="0">
                        <a:spcBef>
                          <a:spcPts val="0"/>
                        </a:spcBef>
                        <a:spcAft>
                          <a:spcPts val="0"/>
                        </a:spcAft>
                        <a:buNone/>
                      </a:pPr>
                      <a:endParaRPr/>
                    </a:p>
                    <a:p>
                      <a:pPr marL="0" lvl="0" indent="0" algn="ctr" rtl="0">
                        <a:spcBef>
                          <a:spcPts val="0"/>
                        </a:spcBef>
                        <a:spcAft>
                          <a:spcPts val="0"/>
                        </a:spcAft>
                        <a:buNone/>
                      </a:pPr>
                      <a:r>
                        <a:rPr lang="fr"/>
                        <a:t>URGENT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1040150">
                <a:tc>
                  <a:txBody>
                    <a:bodyPr/>
                    <a:lstStyle/>
                    <a:p>
                      <a:pPr marL="0" lvl="0" indent="0" algn="ctr" rtl="0">
                        <a:spcBef>
                          <a:spcPts val="0"/>
                        </a:spcBef>
                        <a:spcAft>
                          <a:spcPts val="0"/>
                        </a:spcAft>
                        <a:buNone/>
                      </a:pPr>
                      <a:endParaRPr/>
                    </a:p>
                    <a:p>
                      <a:pPr marL="0" lvl="0" indent="0" algn="ctr" rtl="0">
                        <a:spcBef>
                          <a:spcPts val="0"/>
                        </a:spcBef>
                        <a:spcAft>
                          <a:spcPts val="0"/>
                        </a:spcAft>
                        <a:buNone/>
                      </a:pPr>
                      <a:r>
                        <a:rPr lang="fr"/>
                        <a:t>PAS URGENT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2"/>
          <p:cNvSpPr/>
          <p:nvPr/>
        </p:nvSpPr>
        <p:spPr>
          <a:xfrm>
            <a:off x="467544" y="116632"/>
            <a:ext cx="6525300" cy="658500"/>
          </a:xfrm>
          <a:prstGeom prst="roundRect">
            <a:avLst>
              <a:gd name="adj" fmla="val 16667"/>
            </a:avLst>
          </a:prstGeom>
          <a:solidFill>
            <a:srgbClr val="8E7CC3"/>
          </a:solid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fr" sz="2800" b="1">
                <a:solidFill>
                  <a:srgbClr val="FFFFFF"/>
                </a:solidFill>
                <a:latin typeface="Century Schoolbook"/>
                <a:ea typeface="Century Schoolbook"/>
                <a:cs typeface="Century Schoolbook"/>
                <a:sym typeface="Century Schoolbook"/>
              </a:rPr>
              <a:t>Pourquoi planifier ? </a:t>
            </a:r>
            <a:endParaRPr sz="2000" b="1">
              <a:solidFill>
                <a:srgbClr val="FFFFFF"/>
              </a:solidFill>
              <a:latin typeface="Century Schoolbook"/>
              <a:ea typeface="Century Schoolbook"/>
              <a:cs typeface="Century Schoolbook"/>
              <a:sym typeface="Century Schoolbook"/>
            </a:endParaRPr>
          </a:p>
        </p:txBody>
      </p:sp>
      <p:sp>
        <p:nvSpPr>
          <p:cNvPr id="157" name="Google Shape;157;p22"/>
          <p:cNvSpPr txBox="1"/>
          <p:nvPr/>
        </p:nvSpPr>
        <p:spPr>
          <a:xfrm>
            <a:off x="1238564" y="1809176"/>
            <a:ext cx="68406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2400">
                <a:solidFill>
                  <a:srgbClr val="000000"/>
                </a:solidFill>
                <a:latin typeface="Century Schoolbook"/>
                <a:ea typeface="Century Schoolbook"/>
                <a:cs typeface="Century Schoolbook"/>
                <a:sym typeface="Century Schoolbook"/>
              </a:rPr>
              <a:t>∙ LES R</a:t>
            </a:r>
            <a:r>
              <a:rPr lang="fr" sz="2400">
                <a:latin typeface="Century Schoolbook"/>
                <a:ea typeface="Century Schoolbook"/>
                <a:cs typeface="Century Schoolbook"/>
                <a:sym typeface="Century Schoolbook"/>
              </a:rPr>
              <a:t>É</a:t>
            </a:r>
            <a:r>
              <a:rPr lang="fr" sz="2400">
                <a:solidFill>
                  <a:srgbClr val="000000"/>
                </a:solidFill>
                <a:latin typeface="Century Schoolbook"/>
                <a:ea typeface="Century Schoolbook"/>
                <a:cs typeface="Century Schoolbook"/>
                <a:sym typeface="Century Schoolbook"/>
              </a:rPr>
              <a:t>SULTATS </a:t>
            </a:r>
            <a:r>
              <a:rPr lang="fr" sz="2400">
                <a:latin typeface="Century Schoolbook"/>
                <a:ea typeface="Century Schoolbook"/>
                <a:cs typeface="Century Schoolbook"/>
                <a:sym typeface="Century Schoolbook"/>
              </a:rPr>
              <a:t>À ATTEINDRE</a:t>
            </a:r>
            <a:endParaRPr/>
          </a:p>
        </p:txBody>
      </p:sp>
      <p:sp>
        <p:nvSpPr>
          <p:cNvPr id="158" name="Google Shape;158;p22"/>
          <p:cNvSpPr txBox="1"/>
          <p:nvPr/>
        </p:nvSpPr>
        <p:spPr>
          <a:xfrm>
            <a:off x="1238564" y="2422206"/>
            <a:ext cx="55452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2400">
                <a:solidFill>
                  <a:srgbClr val="000000"/>
                </a:solidFill>
                <a:latin typeface="Century Schoolbook"/>
                <a:ea typeface="Century Schoolbook"/>
                <a:cs typeface="Century Schoolbook"/>
                <a:sym typeface="Century Schoolbook"/>
              </a:rPr>
              <a:t>∙ LES </a:t>
            </a:r>
            <a:r>
              <a:rPr lang="fr" sz="2400">
                <a:latin typeface="Century Schoolbook"/>
                <a:ea typeface="Century Schoolbook"/>
                <a:cs typeface="Century Schoolbook"/>
                <a:sym typeface="Century Schoolbook"/>
              </a:rPr>
              <a:t>PROBLÈMES À</a:t>
            </a:r>
            <a:r>
              <a:rPr lang="fr" sz="2400">
                <a:solidFill>
                  <a:srgbClr val="000000"/>
                </a:solidFill>
                <a:latin typeface="Century Schoolbook"/>
                <a:ea typeface="Century Schoolbook"/>
                <a:cs typeface="Century Schoolbook"/>
                <a:sym typeface="Century Schoolbook"/>
              </a:rPr>
              <a:t> </a:t>
            </a:r>
            <a:r>
              <a:rPr lang="fr" sz="2400">
                <a:latin typeface="Century Schoolbook"/>
                <a:ea typeface="Century Schoolbook"/>
                <a:cs typeface="Century Schoolbook"/>
                <a:sym typeface="Century Schoolbook"/>
              </a:rPr>
              <a:t>ÉVITER</a:t>
            </a:r>
            <a:endParaRPr/>
          </a:p>
        </p:txBody>
      </p:sp>
      <p:sp>
        <p:nvSpPr>
          <p:cNvPr id="159" name="Google Shape;159;p22"/>
          <p:cNvSpPr txBox="1"/>
          <p:nvPr/>
        </p:nvSpPr>
        <p:spPr>
          <a:xfrm>
            <a:off x="1238564" y="3035228"/>
            <a:ext cx="64797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2400">
                <a:solidFill>
                  <a:srgbClr val="000000"/>
                </a:solidFill>
                <a:latin typeface="Century Schoolbook"/>
                <a:ea typeface="Century Schoolbook"/>
                <a:cs typeface="Century Schoolbook"/>
                <a:sym typeface="Century Schoolbook"/>
              </a:rPr>
              <a:t>∙ LES SOLUTIONS </a:t>
            </a:r>
            <a:r>
              <a:rPr lang="fr" sz="2400">
                <a:latin typeface="Century Schoolbook"/>
                <a:ea typeface="Century Schoolbook"/>
                <a:cs typeface="Century Schoolbook"/>
                <a:sym typeface="Century Schoolbook"/>
              </a:rPr>
              <a:t>À IMAGINER</a:t>
            </a:r>
            <a:endParaRPr/>
          </a:p>
        </p:txBody>
      </p:sp>
      <p:sp>
        <p:nvSpPr>
          <p:cNvPr id="160" name="Google Shape;160;p22"/>
          <p:cNvSpPr txBox="1"/>
          <p:nvPr/>
        </p:nvSpPr>
        <p:spPr>
          <a:xfrm>
            <a:off x="807850" y="1165250"/>
            <a:ext cx="78051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 sz="2000" b="1">
                <a:solidFill>
                  <a:srgbClr val="705D8F"/>
                </a:solidFill>
                <a:latin typeface="Montserrat"/>
                <a:ea typeface="Montserrat"/>
                <a:cs typeface="Montserrat"/>
                <a:sym typeface="Montserrat"/>
              </a:rPr>
              <a:t>POUR ANTICIPER</a:t>
            </a:r>
            <a:endParaRPr sz="2000" b="1">
              <a:solidFill>
                <a:srgbClr val="705D8F"/>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3"/>
          <p:cNvSpPr/>
          <p:nvPr/>
        </p:nvSpPr>
        <p:spPr>
          <a:xfrm>
            <a:off x="467544" y="116632"/>
            <a:ext cx="6525300" cy="658500"/>
          </a:xfrm>
          <a:prstGeom prst="roundRect">
            <a:avLst>
              <a:gd name="adj" fmla="val 16667"/>
            </a:avLst>
          </a:prstGeom>
          <a:solidFill>
            <a:srgbClr val="8E7CC3"/>
          </a:solid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fr" sz="2800" b="1">
                <a:solidFill>
                  <a:srgbClr val="FFFFFF"/>
                </a:solidFill>
                <a:latin typeface="Century Schoolbook"/>
                <a:ea typeface="Century Schoolbook"/>
                <a:cs typeface="Century Schoolbook"/>
                <a:sym typeface="Century Schoolbook"/>
              </a:rPr>
              <a:t>Pourquoi planifier ? </a:t>
            </a:r>
            <a:endParaRPr sz="2000" b="1">
              <a:solidFill>
                <a:srgbClr val="FFFFFF"/>
              </a:solidFill>
              <a:latin typeface="Century Schoolbook"/>
              <a:ea typeface="Century Schoolbook"/>
              <a:cs typeface="Century Schoolbook"/>
              <a:sym typeface="Century Schoolbook"/>
            </a:endParaRPr>
          </a:p>
        </p:txBody>
      </p:sp>
      <p:sp>
        <p:nvSpPr>
          <p:cNvPr id="166" name="Google Shape;166;p23"/>
          <p:cNvSpPr txBox="1"/>
          <p:nvPr/>
        </p:nvSpPr>
        <p:spPr>
          <a:xfrm>
            <a:off x="590864" y="1255376"/>
            <a:ext cx="68406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2400">
                <a:latin typeface="Century Schoolbook"/>
                <a:ea typeface="Century Schoolbook"/>
                <a:cs typeface="Century Schoolbook"/>
                <a:sym typeface="Century Schoolbook"/>
              </a:rPr>
              <a:t>Seul le futur est contrôlable</a:t>
            </a:r>
            <a:endParaRPr/>
          </a:p>
        </p:txBody>
      </p:sp>
      <p:sp>
        <p:nvSpPr>
          <p:cNvPr id="167" name="Google Shape;167;p23"/>
          <p:cNvSpPr txBox="1"/>
          <p:nvPr/>
        </p:nvSpPr>
        <p:spPr>
          <a:xfrm>
            <a:off x="1586289" y="1980844"/>
            <a:ext cx="55452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2400">
                <a:latin typeface="Century Schoolbook"/>
                <a:ea typeface="Century Schoolbook"/>
                <a:cs typeface="Century Schoolbook"/>
                <a:sym typeface="Century Schoolbook"/>
              </a:rPr>
              <a:t>Rien ne peut changer le passé</a:t>
            </a:r>
            <a:endParaRPr/>
          </a:p>
        </p:txBody>
      </p:sp>
      <p:sp>
        <p:nvSpPr>
          <p:cNvPr id="168" name="Google Shape;168;p23"/>
          <p:cNvSpPr txBox="1"/>
          <p:nvPr/>
        </p:nvSpPr>
        <p:spPr>
          <a:xfrm>
            <a:off x="2101439" y="2706328"/>
            <a:ext cx="64797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2400">
                <a:latin typeface="Century Schoolbook"/>
                <a:ea typeface="Century Schoolbook"/>
                <a:cs typeface="Century Schoolbook"/>
                <a:sym typeface="Century Schoolbook"/>
              </a:rPr>
              <a:t>Difficile de modifier le cours du présent</a:t>
            </a:r>
            <a:endParaRPr/>
          </a:p>
        </p:txBody>
      </p:sp>
      <p:sp>
        <p:nvSpPr>
          <p:cNvPr id="169" name="Google Shape;169;p23"/>
          <p:cNvSpPr txBox="1"/>
          <p:nvPr/>
        </p:nvSpPr>
        <p:spPr>
          <a:xfrm>
            <a:off x="2993475" y="3648250"/>
            <a:ext cx="53262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 sz="2000" b="1">
                <a:solidFill>
                  <a:srgbClr val="705D8F"/>
                </a:solidFill>
                <a:latin typeface="Montserrat"/>
                <a:ea typeface="Montserrat"/>
                <a:cs typeface="Montserrat"/>
                <a:sym typeface="Montserrat"/>
              </a:rPr>
              <a:t>Une seule possibilité : </a:t>
            </a:r>
            <a:endParaRPr sz="2000" b="1">
              <a:solidFill>
                <a:srgbClr val="705D8F"/>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r>
              <a:rPr lang="fr" sz="2000" b="1">
                <a:solidFill>
                  <a:srgbClr val="705D8F"/>
                </a:solidFill>
                <a:latin typeface="Montserrat"/>
                <a:ea typeface="Montserrat"/>
                <a:cs typeface="Montserrat"/>
                <a:sym typeface="Montserrat"/>
              </a:rPr>
              <a:t>“préparer l’avenir”</a:t>
            </a:r>
            <a:endParaRPr sz="2000" b="1">
              <a:solidFill>
                <a:srgbClr val="705D8F"/>
              </a:solidFill>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4"/>
          <p:cNvSpPr/>
          <p:nvPr/>
        </p:nvSpPr>
        <p:spPr>
          <a:xfrm>
            <a:off x="403169" y="116632"/>
            <a:ext cx="6525300" cy="658500"/>
          </a:xfrm>
          <a:prstGeom prst="roundRect">
            <a:avLst>
              <a:gd name="adj" fmla="val 16667"/>
            </a:avLst>
          </a:prstGeom>
          <a:solidFill>
            <a:srgbClr val="8E7CC3"/>
          </a:solid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fr" sz="2800" b="1">
                <a:solidFill>
                  <a:srgbClr val="FFFFFF"/>
                </a:solidFill>
                <a:latin typeface="Century Schoolbook"/>
                <a:ea typeface="Century Schoolbook"/>
                <a:cs typeface="Century Schoolbook"/>
                <a:sym typeface="Century Schoolbook"/>
              </a:rPr>
              <a:t>Élaborer un plan d’action </a:t>
            </a:r>
            <a:endParaRPr sz="2000" b="1">
              <a:solidFill>
                <a:srgbClr val="FFFFFF"/>
              </a:solidFill>
              <a:latin typeface="Century Schoolbook"/>
              <a:ea typeface="Century Schoolbook"/>
              <a:cs typeface="Century Schoolbook"/>
              <a:sym typeface="Century Schoolbook"/>
            </a:endParaRPr>
          </a:p>
        </p:txBody>
      </p:sp>
      <p:sp>
        <p:nvSpPr>
          <p:cNvPr id="175" name="Google Shape;175;p24"/>
          <p:cNvSpPr/>
          <p:nvPr/>
        </p:nvSpPr>
        <p:spPr>
          <a:xfrm>
            <a:off x="3812152" y="1555750"/>
            <a:ext cx="4936200" cy="788100"/>
          </a:xfrm>
          <a:prstGeom prst="roundRect">
            <a:avLst>
              <a:gd name="adj" fmla="val 24407"/>
            </a:avLst>
          </a:prstGeom>
          <a:solidFill>
            <a:srgbClr val="FFFFFF"/>
          </a:solidFill>
          <a:ln w="28575" cap="flat" cmpd="sng">
            <a:solidFill>
              <a:srgbClr val="4F81BD"/>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fr" sz="1700">
                <a:solidFill>
                  <a:srgbClr val="000000"/>
                </a:solidFill>
                <a:latin typeface="Century Schoolbook"/>
                <a:ea typeface="Century Schoolbook"/>
                <a:cs typeface="Century Schoolbook"/>
                <a:sym typeface="Century Schoolbook"/>
              </a:rPr>
              <a:t>L’objectif comprend de nombreuses activités, </a:t>
            </a:r>
            <a:endParaRPr sz="800"/>
          </a:p>
          <a:p>
            <a:pPr marL="0" marR="0" lvl="0" indent="0" algn="l" rtl="0">
              <a:spcBef>
                <a:spcPts val="0"/>
              </a:spcBef>
              <a:spcAft>
                <a:spcPts val="0"/>
              </a:spcAft>
              <a:buNone/>
            </a:pPr>
            <a:r>
              <a:rPr lang="fr" sz="1700">
                <a:solidFill>
                  <a:srgbClr val="000000"/>
                </a:solidFill>
                <a:latin typeface="Century Schoolbook"/>
                <a:ea typeface="Century Schoolbook"/>
                <a:cs typeface="Century Schoolbook"/>
                <a:sym typeface="Century Schoolbook"/>
              </a:rPr>
              <a:t>La coordination de différentes personnes</a:t>
            </a:r>
            <a:endParaRPr sz="800"/>
          </a:p>
        </p:txBody>
      </p:sp>
      <p:sp>
        <p:nvSpPr>
          <p:cNvPr id="176" name="Google Shape;176;p24"/>
          <p:cNvSpPr/>
          <p:nvPr/>
        </p:nvSpPr>
        <p:spPr>
          <a:xfrm>
            <a:off x="4468950" y="2917450"/>
            <a:ext cx="3516000" cy="521100"/>
          </a:xfrm>
          <a:prstGeom prst="roundRect">
            <a:avLst>
              <a:gd name="adj" fmla="val 24407"/>
            </a:avLst>
          </a:prstGeom>
          <a:solidFill>
            <a:srgbClr val="FFFFFF"/>
          </a:solidFill>
          <a:ln w="28575" cap="flat" cmpd="sng">
            <a:solidFill>
              <a:srgbClr val="4F81B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 sz="1600">
                <a:solidFill>
                  <a:srgbClr val="000000"/>
                </a:solidFill>
                <a:latin typeface="Century Schoolbook"/>
                <a:ea typeface="Century Schoolbook"/>
                <a:cs typeface="Century Schoolbook"/>
                <a:sym typeface="Century Schoolbook"/>
              </a:rPr>
              <a:t>Rédiger un plan d’action</a:t>
            </a:r>
            <a:endParaRPr sz="600"/>
          </a:p>
        </p:txBody>
      </p:sp>
      <p:sp>
        <p:nvSpPr>
          <p:cNvPr id="177" name="Google Shape;177;p24"/>
          <p:cNvSpPr/>
          <p:nvPr/>
        </p:nvSpPr>
        <p:spPr>
          <a:xfrm>
            <a:off x="4126500" y="3864925"/>
            <a:ext cx="4200900" cy="521100"/>
          </a:xfrm>
          <a:prstGeom prst="roundRect">
            <a:avLst>
              <a:gd name="adj" fmla="val 24407"/>
            </a:avLst>
          </a:prstGeom>
          <a:solidFill>
            <a:srgbClr val="FFFFFF"/>
          </a:solidFill>
          <a:ln w="28575" cap="flat" cmpd="sng">
            <a:solidFill>
              <a:srgbClr val="4F81B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 sz="1700">
                <a:solidFill>
                  <a:srgbClr val="000000"/>
                </a:solidFill>
                <a:latin typeface="Century Schoolbook"/>
                <a:ea typeface="Century Schoolbook"/>
                <a:cs typeface="Century Schoolbook"/>
                <a:sym typeface="Century Schoolbook"/>
              </a:rPr>
              <a:t>Réserver du temps dans son agenda</a:t>
            </a:r>
            <a:endParaRPr sz="700"/>
          </a:p>
        </p:txBody>
      </p:sp>
      <p:sp>
        <p:nvSpPr>
          <p:cNvPr id="178" name="Google Shape;178;p24"/>
          <p:cNvSpPr txBox="1"/>
          <p:nvPr/>
        </p:nvSpPr>
        <p:spPr>
          <a:xfrm>
            <a:off x="8129016" y="5734050"/>
            <a:ext cx="609600" cy="521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fr" b="1">
                <a:solidFill>
                  <a:srgbClr val="FFFFFF"/>
                </a:solidFill>
                <a:latin typeface="Century Schoolbook"/>
                <a:ea typeface="Century Schoolbook"/>
                <a:cs typeface="Century Schoolbook"/>
                <a:sym typeface="Century Schoolbook"/>
              </a:rPr>
              <a:t>20</a:t>
            </a:fld>
            <a:endParaRPr b="1">
              <a:solidFill>
                <a:srgbClr val="FFFFFF"/>
              </a:solidFill>
              <a:latin typeface="Century Schoolbook"/>
              <a:ea typeface="Century Schoolbook"/>
              <a:cs typeface="Century Schoolbook"/>
              <a:sym typeface="Century Schoolbook"/>
            </a:endParaRPr>
          </a:p>
        </p:txBody>
      </p:sp>
      <p:sp>
        <p:nvSpPr>
          <p:cNvPr id="179" name="Google Shape;179;p24"/>
          <p:cNvSpPr txBox="1"/>
          <p:nvPr/>
        </p:nvSpPr>
        <p:spPr>
          <a:xfrm>
            <a:off x="502250" y="1146225"/>
            <a:ext cx="12234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2300">
                <a:solidFill>
                  <a:srgbClr val="1F497D"/>
                </a:solidFill>
                <a:latin typeface="Century Schoolbook"/>
                <a:ea typeface="Century Schoolbook"/>
                <a:cs typeface="Century Schoolbook"/>
                <a:sym typeface="Century Schoolbook"/>
              </a:rPr>
              <a:t>NON</a:t>
            </a:r>
            <a:endParaRPr sz="1300"/>
          </a:p>
        </p:txBody>
      </p:sp>
      <p:sp>
        <p:nvSpPr>
          <p:cNvPr id="180" name="Google Shape;180;p24"/>
          <p:cNvSpPr txBox="1"/>
          <p:nvPr/>
        </p:nvSpPr>
        <p:spPr>
          <a:xfrm>
            <a:off x="1466025" y="1805050"/>
            <a:ext cx="12234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2300">
                <a:solidFill>
                  <a:srgbClr val="1F497D"/>
                </a:solidFill>
                <a:latin typeface="Century Schoolbook"/>
                <a:ea typeface="Century Schoolbook"/>
                <a:cs typeface="Century Schoolbook"/>
                <a:sym typeface="Century Schoolbook"/>
              </a:rPr>
              <a:t>OUI</a:t>
            </a:r>
            <a:endParaRPr sz="1300"/>
          </a:p>
        </p:txBody>
      </p:sp>
      <p:cxnSp>
        <p:nvCxnSpPr>
          <p:cNvPr id="181" name="Google Shape;181;p24"/>
          <p:cNvCxnSpPr/>
          <p:nvPr/>
        </p:nvCxnSpPr>
        <p:spPr>
          <a:xfrm>
            <a:off x="276100" y="1729138"/>
            <a:ext cx="3432900" cy="31800"/>
          </a:xfrm>
          <a:prstGeom prst="straightConnector1">
            <a:avLst/>
          </a:prstGeom>
          <a:noFill/>
          <a:ln w="38100" cap="flat" cmpd="sng">
            <a:solidFill>
              <a:srgbClr val="8E7CC3"/>
            </a:solidFill>
            <a:prstDash val="dash"/>
            <a:round/>
            <a:headEnd type="none" w="med" len="med"/>
            <a:tailEnd type="none" w="med" len="med"/>
          </a:ln>
        </p:spPr>
      </p:cxnSp>
      <p:cxnSp>
        <p:nvCxnSpPr>
          <p:cNvPr id="182" name="Google Shape;182;p24"/>
          <p:cNvCxnSpPr>
            <a:endCxn id="177" idx="1"/>
          </p:cNvCxnSpPr>
          <p:nvPr/>
        </p:nvCxnSpPr>
        <p:spPr>
          <a:xfrm>
            <a:off x="373500" y="4108375"/>
            <a:ext cx="3753000" cy="17100"/>
          </a:xfrm>
          <a:prstGeom prst="straightConnector1">
            <a:avLst/>
          </a:prstGeom>
          <a:noFill/>
          <a:ln w="38100" cap="flat" cmpd="sng">
            <a:solidFill>
              <a:srgbClr val="8E7CC3"/>
            </a:solidFill>
            <a:prstDash val="dash"/>
            <a:round/>
            <a:headEnd type="none" w="med" len="med"/>
            <a:tailEnd type="stealth" w="med" len="med"/>
          </a:ln>
        </p:spPr>
      </p:cxnSp>
      <p:cxnSp>
        <p:nvCxnSpPr>
          <p:cNvPr id="183" name="Google Shape;183;p24"/>
          <p:cNvCxnSpPr>
            <a:endCxn id="176" idx="1"/>
          </p:cNvCxnSpPr>
          <p:nvPr/>
        </p:nvCxnSpPr>
        <p:spPr>
          <a:xfrm rot="10800000" flipH="1">
            <a:off x="361350" y="3178000"/>
            <a:ext cx="4107600" cy="32700"/>
          </a:xfrm>
          <a:prstGeom prst="straightConnector1">
            <a:avLst/>
          </a:prstGeom>
          <a:noFill/>
          <a:ln w="38100" cap="flat" cmpd="sng">
            <a:solidFill>
              <a:srgbClr val="8E7CC3"/>
            </a:solidFill>
            <a:prstDash val="solid"/>
            <a:round/>
            <a:headEnd type="none" w="med" len="med"/>
            <a:tailEnd type="stealth" w="med" len="med"/>
          </a:ln>
        </p:spPr>
      </p:cxnSp>
      <p:cxnSp>
        <p:nvCxnSpPr>
          <p:cNvPr id="184" name="Google Shape;184;p24"/>
          <p:cNvCxnSpPr/>
          <p:nvPr/>
        </p:nvCxnSpPr>
        <p:spPr>
          <a:xfrm>
            <a:off x="296225" y="1777275"/>
            <a:ext cx="0" cy="515100"/>
          </a:xfrm>
          <a:prstGeom prst="straightConnector1">
            <a:avLst/>
          </a:prstGeom>
          <a:noFill/>
          <a:ln w="38100" cap="flat" cmpd="sng">
            <a:solidFill>
              <a:srgbClr val="8E7CC3"/>
            </a:solidFill>
            <a:prstDash val="dash"/>
            <a:round/>
            <a:headEnd type="none" w="med" len="med"/>
            <a:tailEnd type="none" w="med" len="med"/>
          </a:ln>
        </p:spPr>
      </p:cxnSp>
      <p:cxnSp>
        <p:nvCxnSpPr>
          <p:cNvPr id="185" name="Google Shape;185;p24"/>
          <p:cNvCxnSpPr/>
          <p:nvPr/>
        </p:nvCxnSpPr>
        <p:spPr>
          <a:xfrm>
            <a:off x="334850" y="2240925"/>
            <a:ext cx="3477300" cy="12900"/>
          </a:xfrm>
          <a:prstGeom prst="straightConnector1">
            <a:avLst/>
          </a:prstGeom>
          <a:noFill/>
          <a:ln w="38100" cap="flat" cmpd="sng">
            <a:solidFill>
              <a:srgbClr val="8E7CC3"/>
            </a:solidFill>
            <a:prstDash val="solid"/>
            <a:round/>
            <a:headEnd type="none" w="med" len="med"/>
            <a:tailEnd type="none" w="med" len="med"/>
          </a:ln>
        </p:spPr>
      </p:cxnSp>
      <p:cxnSp>
        <p:nvCxnSpPr>
          <p:cNvPr id="186" name="Google Shape;186;p24"/>
          <p:cNvCxnSpPr/>
          <p:nvPr/>
        </p:nvCxnSpPr>
        <p:spPr>
          <a:xfrm>
            <a:off x="321975" y="2253800"/>
            <a:ext cx="12900" cy="953100"/>
          </a:xfrm>
          <a:prstGeom prst="straightConnector1">
            <a:avLst/>
          </a:prstGeom>
          <a:noFill/>
          <a:ln w="38100" cap="flat" cmpd="sng">
            <a:solidFill>
              <a:srgbClr val="8E7CC3"/>
            </a:solidFill>
            <a:prstDash val="solid"/>
            <a:round/>
            <a:headEnd type="none" w="med" len="med"/>
            <a:tailEnd type="none" w="med" len="med"/>
          </a:ln>
        </p:spPr>
      </p:cxnSp>
      <p:cxnSp>
        <p:nvCxnSpPr>
          <p:cNvPr id="187" name="Google Shape;187;p24"/>
          <p:cNvCxnSpPr/>
          <p:nvPr/>
        </p:nvCxnSpPr>
        <p:spPr>
          <a:xfrm>
            <a:off x="360600" y="3232600"/>
            <a:ext cx="0" cy="888600"/>
          </a:xfrm>
          <a:prstGeom prst="straightConnector1">
            <a:avLst/>
          </a:prstGeom>
          <a:noFill/>
          <a:ln w="38100" cap="flat" cmpd="sng">
            <a:solidFill>
              <a:srgbClr val="8E7CC3"/>
            </a:solidFill>
            <a:prstDash val="dash"/>
            <a:round/>
            <a:headEnd type="none" w="med" len="med"/>
            <a:tailEnd type="none" w="med" len="med"/>
          </a:ln>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5"/>
          <p:cNvSpPr/>
          <p:nvPr/>
        </p:nvSpPr>
        <p:spPr>
          <a:xfrm>
            <a:off x="403169" y="116632"/>
            <a:ext cx="6525300" cy="658500"/>
          </a:xfrm>
          <a:prstGeom prst="roundRect">
            <a:avLst>
              <a:gd name="adj" fmla="val 16667"/>
            </a:avLst>
          </a:prstGeom>
          <a:solidFill>
            <a:srgbClr val="8E7CC3"/>
          </a:solidFill>
          <a:ln>
            <a:noFill/>
          </a:ln>
        </p:spPr>
        <p:txBody>
          <a:bodyPr spcFirstLastPara="1" wrap="square" lIns="91425" tIns="45700" rIns="91425" bIns="45700" anchor="ctr" anchorCtr="0">
            <a:normAutofit fontScale="70000"/>
          </a:bodyPr>
          <a:lstStyle/>
          <a:p>
            <a:pPr marL="0" lvl="0" indent="0" algn="l" rtl="0">
              <a:spcBef>
                <a:spcPts val="0"/>
              </a:spcBef>
              <a:spcAft>
                <a:spcPts val="0"/>
              </a:spcAft>
              <a:buNone/>
            </a:pPr>
            <a:r>
              <a:rPr lang="fr" sz="2800" b="1">
                <a:solidFill>
                  <a:srgbClr val="FFFFFF"/>
                </a:solidFill>
                <a:latin typeface="Century Schoolbook"/>
                <a:ea typeface="Century Schoolbook"/>
                <a:cs typeface="Century Schoolbook"/>
                <a:sym typeface="Century Schoolbook"/>
              </a:rPr>
              <a:t>Planification : La matrice Urgence/Importance</a:t>
            </a:r>
            <a:endParaRPr sz="2000" b="1">
              <a:solidFill>
                <a:srgbClr val="FFFFFF"/>
              </a:solidFill>
              <a:latin typeface="Century Schoolbook"/>
              <a:ea typeface="Century Schoolbook"/>
              <a:cs typeface="Century Schoolbook"/>
              <a:sym typeface="Century Schoolbook"/>
            </a:endParaRPr>
          </a:p>
        </p:txBody>
      </p:sp>
      <p:sp>
        <p:nvSpPr>
          <p:cNvPr id="193" name="Google Shape;193;p25"/>
          <p:cNvSpPr txBox="1"/>
          <p:nvPr/>
        </p:nvSpPr>
        <p:spPr>
          <a:xfrm>
            <a:off x="8129016" y="5734050"/>
            <a:ext cx="609600" cy="521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fr" b="1">
                <a:solidFill>
                  <a:srgbClr val="FFFFFF"/>
                </a:solidFill>
                <a:latin typeface="Century Schoolbook"/>
                <a:ea typeface="Century Schoolbook"/>
                <a:cs typeface="Century Schoolbook"/>
                <a:sym typeface="Century Schoolbook"/>
              </a:rPr>
              <a:t>21</a:t>
            </a:fld>
            <a:endParaRPr b="1">
              <a:solidFill>
                <a:srgbClr val="FFFFFF"/>
              </a:solidFill>
              <a:latin typeface="Century Schoolbook"/>
              <a:ea typeface="Century Schoolbook"/>
              <a:cs typeface="Century Schoolbook"/>
              <a:sym typeface="Century Schoolbook"/>
            </a:endParaRPr>
          </a:p>
        </p:txBody>
      </p:sp>
      <p:pic>
        <p:nvPicPr>
          <p:cNvPr id="194" name="Google Shape;194;p25"/>
          <p:cNvPicPr preferRelativeResize="0"/>
          <p:nvPr/>
        </p:nvPicPr>
        <p:blipFill rotWithShape="1">
          <a:blip r:embed="rId3">
            <a:alphaModFix/>
          </a:blip>
          <a:srcRect/>
          <a:stretch/>
        </p:blipFill>
        <p:spPr>
          <a:xfrm>
            <a:off x="1049352" y="908450"/>
            <a:ext cx="6525299" cy="36101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6"/>
          <p:cNvSpPr txBox="1"/>
          <p:nvPr/>
        </p:nvSpPr>
        <p:spPr>
          <a:xfrm>
            <a:off x="662425" y="351250"/>
            <a:ext cx="53262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 sz="2300" b="1">
                <a:solidFill>
                  <a:srgbClr val="705D8F"/>
                </a:solidFill>
                <a:latin typeface="Montserrat"/>
                <a:ea typeface="Montserrat"/>
                <a:cs typeface="Montserrat"/>
                <a:sym typeface="Montserrat"/>
              </a:rPr>
              <a:t>Faire des pas</a:t>
            </a:r>
            <a:endParaRPr sz="2300" b="1">
              <a:solidFill>
                <a:srgbClr val="705D8F"/>
              </a:solidFill>
              <a:latin typeface="Montserrat"/>
              <a:ea typeface="Montserrat"/>
              <a:cs typeface="Montserrat"/>
              <a:sym typeface="Montserrat"/>
            </a:endParaRPr>
          </a:p>
        </p:txBody>
      </p:sp>
      <p:sp>
        <p:nvSpPr>
          <p:cNvPr id="200" name="Google Shape;200;p26"/>
          <p:cNvSpPr txBox="1"/>
          <p:nvPr/>
        </p:nvSpPr>
        <p:spPr>
          <a:xfrm>
            <a:off x="210550" y="995375"/>
            <a:ext cx="7787100" cy="507900"/>
          </a:xfrm>
          <a:prstGeom prst="rect">
            <a:avLst/>
          </a:prstGeom>
          <a:solidFill>
            <a:srgbClr val="FFFFFF">
              <a:alpha val="29800"/>
            </a:srgb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 sz="2700" b="1">
                <a:solidFill>
                  <a:schemeClr val="dk1"/>
                </a:solidFill>
                <a:latin typeface="Century Schoolbook"/>
                <a:ea typeface="Century Schoolbook"/>
                <a:cs typeface="Century Schoolbook"/>
                <a:sym typeface="Century Schoolbook"/>
              </a:rPr>
              <a:t>Où comment gagner du temps grâce à  :</a:t>
            </a:r>
            <a:endParaRPr sz="900">
              <a:solidFill>
                <a:schemeClr val="dk1"/>
              </a:solidFill>
            </a:endParaRPr>
          </a:p>
        </p:txBody>
      </p:sp>
      <p:grpSp>
        <p:nvGrpSpPr>
          <p:cNvPr id="201" name="Google Shape;201;p26"/>
          <p:cNvGrpSpPr/>
          <p:nvPr/>
        </p:nvGrpSpPr>
        <p:grpSpPr>
          <a:xfrm>
            <a:off x="992073" y="1921417"/>
            <a:ext cx="5503616" cy="1026512"/>
            <a:chOff x="1254" y="1919"/>
            <a:chExt cx="4183" cy="900"/>
          </a:xfrm>
        </p:grpSpPr>
        <p:sp>
          <p:nvSpPr>
            <p:cNvPr id="202" name="Google Shape;202;p26"/>
            <p:cNvSpPr txBox="1"/>
            <p:nvPr/>
          </p:nvSpPr>
          <p:spPr>
            <a:xfrm>
              <a:off x="1837" y="2069"/>
              <a:ext cx="3600" cy="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3900">
                  <a:latin typeface="Century Schoolbook"/>
                  <a:ea typeface="Century Schoolbook"/>
                  <a:cs typeface="Century Schoolbook"/>
                  <a:sym typeface="Century Schoolbook"/>
                </a:rPr>
                <a:t>DE PRÉVENTION</a:t>
              </a:r>
              <a:endParaRPr sz="500"/>
            </a:p>
          </p:txBody>
        </p:sp>
        <p:sp>
          <p:nvSpPr>
            <p:cNvPr id="203" name="Google Shape;203;p26"/>
            <p:cNvSpPr txBox="1"/>
            <p:nvPr/>
          </p:nvSpPr>
          <p:spPr>
            <a:xfrm>
              <a:off x="1254" y="1919"/>
              <a:ext cx="600" cy="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 sz="5600">
                  <a:solidFill>
                    <a:srgbClr val="000000"/>
                  </a:solidFill>
                  <a:latin typeface="Century Schoolbook"/>
                  <a:ea typeface="Century Schoolbook"/>
                  <a:cs typeface="Century Schoolbook"/>
                  <a:sym typeface="Century Schoolbook"/>
                </a:rPr>
                <a:t>+</a:t>
              </a:r>
              <a:endParaRPr sz="100"/>
            </a:p>
          </p:txBody>
        </p:sp>
      </p:grpSp>
      <p:grpSp>
        <p:nvGrpSpPr>
          <p:cNvPr id="204" name="Google Shape;204;p26"/>
          <p:cNvGrpSpPr/>
          <p:nvPr/>
        </p:nvGrpSpPr>
        <p:grpSpPr>
          <a:xfrm>
            <a:off x="992084" y="2987876"/>
            <a:ext cx="5833717" cy="1026512"/>
            <a:chOff x="804" y="2888"/>
            <a:chExt cx="4885" cy="900"/>
          </a:xfrm>
        </p:grpSpPr>
        <p:sp>
          <p:nvSpPr>
            <p:cNvPr id="205" name="Google Shape;205;p26"/>
            <p:cNvSpPr txBox="1"/>
            <p:nvPr/>
          </p:nvSpPr>
          <p:spPr>
            <a:xfrm>
              <a:off x="1489" y="3113"/>
              <a:ext cx="4200" cy="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3900">
                  <a:solidFill>
                    <a:schemeClr val="dk1"/>
                  </a:solidFill>
                  <a:latin typeface="Century Schoolbook"/>
                  <a:ea typeface="Century Schoolbook"/>
                  <a:cs typeface="Century Schoolbook"/>
                  <a:sym typeface="Century Schoolbook"/>
                </a:rPr>
                <a:t>DE CORRECTION</a:t>
              </a:r>
              <a:endParaRPr sz="500">
                <a:solidFill>
                  <a:schemeClr val="dk1"/>
                </a:solidFill>
              </a:endParaRPr>
            </a:p>
          </p:txBody>
        </p:sp>
        <p:sp>
          <p:nvSpPr>
            <p:cNvPr id="206" name="Google Shape;206;p26"/>
            <p:cNvSpPr txBox="1"/>
            <p:nvPr/>
          </p:nvSpPr>
          <p:spPr>
            <a:xfrm>
              <a:off x="804" y="2888"/>
              <a:ext cx="600" cy="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 sz="5600">
                  <a:solidFill>
                    <a:srgbClr val="000000"/>
                  </a:solidFill>
                  <a:latin typeface="Century Schoolbook"/>
                  <a:ea typeface="Century Schoolbook"/>
                  <a:cs typeface="Century Schoolbook"/>
                  <a:sym typeface="Century Schoolbook"/>
                </a:rPr>
                <a:t>-</a:t>
              </a:r>
              <a:endParaRPr sz="560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7"/>
          <p:cNvSpPr txBox="1"/>
          <p:nvPr/>
        </p:nvSpPr>
        <p:spPr>
          <a:xfrm>
            <a:off x="662425" y="351250"/>
            <a:ext cx="53262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 sz="2300" b="1">
                <a:solidFill>
                  <a:srgbClr val="705D8F"/>
                </a:solidFill>
                <a:latin typeface="Montserrat"/>
                <a:ea typeface="Montserrat"/>
                <a:cs typeface="Montserrat"/>
                <a:sym typeface="Montserrat"/>
              </a:rPr>
              <a:t>Faire des pas, c’est :</a:t>
            </a:r>
            <a:endParaRPr sz="2300" b="1">
              <a:solidFill>
                <a:srgbClr val="705D8F"/>
              </a:solidFill>
              <a:latin typeface="Montserrat"/>
              <a:ea typeface="Montserrat"/>
              <a:cs typeface="Montserrat"/>
              <a:sym typeface="Montserrat"/>
            </a:endParaRPr>
          </a:p>
        </p:txBody>
      </p:sp>
      <p:sp>
        <p:nvSpPr>
          <p:cNvPr id="212" name="Google Shape;212;p27"/>
          <p:cNvSpPr txBox="1"/>
          <p:nvPr/>
        </p:nvSpPr>
        <p:spPr>
          <a:xfrm>
            <a:off x="862875" y="1427063"/>
            <a:ext cx="25455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1800" b="1">
                <a:solidFill>
                  <a:srgbClr val="1F497D"/>
                </a:solidFill>
                <a:latin typeface="Century Schoolbook"/>
                <a:ea typeface="Century Schoolbook"/>
                <a:cs typeface="Century Schoolbook"/>
                <a:sym typeface="Century Schoolbook"/>
              </a:rPr>
              <a:t>PRÉPARER</a:t>
            </a:r>
            <a:endParaRPr sz="800"/>
          </a:p>
        </p:txBody>
      </p:sp>
      <p:sp>
        <p:nvSpPr>
          <p:cNvPr id="213" name="Google Shape;213;p27"/>
          <p:cNvSpPr txBox="1"/>
          <p:nvPr/>
        </p:nvSpPr>
        <p:spPr>
          <a:xfrm>
            <a:off x="862875" y="2682441"/>
            <a:ext cx="25455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1800" b="1">
                <a:solidFill>
                  <a:srgbClr val="1F497D"/>
                </a:solidFill>
                <a:latin typeface="Century Schoolbook"/>
                <a:ea typeface="Century Schoolbook"/>
                <a:cs typeface="Century Schoolbook"/>
                <a:sym typeface="Century Schoolbook"/>
              </a:rPr>
              <a:t>AGIR</a:t>
            </a:r>
            <a:endParaRPr sz="800"/>
          </a:p>
        </p:txBody>
      </p:sp>
      <p:sp>
        <p:nvSpPr>
          <p:cNvPr id="214" name="Google Shape;214;p27"/>
          <p:cNvSpPr txBox="1"/>
          <p:nvPr/>
        </p:nvSpPr>
        <p:spPr>
          <a:xfrm>
            <a:off x="862875" y="3937819"/>
            <a:ext cx="25455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1800" b="1">
                <a:solidFill>
                  <a:srgbClr val="1F497D"/>
                </a:solidFill>
                <a:latin typeface="Century Schoolbook"/>
                <a:ea typeface="Century Schoolbook"/>
                <a:cs typeface="Century Schoolbook"/>
                <a:sym typeface="Century Schoolbook"/>
              </a:rPr>
              <a:t>SUIVRE</a:t>
            </a:r>
            <a:endParaRPr sz="800"/>
          </a:p>
        </p:txBody>
      </p:sp>
      <p:sp>
        <p:nvSpPr>
          <p:cNvPr id="215" name="Google Shape;215;p27"/>
          <p:cNvSpPr txBox="1"/>
          <p:nvPr/>
        </p:nvSpPr>
        <p:spPr>
          <a:xfrm>
            <a:off x="2898974" y="1249249"/>
            <a:ext cx="3965400" cy="646500"/>
          </a:xfrm>
          <a:prstGeom prst="rect">
            <a:avLst/>
          </a:prstGeom>
          <a:solidFill>
            <a:srgbClr val="FFFFFF"/>
          </a:solidFill>
          <a:ln w="9525" cap="flat" cmpd="sng">
            <a:solidFill>
              <a:srgbClr val="1F497D"/>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fr" sz="1800" b="0">
                <a:solidFill>
                  <a:srgbClr val="000000"/>
                </a:solidFill>
                <a:latin typeface="Century Schoolbook"/>
                <a:ea typeface="Century Schoolbook"/>
                <a:cs typeface="Century Schoolbook"/>
                <a:sym typeface="Century Schoolbook"/>
              </a:rPr>
              <a:t>Se planifier un moment de réflexion</a:t>
            </a:r>
            <a:endParaRPr sz="800"/>
          </a:p>
        </p:txBody>
      </p:sp>
      <p:sp>
        <p:nvSpPr>
          <p:cNvPr id="216" name="Google Shape;216;p27"/>
          <p:cNvSpPr txBox="1"/>
          <p:nvPr/>
        </p:nvSpPr>
        <p:spPr>
          <a:xfrm>
            <a:off x="2856519" y="3757494"/>
            <a:ext cx="4008000" cy="646500"/>
          </a:xfrm>
          <a:prstGeom prst="rect">
            <a:avLst/>
          </a:prstGeom>
          <a:solidFill>
            <a:srgbClr val="FFFFFF"/>
          </a:solidFill>
          <a:ln w="9525" cap="flat" cmpd="sng">
            <a:solidFill>
              <a:srgbClr val="1F497D"/>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fr" sz="1800" b="0">
                <a:solidFill>
                  <a:srgbClr val="000000"/>
                </a:solidFill>
                <a:latin typeface="Century Schoolbook"/>
                <a:ea typeface="Century Schoolbook"/>
                <a:cs typeface="Century Schoolbook"/>
                <a:sym typeface="Century Schoolbook"/>
              </a:rPr>
              <a:t>Assurer le suivi prévu, corriger, faire le bilan</a:t>
            </a:r>
            <a:endParaRPr sz="800"/>
          </a:p>
        </p:txBody>
      </p:sp>
      <p:sp>
        <p:nvSpPr>
          <p:cNvPr id="217" name="Google Shape;217;p27"/>
          <p:cNvSpPr txBox="1"/>
          <p:nvPr/>
        </p:nvSpPr>
        <p:spPr>
          <a:xfrm>
            <a:off x="2856519" y="2503186"/>
            <a:ext cx="4008000" cy="646500"/>
          </a:xfrm>
          <a:prstGeom prst="rect">
            <a:avLst/>
          </a:prstGeom>
          <a:solidFill>
            <a:srgbClr val="FFFFFF"/>
          </a:solidFill>
          <a:ln w="9525" cap="flat" cmpd="sng">
            <a:solidFill>
              <a:srgbClr val="1F497D"/>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fr" sz="1800" b="0">
                <a:solidFill>
                  <a:srgbClr val="000000"/>
                </a:solidFill>
                <a:latin typeface="Century Schoolbook"/>
                <a:ea typeface="Century Schoolbook"/>
                <a:cs typeface="Century Schoolbook"/>
                <a:sym typeface="Century Schoolbook"/>
              </a:rPr>
              <a:t>Se concentrer sur l’action, être disponible et à l’écoute</a:t>
            </a:r>
            <a:endParaRPr sz="8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8"/>
          <p:cNvSpPr txBox="1"/>
          <p:nvPr/>
        </p:nvSpPr>
        <p:spPr>
          <a:xfrm>
            <a:off x="623775" y="325500"/>
            <a:ext cx="53262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 sz="2300" b="1">
                <a:solidFill>
                  <a:srgbClr val="705D8F"/>
                </a:solidFill>
                <a:latin typeface="Montserrat"/>
                <a:ea typeface="Montserrat"/>
                <a:cs typeface="Montserrat"/>
                <a:sym typeface="Montserrat"/>
              </a:rPr>
              <a:t>Exercice sur les P.A.S.</a:t>
            </a:r>
            <a:endParaRPr sz="2300" b="1">
              <a:solidFill>
                <a:srgbClr val="705D8F"/>
              </a:solidFill>
              <a:latin typeface="Montserrat"/>
              <a:ea typeface="Montserrat"/>
              <a:cs typeface="Montserrat"/>
              <a:sym typeface="Montserrat"/>
            </a:endParaRPr>
          </a:p>
        </p:txBody>
      </p:sp>
      <p:sp>
        <p:nvSpPr>
          <p:cNvPr id="223" name="Google Shape;223;p28"/>
          <p:cNvSpPr/>
          <p:nvPr/>
        </p:nvSpPr>
        <p:spPr>
          <a:xfrm>
            <a:off x="0" y="965925"/>
            <a:ext cx="9002400" cy="632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fr" sz="1600" b="1">
                <a:solidFill>
                  <a:srgbClr val="000000"/>
                </a:solidFill>
                <a:latin typeface="Century Schoolbook"/>
                <a:ea typeface="Century Schoolbook"/>
                <a:cs typeface="Century Schoolbook"/>
                <a:sym typeface="Century Schoolbook"/>
              </a:rPr>
              <a:t>Objectif :</a:t>
            </a:r>
            <a:r>
              <a:rPr lang="fr" sz="1600">
                <a:solidFill>
                  <a:srgbClr val="000000"/>
                </a:solidFill>
                <a:latin typeface="Century Schoolbook"/>
                <a:ea typeface="Century Schoolbook"/>
                <a:cs typeface="Century Schoolbook"/>
                <a:sym typeface="Century Schoolbook"/>
              </a:rPr>
              <a:t>  Apprendre à intégrer les notions de préparation et de suivi attachées à une action.</a:t>
            </a:r>
            <a:endParaRPr sz="1000"/>
          </a:p>
        </p:txBody>
      </p:sp>
      <p:sp>
        <p:nvSpPr>
          <p:cNvPr id="224" name="Google Shape;224;p28"/>
          <p:cNvSpPr/>
          <p:nvPr/>
        </p:nvSpPr>
        <p:spPr>
          <a:xfrm>
            <a:off x="401050" y="1486028"/>
            <a:ext cx="8279400" cy="3163200"/>
          </a:xfrm>
          <a:prstGeom prst="rect">
            <a:avLst/>
          </a:prstGeom>
          <a:noFill/>
          <a:ln>
            <a:noFill/>
          </a:ln>
        </p:spPr>
        <p:txBody>
          <a:bodyPr spcFirstLastPara="1" wrap="square" lIns="91425" tIns="45700" rIns="91425" bIns="45700" anchor="t" anchorCtr="0">
            <a:noAutofit/>
          </a:bodyPr>
          <a:lstStyle/>
          <a:p>
            <a:pPr marL="0" lvl="0" indent="0" algn="ctr" rtl="0">
              <a:spcBef>
                <a:spcPts val="900"/>
              </a:spcBef>
              <a:spcAft>
                <a:spcPts val="0"/>
              </a:spcAft>
              <a:buClr>
                <a:schemeClr val="dk1"/>
              </a:buClr>
              <a:buSzPts val="1800"/>
              <a:buFont typeface="Century Schoolbook"/>
              <a:buNone/>
            </a:pPr>
            <a:r>
              <a:rPr lang="fr" sz="1600" b="1" u="sng">
                <a:solidFill>
                  <a:schemeClr val="dk1"/>
                </a:solidFill>
                <a:latin typeface="Century Schoolbook"/>
                <a:ea typeface="Century Schoolbook"/>
                <a:cs typeface="Century Schoolbook"/>
                <a:sym typeface="Century Schoolbook"/>
              </a:rPr>
              <a:t>Présentation dans un point de vente.</a:t>
            </a:r>
            <a:endParaRPr sz="1200">
              <a:solidFill>
                <a:schemeClr val="dk1"/>
              </a:solidFill>
            </a:endParaRPr>
          </a:p>
          <a:p>
            <a:pPr marL="0" lvl="0" indent="0" algn="just" rtl="0">
              <a:spcBef>
                <a:spcPts val="900"/>
              </a:spcBef>
              <a:spcAft>
                <a:spcPts val="0"/>
              </a:spcAft>
              <a:buClr>
                <a:schemeClr val="dk1"/>
              </a:buClr>
              <a:buSzPts val="1800"/>
              <a:buFont typeface="Century Schoolbook"/>
              <a:buNone/>
            </a:pPr>
            <a:r>
              <a:rPr lang="fr" sz="1600">
                <a:solidFill>
                  <a:schemeClr val="dk1"/>
                </a:solidFill>
                <a:latin typeface="Century Schoolbook"/>
                <a:ea typeface="Century Schoolbook"/>
                <a:cs typeface="Century Schoolbook"/>
                <a:sym typeface="Century Schoolbook"/>
              </a:rPr>
              <a:t>Dans le cadre de votre étude de marché, vous devez rencontrer des clients potentiels afin de présenter vos produits et / ou services.</a:t>
            </a:r>
            <a:endParaRPr sz="1200">
              <a:solidFill>
                <a:schemeClr val="dk1"/>
              </a:solidFill>
            </a:endParaRPr>
          </a:p>
          <a:p>
            <a:pPr marL="0" lvl="0" indent="0" algn="just" rtl="0">
              <a:spcBef>
                <a:spcPts val="900"/>
              </a:spcBef>
              <a:spcAft>
                <a:spcPts val="0"/>
              </a:spcAft>
              <a:buClr>
                <a:schemeClr val="dk1"/>
              </a:buClr>
              <a:buSzPts val="1800"/>
              <a:buFont typeface="Century Schoolbook"/>
              <a:buNone/>
            </a:pPr>
            <a:endParaRPr sz="1600">
              <a:solidFill>
                <a:schemeClr val="dk1"/>
              </a:solidFill>
              <a:latin typeface="Century Schoolbook"/>
              <a:ea typeface="Century Schoolbook"/>
              <a:cs typeface="Century Schoolbook"/>
              <a:sym typeface="Century Schoolbook"/>
            </a:endParaRPr>
          </a:p>
          <a:p>
            <a:pPr marL="0" lvl="0" indent="0" algn="just" rtl="0">
              <a:spcBef>
                <a:spcPts val="360"/>
              </a:spcBef>
              <a:spcAft>
                <a:spcPts val="0"/>
              </a:spcAft>
              <a:buClr>
                <a:schemeClr val="dk1"/>
              </a:buClr>
              <a:buSzPts val="1800"/>
              <a:buFont typeface="Century Schoolbook"/>
              <a:buNone/>
            </a:pPr>
            <a:r>
              <a:rPr lang="fr" sz="1600">
                <a:solidFill>
                  <a:schemeClr val="dk1"/>
                </a:solidFill>
                <a:latin typeface="Century Schoolbook"/>
                <a:ea typeface="Century Schoolbook"/>
                <a:cs typeface="Century Schoolbook"/>
                <a:sym typeface="Century Schoolbook"/>
              </a:rPr>
              <a:t>Vous avez déjà préparé une liste des points de vente susceptibles d’être intéressés par vos produits et / ou services. </a:t>
            </a:r>
            <a:endParaRPr sz="1200">
              <a:solidFill>
                <a:schemeClr val="dk1"/>
              </a:solidFill>
            </a:endParaRPr>
          </a:p>
          <a:p>
            <a:pPr marL="0" lvl="0" indent="0" algn="just" rtl="0">
              <a:spcBef>
                <a:spcPts val="360"/>
              </a:spcBef>
              <a:spcAft>
                <a:spcPts val="0"/>
              </a:spcAft>
              <a:buClr>
                <a:schemeClr val="dk1"/>
              </a:buClr>
              <a:buSzPts val="1800"/>
              <a:buFont typeface="Century Schoolbook"/>
              <a:buNone/>
            </a:pPr>
            <a:endParaRPr sz="1600">
              <a:solidFill>
                <a:schemeClr val="dk1"/>
              </a:solidFill>
              <a:latin typeface="Century Schoolbook"/>
              <a:ea typeface="Century Schoolbook"/>
              <a:cs typeface="Century Schoolbook"/>
              <a:sym typeface="Century Schoolbook"/>
            </a:endParaRPr>
          </a:p>
          <a:p>
            <a:pPr marL="0" lvl="0" indent="0" algn="just" rtl="0">
              <a:spcBef>
                <a:spcPts val="360"/>
              </a:spcBef>
              <a:spcAft>
                <a:spcPts val="0"/>
              </a:spcAft>
              <a:buClr>
                <a:schemeClr val="dk1"/>
              </a:buClr>
              <a:buSzPts val="1800"/>
              <a:buFont typeface="Century Schoolbook"/>
              <a:buNone/>
            </a:pPr>
            <a:r>
              <a:rPr lang="fr" sz="1600">
                <a:solidFill>
                  <a:schemeClr val="dk1"/>
                </a:solidFill>
                <a:latin typeface="Century Schoolbook"/>
                <a:ea typeface="Century Schoolbook"/>
                <a:cs typeface="Century Schoolbook"/>
                <a:sym typeface="Century Schoolbook"/>
              </a:rPr>
              <a:t>Avant de passer à l’action, vous vous accordez un temps de réflexion pour lister ce qui va vous être nécessaire pour bien préparer cette prospection terrain et pour mettre en place un suivi efficace.</a:t>
            </a:r>
            <a:endParaRPr sz="1200">
              <a:solidFill>
                <a:schemeClr val="dk1"/>
              </a:solidFill>
            </a:endParaRPr>
          </a:p>
          <a:p>
            <a:pPr marL="0" marR="0" lvl="0" indent="0" algn="just" rtl="0">
              <a:spcBef>
                <a:spcPts val="360"/>
              </a:spcBef>
              <a:spcAft>
                <a:spcPts val="0"/>
              </a:spcAft>
              <a:buNone/>
            </a:pPr>
            <a:endParaRPr sz="1500" b="1" u="sng">
              <a:latin typeface="Century Schoolbook"/>
              <a:ea typeface="Century Schoolbook"/>
              <a:cs typeface="Century Schoolbook"/>
              <a:sym typeface="Century Schoolbook"/>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29"/>
          <p:cNvSpPr txBox="1"/>
          <p:nvPr/>
        </p:nvSpPr>
        <p:spPr>
          <a:xfrm>
            <a:off x="662425" y="351250"/>
            <a:ext cx="53262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 sz="2300" b="1">
                <a:solidFill>
                  <a:srgbClr val="705D8F"/>
                </a:solidFill>
                <a:latin typeface="Montserrat"/>
                <a:ea typeface="Montserrat"/>
                <a:cs typeface="Montserrat"/>
                <a:sym typeface="Montserrat"/>
              </a:rPr>
              <a:t>Exercice sur les P.A.S.</a:t>
            </a:r>
            <a:endParaRPr sz="2300" b="1">
              <a:solidFill>
                <a:srgbClr val="705D8F"/>
              </a:solidFill>
              <a:latin typeface="Montserrat"/>
              <a:ea typeface="Montserrat"/>
              <a:cs typeface="Montserrat"/>
              <a:sym typeface="Montserrat"/>
            </a:endParaRPr>
          </a:p>
        </p:txBody>
      </p:sp>
      <p:sp>
        <p:nvSpPr>
          <p:cNvPr id="230" name="Google Shape;230;p29"/>
          <p:cNvSpPr txBox="1"/>
          <p:nvPr/>
        </p:nvSpPr>
        <p:spPr>
          <a:xfrm>
            <a:off x="539651" y="890052"/>
            <a:ext cx="7524900" cy="292500"/>
          </a:xfrm>
          <a:prstGeom prst="rect">
            <a:avLst/>
          </a:prstGeom>
          <a:solidFill>
            <a:srgbClr val="FFFFFF">
              <a:alpha val="29800"/>
            </a:srgb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 sz="1300" i="1">
                <a:solidFill>
                  <a:srgbClr val="000000"/>
                </a:solidFill>
                <a:latin typeface="Century Schoolbook"/>
                <a:ea typeface="Century Schoolbook"/>
                <a:cs typeface="Century Schoolbook"/>
                <a:sym typeface="Century Schoolbook"/>
              </a:rPr>
              <a:t>Principaux facteurs :</a:t>
            </a:r>
            <a:endParaRPr sz="300"/>
          </a:p>
        </p:txBody>
      </p:sp>
      <p:sp>
        <p:nvSpPr>
          <p:cNvPr id="231" name="Google Shape;231;p29"/>
          <p:cNvSpPr txBox="1"/>
          <p:nvPr/>
        </p:nvSpPr>
        <p:spPr>
          <a:xfrm>
            <a:off x="716790" y="1668577"/>
            <a:ext cx="2742000" cy="738900"/>
          </a:xfrm>
          <a:prstGeom prst="rect">
            <a:avLst/>
          </a:prstGeom>
          <a:noFill/>
          <a:ln w="12700" cap="flat" cmpd="sng">
            <a:solidFill>
              <a:srgbClr val="1F497D"/>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fr" sz="2100">
                <a:solidFill>
                  <a:srgbClr val="000000"/>
                </a:solidFill>
                <a:latin typeface="Century Schoolbook"/>
                <a:ea typeface="Century Schoolbook"/>
                <a:cs typeface="Century Schoolbook"/>
                <a:sym typeface="Century Schoolbook"/>
              </a:rPr>
              <a:t>La nature de l’activité</a:t>
            </a:r>
            <a:endParaRPr sz="2100" b="0">
              <a:solidFill>
                <a:srgbClr val="000000"/>
              </a:solidFill>
              <a:latin typeface="Century Schoolbook"/>
              <a:ea typeface="Century Schoolbook"/>
              <a:cs typeface="Century Schoolbook"/>
              <a:sym typeface="Century Schoolbook"/>
            </a:endParaRPr>
          </a:p>
        </p:txBody>
      </p:sp>
      <p:sp>
        <p:nvSpPr>
          <p:cNvPr id="232" name="Google Shape;232;p29"/>
          <p:cNvSpPr txBox="1"/>
          <p:nvPr/>
        </p:nvSpPr>
        <p:spPr>
          <a:xfrm>
            <a:off x="4677230" y="1740585"/>
            <a:ext cx="2742000" cy="415500"/>
          </a:xfrm>
          <a:prstGeom prst="rect">
            <a:avLst/>
          </a:prstGeom>
          <a:noFill/>
          <a:ln w="12700" cap="flat" cmpd="sng">
            <a:solidFill>
              <a:srgbClr val="1F497D"/>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fr" sz="2100">
                <a:solidFill>
                  <a:srgbClr val="000000"/>
                </a:solidFill>
                <a:latin typeface="Century Schoolbook"/>
                <a:ea typeface="Century Schoolbook"/>
                <a:cs typeface="Century Schoolbook"/>
                <a:sym typeface="Century Schoolbook"/>
              </a:rPr>
              <a:t>La date d’échéance</a:t>
            </a:r>
            <a:endParaRPr sz="2100" b="0">
              <a:solidFill>
                <a:srgbClr val="000000"/>
              </a:solidFill>
              <a:latin typeface="Century Schoolbook"/>
              <a:ea typeface="Century Schoolbook"/>
              <a:cs typeface="Century Schoolbook"/>
              <a:sym typeface="Century Schoolbook"/>
            </a:endParaRPr>
          </a:p>
        </p:txBody>
      </p:sp>
      <p:sp>
        <p:nvSpPr>
          <p:cNvPr id="233" name="Google Shape;233;p29"/>
          <p:cNvSpPr txBox="1"/>
          <p:nvPr/>
        </p:nvSpPr>
        <p:spPr>
          <a:xfrm>
            <a:off x="827358" y="3043807"/>
            <a:ext cx="2520900" cy="795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800"/>
              <a:buFont typeface="Noto Sans Symbols"/>
              <a:buNone/>
            </a:pPr>
            <a:r>
              <a:rPr lang="fr" sz="1700" b="0">
                <a:solidFill>
                  <a:srgbClr val="000000"/>
                </a:solidFill>
                <a:latin typeface="Century Schoolbook"/>
                <a:ea typeface="Century Schoolbook"/>
                <a:cs typeface="Century Schoolbook"/>
                <a:sym typeface="Century Schoolbook"/>
              </a:rPr>
              <a:t> Simple</a:t>
            </a:r>
            <a:endParaRPr sz="300"/>
          </a:p>
          <a:p>
            <a:pPr marL="0" marR="0" lvl="0" indent="0" algn="l" rtl="0">
              <a:spcBef>
                <a:spcPts val="1400"/>
              </a:spcBef>
              <a:spcAft>
                <a:spcPts val="0"/>
              </a:spcAft>
              <a:buClr>
                <a:srgbClr val="000000"/>
              </a:buClr>
              <a:buSzPts val="2800"/>
              <a:buFont typeface="Noto Sans Symbols"/>
              <a:buNone/>
            </a:pPr>
            <a:r>
              <a:rPr lang="fr" sz="1700" b="0">
                <a:solidFill>
                  <a:srgbClr val="000000"/>
                </a:solidFill>
                <a:latin typeface="Century Schoolbook"/>
                <a:ea typeface="Century Schoolbook"/>
                <a:cs typeface="Century Schoolbook"/>
                <a:sym typeface="Century Schoolbook"/>
              </a:rPr>
              <a:t> Complexe</a:t>
            </a:r>
            <a:endParaRPr sz="300"/>
          </a:p>
        </p:txBody>
      </p:sp>
      <p:sp>
        <p:nvSpPr>
          <p:cNvPr id="234" name="Google Shape;234;p29"/>
          <p:cNvSpPr txBox="1"/>
          <p:nvPr/>
        </p:nvSpPr>
        <p:spPr>
          <a:xfrm>
            <a:off x="4134784" y="2571749"/>
            <a:ext cx="4392300" cy="1739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200"/>
              <a:buFont typeface="Noto Sans Symbols"/>
              <a:buNone/>
            </a:pPr>
            <a:r>
              <a:rPr lang="fr" sz="2100" b="0">
                <a:solidFill>
                  <a:srgbClr val="000000"/>
                </a:solidFill>
                <a:latin typeface="Century Schoolbook"/>
                <a:ea typeface="Century Schoolbook"/>
                <a:cs typeface="Century Schoolbook"/>
                <a:sym typeface="Century Schoolbook"/>
              </a:rPr>
              <a:t> </a:t>
            </a:r>
            <a:r>
              <a:rPr lang="fr" sz="1700" b="0">
                <a:solidFill>
                  <a:srgbClr val="000000"/>
                </a:solidFill>
                <a:latin typeface="Century Schoolbook"/>
                <a:ea typeface="Century Schoolbook"/>
                <a:cs typeface="Century Schoolbook"/>
                <a:sym typeface="Century Schoolbook"/>
              </a:rPr>
              <a:t>Durée d’exécution</a:t>
            </a:r>
            <a:endParaRPr sz="300"/>
          </a:p>
          <a:p>
            <a:pPr marL="0" marR="0" lvl="0" indent="0" algn="l" rtl="0">
              <a:spcBef>
                <a:spcPts val="1400"/>
              </a:spcBef>
              <a:spcAft>
                <a:spcPts val="0"/>
              </a:spcAft>
              <a:buNone/>
            </a:pPr>
            <a:r>
              <a:rPr lang="fr" sz="1700" b="0">
                <a:solidFill>
                  <a:srgbClr val="000000"/>
                </a:solidFill>
                <a:latin typeface="Century Schoolbook"/>
                <a:ea typeface="Century Schoolbook"/>
                <a:cs typeface="Century Schoolbook"/>
                <a:sym typeface="Century Schoolbook"/>
              </a:rPr>
              <a:t> Période d’exécution</a:t>
            </a:r>
            <a:endParaRPr sz="300"/>
          </a:p>
          <a:p>
            <a:pPr marL="0" marR="0" lvl="0" indent="0" algn="l" rtl="0">
              <a:spcBef>
                <a:spcPts val="1400"/>
              </a:spcBef>
              <a:spcAft>
                <a:spcPts val="0"/>
              </a:spcAft>
              <a:buNone/>
            </a:pPr>
            <a:r>
              <a:rPr lang="fr" sz="1700" b="0">
                <a:solidFill>
                  <a:srgbClr val="000000"/>
                </a:solidFill>
                <a:latin typeface="Century Schoolbook"/>
                <a:ea typeface="Century Schoolbook"/>
                <a:cs typeface="Century Schoolbook"/>
                <a:sym typeface="Century Schoolbook"/>
              </a:rPr>
              <a:t> Délais à prévoir</a:t>
            </a:r>
            <a:endParaRPr sz="300"/>
          </a:p>
          <a:p>
            <a:pPr marL="0" marR="0" lvl="0" indent="0" algn="l" rtl="0">
              <a:spcBef>
                <a:spcPts val="1400"/>
              </a:spcBef>
              <a:spcAft>
                <a:spcPts val="0"/>
              </a:spcAft>
              <a:buNone/>
            </a:pPr>
            <a:r>
              <a:rPr lang="fr" sz="1700" b="0">
                <a:solidFill>
                  <a:srgbClr val="000000"/>
                </a:solidFill>
                <a:latin typeface="Century Schoolbook"/>
                <a:ea typeface="Century Schoolbook"/>
                <a:cs typeface="Century Schoolbook"/>
                <a:sym typeface="Century Schoolbook"/>
              </a:rPr>
              <a:t> Marge de manœuvre</a:t>
            </a:r>
            <a:endParaRPr sz="3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0"/>
          <p:cNvSpPr txBox="1"/>
          <p:nvPr/>
        </p:nvSpPr>
        <p:spPr>
          <a:xfrm>
            <a:off x="649550" y="351250"/>
            <a:ext cx="70263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 sz="2300" b="1">
                <a:solidFill>
                  <a:srgbClr val="705D8F"/>
                </a:solidFill>
                <a:latin typeface="Montserrat"/>
                <a:ea typeface="Montserrat"/>
                <a:cs typeface="Montserrat"/>
                <a:sym typeface="Montserrat"/>
              </a:rPr>
              <a:t>Se réserver du temps dans son agenda</a:t>
            </a:r>
            <a:endParaRPr sz="2300" b="1">
              <a:solidFill>
                <a:srgbClr val="705D8F"/>
              </a:solidFill>
              <a:latin typeface="Montserrat"/>
              <a:ea typeface="Montserrat"/>
              <a:cs typeface="Montserrat"/>
              <a:sym typeface="Montserrat"/>
            </a:endParaRPr>
          </a:p>
        </p:txBody>
      </p:sp>
      <p:sp>
        <p:nvSpPr>
          <p:cNvPr id="240" name="Google Shape;240;p30"/>
          <p:cNvSpPr/>
          <p:nvPr/>
        </p:nvSpPr>
        <p:spPr>
          <a:xfrm>
            <a:off x="1216219" y="1121182"/>
            <a:ext cx="6525300" cy="658500"/>
          </a:xfrm>
          <a:prstGeom prst="roundRect">
            <a:avLst>
              <a:gd name="adj" fmla="val 16667"/>
            </a:avLst>
          </a:prstGeom>
          <a:solidFill>
            <a:srgbClr val="8E7CC3"/>
          </a:solidFill>
          <a:ln>
            <a:noFill/>
          </a:ln>
        </p:spPr>
        <p:txBody>
          <a:bodyPr spcFirstLastPara="1" wrap="square" lIns="91425" tIns="45700" rIns="91425" bIns="45700" anchor="ctr" anchorCtr="0">
            <a:normAutofit fontScale="92500"/>
          </a:bodyPr>
          <a:lstStyle/>
          <a:p>
            <a:pPr marL="0" lvl="0" indent="0" algn="l" rtl="0">
              <a:spcBef>
                <a:spcPts val="0"/>
              </a:spcBef>
              <a:spcAft>
                <a:spcPts val="0"/>
              </a:spcAft>
              <a:buNone/>
            </a:pPr>
            <a:r>
              <a:rPr lang="fr" sz="2800" b="1">
                <a:solidFill>
                  <a:srgbClr val="FFFFFF"/>
                </a:solidFill>
                <a:latin typeface="Century Schoolbook"/>
                <a:ea typeface="Century Schoolbook"/>
                <a:cs typeface="Century Schoolbook"/>
                <a:sym typeface="Century Schoolbook"/>
              </a:rPr>
              <a:t>Les 7 règles d’or de la planification </a:t>
            </a:r>
            <a:endParaRPr sz="2000" b="1">
              <a:solidFill>
                <a:srgbClr val="FFFFFF"/>
              </a:solidFill>
              <a:latin typeface="Century Schoolbook"/>
              <a:ea typeface="Century Schoolbook"/>
              <a:cs typeface="Century Schoolbook"/>
              <a:sym typeface="Century Schoolbook"/>
            </a:endParaRPr>
          </a:p>
        </p:txBody>
      </p:sp>
      <p:grpSp>
        <p:nvGrpSpPr>
          <p:cNvPr id="241" name="Google Shape;241;p30"/>
          <p:cNvGrpSpPr/>
          <p:nvPr/>
        </p:nvGrpSpPr>
        <p:grpSpPr>
          <a:xfrm>
            <a:off x="427100" y="1872725"/>
            <a:ext cx="8802849" cy="760750"/>
            <a:chOff x="204" y="1979"/>
            <a:chExt cx="5932" cy="600"/>
          </a:xfrm>
        </p:grpSpPr>
        <p:sp>
          <p:nvSpPr>
            <p:cNvPr id="242" name="Google Shape;242;p30"/>
            <p:cNvSpPr txBox="1"/>
            <p:nvPr/>
          </p:nvSpPr>
          <p:spPr>
            <a:xfrm>
              <a:off x="736" y="1979"/>
              <a:ext cx="5400" cy="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2100">
                  <a:solidFill>
                    <a:srgbClr val="000000"/>
                  </a:solidFill>
                  <a:latin typeface="Century Schoolbook"/>
                  <a:ea typeface="Century Schoolbook"/>
                  <a:cs typeface="Century Schoolbook"/>
                  <a:sym typeface="Century Schoolbook"/>
                </a:rPr>
                <a:t>COMMENCER PAR LA </a:t>
              </a:r>
              <a:r>
                <a:rPr lang="fr" sz="2100">
                  <a:latin typeface="Century Schoolbook"/>
                  <a:ea typeface="Century Schoolbook"/>
                  <a:cs typeface="Century Schoolbook"/>
                  <a:sym typeface="Century Schoolbook"/>
                </a:rPr>
                <a:t>PRIORITÉ</a:t>
              </a:r>
              <a:r>
                <a:rPr lang="fr" sz="2100">
                  <a:solidFill>
                    <a:srgbClr val="000000"/>
                  </a:solidFill>
                  <a:latin typeface="Century Schoolbook"/>
                  <a:ea typeface="Century Schoolbook"/>
                  <a:cs typeface="Century Schoolbook"/>
                  <a:sym typeface="Century Schoolbook"/>
                </a:rPr>
                <a:t> N° 1 DE LA</a:t>
              </a:r>
              <a:r>
                <a:rPr lang="fr" sz="2100">
                  <a:latin typeface="Century Schoolbook"/>
                  <a:ea typeface="Century Schoolbook"/>
                  <a:cs typeface="Century Schoolbook"/>
                  <a:sym typeface="Century Schoolbook"/>
                </a:rPr>
                <a:t> JOURNÉE,</a:t>
              </a:r>
              <a:r>
                <a:rPr lang="fr" sz="2100">
                  <a:solidFill>
                    <a:srgbClr val="000000"/>
                  </a:solidFill>
                  <a:latin typeface="Century Schoolbook"/>
                  <a:ea typeface="Century Schoolbook"/>
                  <a:cs typeface="Century Schoolbook"/>
                  <a:sym typeface="Century Schoolbook"/>
                </a:rPr>
                <a:t> SEMAINE, MOIS.</a:t>
              </a:r>
              <a:endParaRPr sz="1100"/>
            </a:p>
          </p:txBody>
        </p:sp>
        <p:sp>
          <p:nvSpPr>
            <p:cNvPr id="243" name="Google Shape;243;p30"/>
            <p:cNvSpPr txBox="1"/>
            <p:nvPr/>
          </p:nvSpPr>
          <p:spPr>
            <a:xfrm>
              <a:off x="204" y="2069"/>
              <a:ext cx="600" cy="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fr" sz="1800">
                  <a:solidFill>
                    <a:srgbClr val="000000"/>
                  </a:solidFill>
                  <a:latin typeface="Century Schoolbook"/>
                  <a:ea typeface="Century Schoolbook"/>
                  <a:cs typeface="Century Schoolbook"/>
                  <a:sym typeface="Century Schoolbook"/>
                </a:rPr>
                <a:t>❶</a:t>
              </a:r>
              <a:endParaRPr/>
            </a:p>
          </p:txBody>
        </p:sp>
      </p:grpSp>
      <p:grpSp>
        <p:nvGrpSpPr>
          <p:cNvPr id="244" name="Google Shape;244;p30"/>
          <p:cNvGrpSpPr/>
          <p:nvPr/>
        </p:nvGrpSpPr>
        <p:grpSpPr>
          <a:xfrm>
            <a:off x="381675" y="2619525"/>
            <a:ext cx="8512475" cy="1141100"/>
            <a:chOff x="204" y="2568"/>
            <a:chExt cx="5700" cy="900"/>
          </a:xfrm>
        </p:grpSpPr>
        <p:cxnSp>
          <p:nvCxnSpPr>
            <p:cNvPr id="245" name="Google Shape;245;p30"/>
            <p:cNvCxnSpPr/>
            <p:nvPr/>
          </p:nvCxnSpPr>
          <p:spPr>
            <a:xfrm>
              <a:off x="249" y="2840"/>
              <a:ext cx="300" cy="0"/>
            </a:xfrm>
            <a:prstGeom prst="straightConnector1">
              <a:avLst/>
            </a:prstGeom>
            <a:noFill/>
            <a:ln>
              <a:noFill/>
            </a:ln>
          </p:spPr>
        </p:cxnSp>
        <p:sp>
          <p:nvSpPr>
            <p:cNvPr id="246" name="Google Shape;246;p30"/>
            <p:cNvSpPr txBox="1"/>
            <p:nvPr/>
          </p:nvSpPr>
          <p:spPr>
            <a:xfrm>
              <a:off x="204" y="2704"/>
              <a:ext cx="600" cy="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fr" sz="1800">
                  <a:solidFill>
                    <a:srgbClr val="000000"/>
                  </a:solidFill>
                  <a:latin typeface="Century Schoolbook"/>
                  <a:ea typeface="Century Schoolbook"/>
                  <a:cs typeface="Century Schoolbook"/>
                  <a:sym typeface="Century Schoolbook"/>
                </a:rPr>
                <a:t>   ❷</a:t>
              </a:r>
              <a:endParaRPr/>
            </a:p>
          </p:txBody>
        </p:sp>
        <p:sp>
          <p:nvSpPr>
            <p:cNvPr id="247" name="Google Shape;247;p30"/>
            <p:cNvSpPr txBox="1"/>
            <p:nvPr/>
          </p:nvSpPr>
          <p:spPr>
            <a:xfrm>
              <a:off x="804" y="2568"/>
              <a:ext cx="5100" cy="900"/>
            </a:xfrm>
            <a:prstGeom prst="rect">
              <a:avLst/>
            </a:prstGeom>
            <a:noFill/>
            <a:ln>
              <a:noFill/>
            </a:ln>
          </p:spPr>
          <p:txBody>
            <a:bodyPr spcFirstLastPara="1" wrap="square" lIns="91425" tIns="45700" rIns="91425" bIns="45700" anchor="t" anchorCtr="0">
              <a:spAutoFit/>
            </a:bodyPr>
            <a:lstStyle/>
            <a:p>
              <a:pPr marL="0" marR="0" lvl="0" indent="0" algn="l" rtl="0">
                <a:lnSpc>
                  <a:spcPct val="70000"/>
                </a:lnSpc>
                <a:spcBef>
                  <a:spcPts val="0"/>
                </a:spcBef>
                <a:spcAft>
                  <a:spcPts val="0"/>
                </a:spcAft>
                <a:buNone/>
              </a:pPr>
              <a:endParaRPr sz="2400">
                <a:solidFill>
                  <a:srgbClr val="000000"/>
                </a:solidFill>
                <a:latin typeface="Century Schoolbook"/>
                <a:ea typeface="Century Schoolbook"/>
                <a:cs typeface="Century Schoolbook"/>
                <a:sym typeface="Century Schoolbook"/>
              </a:endParaRPr>
            </a:p>
            <a:p>
              <a:pPr marL="0" marR="0" lvl="0" indent="0" algn="l" rtl="0">
                <a:lnSpc>
                  <a:spcPct val="70000"/>
                </a:lnSpc>
                <a:spcBef>
                  <a:spcPts val="480"/>
                </a:spcBef>
                <a:spcAft>
                  <a:spcPts val="0"/>
                </a:spcAft>
                <a:buNone/>
              </a:pPr>
              <a:r>
                <a:rPr lang="fr" sz="2000">
                  <a:solidFill>
                    <a:srgbClr val="000000"/>
                  </a:solidFill>
                  <a:latin typeface="Century Schoolbook"/>
                  <a:ea typeface="Century Schoolbook"/>
                  <a:cs typeface="Century Schoolbook"/>
                  <a:sym typeface="Century Schoolbook"/>
                </a:rPr>
                <a:t>FIXER LE </a:t>
              </a:r>
              <a:r>
                <a:rPr lang="fr" sz="2000">
                  <a:latin typeface="Century Schoolbook"/>
                  <a:ea typeface="Century Schoolbook"/>
                  <a:cs typeface="Century Schoolbook"/>
                  <a:sym typeface="Century Schoolbook"/>
                </a:rPr>
                <a:t>DÉBUT</a:t>
              </a:r>
              <a:r>
                <a:rPr lang="fr" sz="2000">
                  <a:solidFill>
                    <a:srgbClr val="000000"/>
                  </a:solidFill>
                  <a:latin typeface="Century Schoolbook"/>
                  <a:ea typeface="Century Schoolbook"/>
                  <a:cs typeface="Century Schoolbook"/>
                  <a:sym typeface="Century Schoolbook"/>
                </a:rPr>
                <a:t> ET LA FIN DE TOUTE </a:t>
              </a:r>
              <a:r>
                <a:rPr lang="fr" sz="2000">
                  <a:latin typeface="Century Schoolbook"/>
                  <a:ea typeface="Century Schoolbook"/>
                  <a:cs typeface="Century Schoolbook"/>
                  <a:sym typeface="Century Schoolbook"/>
                </a:rPr>
                <a:t>ACTIVITÉ</a:t>
              </a:r>
              <a:endParaRPr sz="1000"/>
            </a:p>
            <a:p>
              <a:pPr marL="0" marR="0" lvl="0" indent="0" algn="l" rtl="0">
                <a:lnSpc>
                  <a:spcPct val="70000"/>
                </a:lnSpc>
                <a:spcBef>
                  <a:spcPts val="560"/>
                </a:spcBef>
                <a:spcAft>
                  <a:spcPts val="0"/>
                </a:spcAft>
                <a:buNone/>
              </a:pPr>
              <a:endParaRPr sz="2800">
                <a:solidFill>
                  <a:srgbClr val="000000"/>
                </a:solidFill>
                <a:latin typeface="Century Schoolbook"/>
                <a:ea typeface="Century Schoolbook"/>
                <a:cs typeface="Century Schoolbook"/>
                <a:sym typeface="Century Schoolbook"/>
              </a:endParaRPr>
            </a:p>
          </p:txBody>
        </p:sp>
      </p:grpSp>
      <p:grpSp>
        <p:nvGrpSpPr>
          <p:cNvPr id="248" name="Google Shape;248;p30"/>
          <p:cNvGrpSpPr/>
          <p:nvPr/>
        </p:nvGrpSpPr>
        <p:grpSpPr>
          <a:xfrm>
            <a:off x="381675" y="3528375"/>
            <a:ext cx="8442208" cy="760750"/>
            <a:chOff x="204" y="3294"/>
            <a:chExt cx="5700" cy="600"/>
          </a:xfrm>
        </p:grpSpPr>
        <p:cxnSp>
          <p:nvCxnSpPr>
            <p:cNvPr id="249" name="Google Shape;249;p30"/>
            <p:cNvCxnSpPr/>
            <p:nvPr/>
          </p:nvCxnSpPr>
          <p:spPr>
            <a:xfrm>
              <a:off x="249" y="3475"/>
              <a:ext cx="300" cy="0"/>
            </a:xfrm>
            <a:prstGeom prst="straightConnector1">
              <a:avLst/>
            </a:prstGeom>
            <a:noFill/>
            <a:ln>
              <a:noFill/>
            </a:ln>
          </p:spPr>
        </p:cxnSp>
        <p:sp>
          <p:nvSpPr>
            <p:cNvPr id="250" name="Google Shape;250;p30"/>
            <p:cNvSpPr txBox="1"/>
            <p:nvPr/>
          </p:nvSpPr>
          <p:spPr>
            <a:xfrm>
              <a:off x="204" y="3339"/>
              <a:ext cx="600" cy="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fr" sz="1800">
                  <a:solidFill>
                    <a:srgbClr val="000000"/>
                  </a:solidFill>
                  <a:latin typeface="Century Schoolbook"/>
                  <a:ea typeface="Century Schoolbook"/>
                  <a:cs typeface="Century Schoolbook"/>
                  <a:sym typeface="Century Schoolbook"/>
                </a:rPr>
                <a:t>❸</a:t>
              </a:r>
              <a:endParaRPr/>
            </a:p>
          </p:txBody>
        </p:sp>
        <p:sp>
          <p:nvSpPr>
            <p:cNvPr id="251" name="Google Shape;251;p30"/>
            <p:cNvSpPr txBox="1"/>
            <p:nvPr/>
          </p:nvSpPr>
          <p:spPr>
            <a:xfrm>
              <a:off x="804" y="3294"/>
              <a:ext cx="5100" cy="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2000">
                  <a:solidFill>
                    <a:srgbClr val="000000"/>
                  </a:solidFill>
                  <a:latin typeface="Century Schoolbook"/>
                  <a:ea typeface="Century Schoolbook"/>
                  <a:cs typeface="Century Schoolbook"/>
                  <a:sym typeface="Century Schoolbook"/>
                </a:rPr>
                <a:t>GARDER DES MARGES DE MANŒUVRE ENTRE </a:t>
              </a:r>
              <a:endParaRPr sz="1000"/>
            </a:p>
            <a:p>
              <a:pPr marL="0" marR="0" lvl="0" indent="0" algn="l" rtl="0">
                <a:lnSpc>
                  <a:spcPct val="70000"/>
                </a:lnSpc>
                <a:spcBef>
                  <a:spcPts val="480"/>
                </a:spcBef>
                <a:spcAft>
                  <a:spcPts val="0"/>
                </a:spcAft>
                <a:buNone/>
              </a:pPr>
              <a:r>
                <a:rPr lang="fr" sz="2000">
                  <a:solidFill>
                    <a:srgbClr val="000000"/>
                  </a:solidFill>
                  <a:latin typeface="Century Schoolbook"/>
                  <a:ea typeface="Century Schoolbook"/>
                  <a:cs typeface="Century Schoolbook"/>
                  <a:sym typeface="Century Schoolbook"/>
                </a:rPr>
                <a:t>CHAQUE ACTIVITE PLANIFIEE</a:t>
              </a:r>
              <a:r>
                <a:rPr lang="fr" sz="2400">
                  <a:solidFill>
                    <a:srgbClr val="000000"/>
                  </a:solidFill>
                  <a:latin typeface="Century Schoolbook"/>
                  <a:ea typeface="Century Schoolbook"/>
                  <a:cs typeface="Century Schoolbook"/>
                  <a:sym typeface="Century Schoolbook"/>
                </a:rPr>
                <a:t>	</a:t>
              </a:r>
              <a:endParaRPr/>
            </a:p>
          </p:txBody>
        </p:sp>
      </p:grpSp>
      <p:sp>
        <p:nvSpPr>
          <p:cNvPr id="252" name="Google Shape;252;p30"/>
          <p:cNvSpPr txBox="1"/>
          <p:nvPr/>
        </p:nvSpPr>
        <p:spPr>
          <a:xfrm>
            <a:off x="7907245" y="4289135"/>
            <a:ext cx="555300" cy="416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fr" b="1">
                <a:solidFill>
                  <a:srgbClr val="FFFFFF"/>
                </a:solidFill>
                <a:latin typeface="Century Schoolbook"/>
                <a:ea typeface="Century Schoolbook"/>
                <a:cs typeface="Century Schoolbook"/>
                <a:sym typeface="Century Schoolbook"/>
              </a:rPr>
              <a:t>26</a:t>
            </a:fld>
            <a:endParaRPr b="1">
              <a:solidFill>
                <a:srgbClr val="FFFFFF"/>
              </a:solidFill>
              <a:latin typeface="Century Schoolbook"/>
              <a:ea typeface="Century Schoolbook"/>
              <a:cs typeface="Century Schoolbook"/>
              <a:sym typeface="Century Schoolbook"/>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1"/>
          <p:cNvSpPr txBox="1"/>
          <p:nvPr/>
        </p:nvSpPr>
        <p:spPr>
          <a:xfrm>
            <a:off x="649550" y="351250"/>
            <a:ext cx="70263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 sz="2300" b="1">
                <a:solidFill>
                  <a:srgbClr val="705D8F"/>
                </a:solidFill>
                <a:latin typeface="Montserrat"/>
                <a:ea typeface="Montserrat"/>
                <a:cs typeface="Montserrat"/>
                <a:sym typeface="Montserrat"/>
              </a:rPr>
              <a:t>Se réserver du temps dans son agenda</a:t>
            </a:r>
            <a:endParaRPr sz="2300" b="1">
              <a:solidFill>
                <a:srgbClr val="705D8F"/>
              </a:solidFill>
              <a:latin typeface="Montserrat"/>
              <a:ea typeface="Montserrat"/>
              <a:cs typeface="Montserrat"/>
              <a:sym typeface="Montserrat"/>
            </a:endParaRPr>
          </a:p>
        </p:txBody>
      </p:sp>
      <p:sp>
        <p:nvSpPr>
          <p:cNvPr id="258" name="Google Shape;258;p31"/>
          <p:cNvSpPr/>
          <p:nvPr/>
        </p:nvSpPr>
        <p:spPr>
          <a:xfrm>
            <a:off x="1231044" y="890057"/>
            <a:ext cx="6525300" cy="658500"/>
          </a:xfrm>
          <a:prstGeom prst="roundRect">
            <a:avLst>
              <a:gd name="adj" fmla="val 16667"/>
            </a:avLst>
          </a:prstGeom>
          <a:solidFill>
            <a:srgbClr val="8E7CC3"/>
          </a:solidFill>
          <a:ln>
            <a:noFill/>
          </a:ln>
        </p:spPr>
        <p:txBody>
          <a:bodyPr spcFirstLastPara="1" wrap="square" lIns="91425" tIns="45700" rIns="91425" bIns="45700" anchor="ctr" anchorCtr="0">
            <a:normAutofit fontScale="92500"/>
          </a:bodyPr>
          <a:lstStyle/>
          <a:p>
            <a:pPr marL="0" lvl="0" indent="0" algn="l" rtl="0">
              <a:spcBef>
                <a:spcPts val="0"/>
              </a:spcBef>
              <a:spcAft>
                <a:spcPts val="0"/>
              </a:spcAft>
              <a:buNone/>
            </a:pPr>
            <a:r>
              <a:rPr lang="fr" sz="2800" b="1">
                <a:solidFill>
                  <a:srgbClr val="FFFFFF"/>
                </a:solidFill>
                <a:latin typeface="Century Schoolbook"/>
                <a:ea typeface="Century Schoolbook"/>
                <a:cs typeface="Century Schoolbook"/>
                <a:sym typeface="Century Schoolbook"/>
              </a:rPr>
              <a:t>Les 7 règles d’or de la planification </a:t>
            </a:r>
            <a:endParaRPr sz="2000" b="1">
              <a:solidFill>
                <a:srgbClr val="FFFFFF"/>
              </a:solidFill>
              <a:latin typeface="Century Schoolbook"/>
              <a:ea typeface="Century Schoolbook"/>
              <a:cs typeface="Century Schoolbook"/>
              <a:sym typeface="Century Schoolbook"/>
            </a:endParaRPr>
          </a:p>
        </p:txBody>
      </p:sp>
      <p:grpSp>
        <p:nvGrpSpPr>
          <p:cNvPr id="259" name="Google Shape;259;p31"/>
          <p:cNvGrpSpPr/>
          <p:nvPr/>
        </p:nvGrpSpPr>
        <p:grpSpPr>
          <a:xfrm>
            <a:off x="381675" y="2791948"/>
            <a:ext cx="896050" cy="380367"/>
            <a:chOff x="204" y="2704"/>
            <a:chExt cx="600" cy="300"/>
          </a:xfrm>
        </p:grpSpPr>
        <p:cxnSp>
          <p:nvCxnSpPr>
            <p:cNvPr id="260" name="Google Shape;260;p31"/>
            <p:cNvCxnSpPr/>
            <p:nvPr/>
          </p:nvCxnSpPr>
          <p:spPr>
            <a:xfrm>
              <a:off x="249" y="2840"/>
              <a:ext cx="300" cy="0"/>
            </a:xfrm>
            <a:prstGeom prst="straightConnector1">
              <a:avLst/>
            </a:prstGeom>
            <a:noFill/>
            <a:ln>
              <a:noFill/>
            </a:ln>
          </p:spPr>
        </p:cxnSp>
        <p:sp>
          <p:nvSpPr>
            <p:cNvPr id="261" name="Google Shape;261;p31"/>
            <p:cNvSpPr txBox="1"/>
            <p:nvPr/>
          </p:nvSpPr>
          <p:spPr>
            <a:xfrm>
              <a:off x="204" y="2704"/>
              <a:ext cx="600" cy="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fr" sz="1800">
                  <a:solidFill>
                    <a:srgbClr val="000000"/>
                  </a:solidFill>
                  <a:latin typeface="Century Schoolbook"/>
                  <a:ea typeface="Century Schoolbook"/>
                  <a:cs typeface="Century Schoolbook"/>
                  <a:sym typeface="Century Schoolbook"/>
                </a:rPr>
                <a:t>   </a:t>
              </a:r>
              <a:endParaRPr/>
            </a:p>
          </p:txBody>
        </p:sp>
      </p:grpSp>
      <p:grpSp>
        <p:nvGrpSpPr>
          <p:cNvPr id="262" name="Google Shape;262;p31"/>
          <p:cNvGrpSpPr/>
          <p:nvPr/>
        </p:nvGrpSpPr>
        <p:grpSpPr>
          <a:xfrm>
            <a:off x="381675" y="3585431"/>
            <a:ext cx="888654" cy="380375"/>
            <a:chOff x="204" y="3339"/>
            <a:chExt cx="600" cy="300"/>
          </a:xfrm>
        </p:grpSpPr>
        <p:cxnSp>
          <p:nvCxnSpPr>
            <p:cNvPr id="263" name="Google Shape;263;p31"/>
            <p:cNvCxnSpPr/>
            <p:nvPr/>
          </p:nvCxnSpPr>
          <p:spPr>
            <a:xfrm>
              <a:off x="249" y="3475"/>
              <a:ext cx="300" cy="0"/>
            </a:xfrm>
            <a:prstGeom prst="straightConnector1">
              <a:avLst/>
            </a:prstGeom>
            <a:noFill/>
            <a:ln>
              <a:noFill/>
            </a:ln>
          </p:spPr>
        </p:cxnSp>
        <p:sp>
          <p:nvSpPr>
            <p:cNvPr id="264" name="Google Shape;264;p31"/>
            <p:cNvSpPr txBox="1"/>
            <p:nvPr/>
          </p:nvSpPr>
          <p:spPr>
            <a:xfrm>
              <a:off x="204" y="3339"/>
              <a:ext cx="600" cy="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endParaRPr/>
            </a:p>
          </p:txBody>
        </p:sp>
      </p:grpSp>
      <p:sp>
        <p:nvSpPr>
          <p:cNvPr id="265" name="Google Shape;265;p31"/>
          <p:cNvSpPr txBox="1"/>
          <p:nvPr/>
        </p:nvSpPr>
        <p:spPr>
          <a:xfrm>
            <a:off x="7907245" y="4289135"/>
            <a:ext cx="555300" cy="416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fr" b="1">
                <a:solidFill>
                  <a:srgbClr val="FFFFFF"/>
                </a:solidFill>
                <a:latin typeface="Century Schoolbook"/>
                <a:ea typeface="Century Schoolbook"/>
                <a:cs typeface="Century Schoolbook"/>
                <a:sym typeface="Century Schoolbook"/>
              </a:rPr>
              <a:t>27</a:t>
            </a:fld>
            <a:endParaRPr b="1">
              <a:solidFill>
                <a:srgbClr val="FFFFFF"/>
              </a:solidFill>
              <a:latin typeface="Century Schoolbook"/>
              <a:ea typeface="Century Schoolbook"/>
              <a:cs typeface="Century Schoolbook"/>
              <a:sym typeface="Century Schoolbook"/>
            </a:endParaRPr>
          </a:p>
        </p:txBody>
      </p:sp>
      <p:pic>
        <p:nvPicPr>
          <p:cNvPr id="266" name="Google Shape;266;p31"/>
          <p:cNvPicPr preferRelativeResize="0"/>
          <p:nvPr/>
        </p:nvPicPr>
        <p:blipFill>
          <a:blip r:embed="rId3">
            <a:alphaModFix/>
          </a:blip>
          <a:stretch>
            <a:fillRect/>
          </a:stretch>
        </p:blipFill>
        <p:spPr>
          <a:xfrm>
            <a:off x="1430126" y="1548557"/>
            <a:ext cx="6324720" cy="306123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2"/>
          <p:cNvSpPr txBox="1"/>
          <p:nvPr/>
        </p:nvSpPr>
        <p:spPr>
          <a:xfrm>
            <a:off x="649550" y="351250"/>
            <a:ext cx="70263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 sz="2300" b="1">
                <a:solidFill>
                  <a:srgbClr val="705D8F"/>
                </a:solidFill>
                <a:latin typeface="Montserrat"/>
                <a:ea typeface="Montserrat"/>
                <a:cs typeface="Montserrat"/>
                <a:sym typeface="Montserrat"/>
              </a:rPr>
              <a:t>Pourquoi prioriser ?</a:t>
            </a:r>
            <a:endParaRPr sz="2300" b="1">
              <a:solidFill>
                <a:srgbClr val="705D8F"/>
              </a:solidFill>
              <a:latin typeface="Montserrat"/>
              <a:ea typeface="Montserrat"/>
              <a:cs typeface="Montserrat"/>
              <a:sym typeface="Montserrat"/>
            </a:endParaRPr>
          </a:p>
        </p:txBody>
      </p:sp>
      <p:sp>
        <p:nvSpPr>
          <p:cNvPr id="272" name="Google Shape;272;p32"/>
          <p:cNvSpPr/>
          <p:nvPr/>
        </p:nvSpPr>
        <p:spPr>
          <a:xfrm>
            <a:off x="1231044" y="890057"/>
            <a:ext cx="6525300" cy="658500"/>
          </a:xfrm>
          <a:prstGeom prst="roundRect">
            <a:avLst>
              <a:gd name="adj" fmla="val 16667"/>
            </a:avLst>
          </a:prstGeom>
          <a:solidFill>
            <a:srgbClr val="8E7CC3"/>
          </a:solid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fr" sz="2800" b="1">
                <a:solidFill>
                  <a:srgbClr val="FFFFFF"/>
                </a:solidFill>
                <a:latin typeface="Century Schoolbook"/>
                <a:ea typeface="Century Schoolbook"/>
                <a:cs typeface="Century Schoolbook"/>
                <a:sym typeface="Century Schoolbook"/>
              </a:rPr>
              <a:t>Prioriser, c’est choisir ! </a:t>
            </a:r>
            <a:endParaRPr sz="2000" b="1">
              <a:solidFill>
                <a:srgbClr val="FFFFFF"/>
              </a:solidFill>
              <a:latin typeface="Century Schoolbook"/>
              <a:ea typeface="Century Schoolbook"/>
              <a:cs typeface="Century Schoolbook"/>
              <a:sym typeface="Century Schoolbook"/>
            </a:endParaRPr>
          </a:p>
        </p:txBody>
      </p:sp>
      <p:grpSp>
        <p:nvGrpSpPr>
          <p:cNvPr id="273" name="Google Shape;273;p32"/>
          <p:cNvGrpSpPr/>
          <p:nvPr/>
        </p:nvGrpSpPr>
        <p:grpSpPr>
          <a:xfrm>
            <a:off x="381675" y="2791948"/>
            <a:ext cx="896050" cy="380367"/>
            <a:chOff x="204" y="2704"/>
            <a:chExt cx="600" cy="300"/>
          </a:xfrm>
        </p:grpSpPr>
        <p:cxnSp>
          <p:nvCxnSpPr>
            <p:cNvPr id="274" name="Google Shape;274;p32"/>
            <p:cNvCxnSpPr/>
            <p:nvPr/>
          </p:nvCxnSpPr>
          <p:spPr>
            <a:xfrm>
              <a:off x="249" y="2840"/>
              <a:ext cx="300" cy="0"/>
            </a:xfrm>
            <a:prstGeom prst="straightConnector1">
              <a:avLst/>
            </a:prstGeom>
            <a:noFill/>
            <a:ln>
              <a:noFill/>
            </a:ln>
          </p:spPr>
        </p:cxnSp>
        <p:sp>
          <p:nvSpPr>
            <p:cNvPr id="275" name="Google Shape;275;p32"/>
            <p:cNvSpPr txBox="1"/>
            <p:nvPr/>
          </p:nvSpPr>
          <p:spPr>
            <a:xfrm>
              <a:off x="204" y="2704"/>
              <a:ext cx="600" cy="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fr" sz="1800">
                  <a:solidFill>
                    <a:srgbClr val="000000"/>
                  </a:solidFill>
                  <a:latin typeface="Century Schoolbook"/>
                  <a:ea typeface="Century Schoolbook"/>
                  <a:cs typeface="Century Schoolbook"/>
                  <a:sym typeface="Century Schoolbook"/>
                </a:rPr>
                <a:t>   </a:t>
              </a:r>
              <a:endParaRPr/>
            </a:p>
          </p:txBody>
        </p:sp>
      </p:grpSp>
      <p:grpSp>
        <p:nvGrpSpPr>
          <p:cNvPr id="276" name="Google Shape;276;p32"/>
          <p:cNvGrpSpPr/>
          <p:nvPr/>
        </p:nvGrpSpPr>
        <p:grpSpPr>
          <a:xfrm>
            <a:off x="381675" y="3585431"/>
            <a:ext cx="888654" cy="380375"/>
            <a:chOff x="204" y="3339"/>
            <a:chExt cx="600" cy="300"/>
          </a:xfrm>
        </p:grpSpPr>
        <p:cxnSp>
          <p:nvCxnSpPr>
            <p:cNvPr id="277" name="Google Shape;277;p32"/>
            <p:cNvCxnSpPr/>
            <p:nvPr/>
          </p:nvCxnSpPr>
          <p:spPr>
            <a:xfrm>
              <a:off x="249" y="3475"/>
              <a:ext cx="300" cy="0"/>
            </a:xfrm>
            <a:prstGeom prst="straightConnector1">
              <a:avLst/>
            </a:prstGeom>
            <a:noFill/>
            <a:ln>
              <a:noFill/>
            </a:ln>
          </p:spPr>
        </p:cxnSp>
        <p:sp>
          <p:nvSpPr>
            <p:cNvPr id="278" name="Google Shape;278;p32"/>
            <p:cNvSpPr txBox="1"/>
            <p:nvPr/>
          </p:nvSpPr>
          <p:spPr>
            <a:xfrm>
              <a:off x="204" y="3339"/>
              <a:ext cx="600" cy="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endParaRPr/>
            </a:p>
          </p:txBody>
        </p:sp>
      </p:grpSp>
      <p:sp>
        <p:nvSpPr>
          <p:cNvPr id="279" name="Google Shape;279;p32"/>
          <p:cNvSpPr txBox="1"/>
          <p:nvPr/>
        </p:nvSpPr>
        <p:spPr>
          <a:xfrm>
            <a:off x="7907245" y="4289135"/>
            <a:ext cx="555300" cy="416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fr" b="1">
                <a:solidFill>
                  <a:srgbClr val="FFFFFF"/>
                </a:solidFill>
                <a:latin typeface="Century Schoolbook"/>
                <a:ea typeface="Century Schoolbook"/>
                <a:cs typeface="Century Schoolbook"/>
                <a:sym typeface="Century Schoolbook"/>
              </a:rPr>
              <a:t>28</a:t>
            </a:fld>
            <a:endParaRPr b="1">
              <a:solidFill>
                <a:srgbClr val="FFFFFF"/>
              </a:solidFill>
              <a:latin typeface="Century Schoolbook"/>
              <a:ea typeface="Century Schoolbook"/>
              <a:cs typeface="Century Schoolbook"/>
              <a:sym typeface="Century Schoolbook"/>
            </a:endParaRPr>
          </a:p>
        </p:txBody>
      </p:sp>
      <p:sp>
        <p:nvSpPr>
          <p:cNvPr id="280" name="Google Shape;280;p32"/>
          <p:cNvSpPr txBox="1"/>
          <p:nvPr/>
        </p:nvSpPr>
        <p:spPr>
          <a:xfrm>
            <a:off x="1043604" y="1836899"/>
            <a:ext cx="7451700" cy="1077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3200" b="0">
                <a:solidFill>
                  <a:srgbClr val="000000"/>
                </a:solidFill>
                <a:latin typeface="Century Schoolbook"/>
                <a:ea typeface="Century Schoolbook"/>
                <a:cs typeface="Century Schoolbook"/>
                <a:sym typeface="Century Schoolbook"/>
              </a:rPr>
              <a:t>En tenant compte de contraintes et du temps limité</a:t>
            </a:r>
            <a:endParaRPr/>
          </a:p>
        </p:txBody>
      </p:sp>
      <p:sp>
        <p:nvSpPr>
          <p:cNvPr id="281" name="Google Shape;281;p32"/>
          <p:cNvSpPr txBox="1"/>
          <p:nvPr/>
        </p:nvSpPr>
        <p:spPr>
          <a:xfrm>
            <a:off x="2257183" y="2571748"/>
            <a:ext cx="6624600" cy="128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3200" b="0">
              <a:solidFill>
                <a:srgbClr val="000000"/>
              </a:solidFill>
              <a:latin typeface="Century Schoolbook"/>
              <a:ea typeface="Century Schoolbook"/>
              <a:cs typeface="Century Schoolbook"/>
              <a:sym typeface="Century Schoolbook"/>
            </a:endParaRPr>
          </a:p>
          <a:p>
            <a:pPr marL="0" marR="0" lvl="0" indent="0" algn="l" rtl="0">
              <a:spcBef>
                <a:spcPts val="1600"/>
              </a:spcBef>
              <a:spcAft>
                <a:spcPts val="0"/>
              </a:spcAft>
              <a:buNone/>
            </a:pPr>
            <a:r>
              <a:rPr lang="fr" sz="3200" b="0">
                <a:solidFill>
                  <a:srgbClr val="000000"/>
                </a:solidFill>
                <a:latin typeface="Century Schoolbook"/>
                <a:ea typeface="Century Schoolbook"/>
                <a:cs typeface="Century Schoolbook"/>
                <a:sym typeface="Century Schoolbook"/>
              </a:rPr>
              <a:t>Afin d’atteindre son objectif</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33"/>
          <p:cNvSpPr txBox="1"/>
          <p:nvPr/>
        </p:nvSpPr>
        <p:spPr>
          <a:xfrm>
            <a:off x="730050" y="176425"/>
            <a:ext cx="70263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 sz="2300" b="1">
                <a:solidFill>
                  <a:srgbClr val="705D8F"/>
                </a:solidFill>
                <a:latin typeface="Montserrat"/>
                <a:ea typeface="Montserrat"/>
                <a:cs typeface="Montserrat"/>
                <a:sym typeface="Montserrat"/>
              </a:rPr>
              <a:t>Processus pour planifier son temps</a:t>
            </a:r>
            <a:endParaRPr sz="2300" b="1">
              <a:solidFill>
                <a:srgbClr val="705D8F"/>
              </a:solidFill>
              <a:latin typeface="Montserrat"/>
              <a:ea typeface="Montserrat"/>
              <a:cs typeface="Montserrat"/>
              <a:sym typeface="Montserrat"/>
            </a:endParaRPr>
          </a:p>
        </p:txBody>
      </p:sp>
      <p:grpSp>
        <p:nvGrpSpPr>
          <p:cNvPr id="287" name="Google Shape;287;p33"/>
          <p:cNvGrpSpPr/>
          <p:nvPr/>
        </p:nvGrpSpPr>
        <p:grpSpPr>
          <a:xfrm>
            <a:off x="381675" y="2791948"/>
            <a:ext cx="896050" cy="380367"/>
            <a:chOff x="204" y="2704"/>
            <a:chExt cx="600" cy="300"/>
          </a:xfrm>
        </p:grpSpPr>
        <p:cxnSp>
          <p:nvCxnSpPr>
            <p:cNvPr id="288" name="Google Shape;288;p33"/>
            <p:cNvCxnSpPr/>
            <p:nvPr/>
          </p:nvCxnSpPr>
          <p:spPr>
            <a:xfrm>
              <a:off x="249" y="2840"/>
              <a:ext cx="300" cy="0"/>
            </a:xfrm>
            <a:prstGeom prst="straightConnector1">
              <a:avLst/>
            </a:prstGeom>
            <a:noFill/>
            <a:ln>
              <a:noFill/>
            </a:ln>
          </p:spPr>
        </p:cxnSp>
        <p:sp>
          <p:nvSpPr>
            <p:cNvPr id="289" name="Google Shape;289;p33"/>
            <p:cNvSpPr txBox="1"/>
            <p:nvPr/>
          </p:nvSpPr>
          <p:spPr>
            <a:xfrm>
              <a:off x="204" y="2704"/>
              <a:ext cx="600" cy="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fr" sz="1800">
                  <a:solidFill>
                    <a:srgbClr val="000000"/>
                  </a:solidFill>
                  <a:latin typeface="Century Schoolbook"/>
                  <a:ea typeface="Century Schoolbook"/>
                  <a:cs typeface="Century Schoolbook"/>
                  <a:sym typeface="Century Schoolbook"/>
                </a:rPr>
                <a:t>   </a:t>
              </a:r>
              <a:endParaRPr/>
            </a:p>
          </p:txBody>
        </p:sp>
      </p:grpSp>
      <p:grpSp>
        <p:nvGrpSpPr>
          <p:cNvPr id="290" name="Google Shape;290;p33"/>
          <p:cNvGrpSpPr/>
          <p:nvPr/>
        </p:nvGrpSpPr>
        <p:grpSpPr>
          <a:xfrm>
            <a:off x="381675" y="3585431"/>
            <a:ext cx="888654" cy="380375"/>
            <a:chOff x="204" y="3339"/>
            <a:chExt cx="600" cy="300"/>
          </a:xfrm>
        </p:grpSpPr>
        <p:cxnSp>
          <p:nvCxnSpPr>
            <p:cNvPr id="291" name="Google Shape;291;p33"/>
            <p:cNvCxnSpPr/>
            <p:nvPr/>
          </p:nvCxnSpPr>
          <p:spPr>
            <a:xfrm>
              <a:off x="249" y="3475"/>
              <a:ext cx="300" cy="0"/>
            </a:xfrm>
            <a:prstGeom prst="straightConnector1">
              <a:avLst/>
            </a:prstGeom>
            <a:noFill/>
            <a:ln>
              <a:noFill/>
            </a:ln>
          </p:spPr>
        </p:cxnSp>
        <p:sp>
          <p:nvSpPr>
            <p:cNvPr id="292" name="Google Shape;292;p33"/>
            <p:cNvSpPr txBox="1"/>
            <p:nvPr/>
          </p:nvSpPr>
          <p:spPr>
            <a:xfrm>
              <a:off x="204" y="3339"/>
              <a:ext cx="600" cy="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endParaRPr/>
            </a:p>
          </p:txBody>
        </p:sp>
      </p:grpSp>
      <p:sp>
        <p:nvSpPr>
          <p:cNvPr id="293" name="Google Shape;293;p33"/>
          <p:cNvSpPr txBox="1"/>
          <p:nvPr/>
        </p:nvSpPr>
        <p:spPr>
          <a:xfrm>
            <a:off x="7907245" y="4289135"/>
            <a:ext cx="555300" cy="416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fr" b="1">
                <a:solidFill>
                  <a:srgbClr val="FFFFFF"/>
                </a:solidFill>
                <a:latin typeface="Century Schoolbook"/>
                <a:ea typeface="Century Schoolbook"/>
                <a:cs typeface="Century Schoolbook"/>
                <a:sym typeface="Century Schoolbook"/>
              </a:rPr>
              <a:t>29</a:t>
            </a:fld>
            <a:endParaRPr b="1">
              <a:solidFill>
                <a:srgbClr val="FFFFFF"/>
              </a:solidFill>
              <a:latin typeface="Century Schoolbook"/>
              <a:ea typeface="Century Schoolbook"/>
              <a:cs typeface="Century Schoolbook"/>
              <a:sym typeface="Century Schoolbook"/>
            </a:endParaRPr>
          </a:p>
        </p:txBody>
      </p:sp>
      <p:graphicFrame>
        <p:nvGraphicFramePr>
          <p:cNvPr id="294" name="Google Shape;294;p33"/>
          <p:cNvGraphicFramePr/>
          <p:nvPr/>
        </p:nvGraphicFramePr>
        <p:xfrm>
          <a:off x="1079903" y="564981"/>
          <a:ext cx="3000000" cy="3000000"/>
        </p:xfrm>
        <a:graphic>
          <a:graphicData uri="http://schemas.openxmlformats.org/drawingml/2006/table">
            <a:tbl>
              <a:tblPr>
                <a:noFill/>
                <a:tableStyleId>{CB3C16EC-2CAF-4183-AB24-E4EB1D4C9C71}</a:tableStyleId>
              </a:tblPr>
              <a:tblGrid>
                <a:gridCol w="3211850">
                  <a:extLst>
                    <a:ext uri="{9D8B030D-6E8A-4147-A177-3AD203B41FA5}">
                      <a16:colId xmlns:a16="http://schemas.microsoft.com/office/drawing/2014/main" val="20000"/>
                    </a:ext>
                  </a:extLst>
                </a:gridCol>
                <a:gridCol w="3772325">
                  <a:extLst>
                    <a:ext uri="{9D8B030D-6E8A-4147-A177-3AD203B41FA5}">
                      <a16:colId xmlns:a16="http://schemas.microsoft.com/office/drawing/2014/main" val="20001"/>
                    </a:ext>
                  </a:extLst>
                </a:gridCol>
              </a:tblGrid>
              <a:tr h="662250">
                <a:tc>
                  <a:txBody>
                    <a:bodyPr/>
                    <a:lstStyle/>
                    <a:p>
                      <a:pPr marL="0" marR="0" lvl="0" indent="0" algn="l" rtl="0">
                        <a:lnSpc>
                          <a:spcPct val="100000"/>
                        </a:lnSpc>
                        <a:spcBef>
                          <a:spcPts val="0"/>
                        </a:spcBef>
                        <a:spcAft>
                          <a:spcPts val="0"/>
                        </a:spcAft>
                        <a:buClr>
                          <a:srgbClr val="000000"/>
                        </a:buClr>
                        <a:buSzPts val="2400"/>
                        <a:buFont typeface="Arial Narrow"/>
                        <a:buNone/>
                      </a:pPr>
                      <a:r>
                        <a:rPr lang="fr" sz="2400" b="1" i="0" u="none" strike="noStrike" cap="none">
                          <a:solidFill>
                            <a:srgbClr val="000000"/>
                          </a:solidFill>
                          <a:latin typeface="Arial Narrow"/>
                          <a:ea typeface="Arial Narrow"/>
                          <a:cs typeface="Arial Narrow"/>
                          <a:sym typeface="Arial Narrow"/>
                        </a:rPr>
                        <a:t>PENSER RESULTATS</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152400" algn="l" rtl="0">
                        <a:lnSpc>
                          <a:spcPct val="100000"/>
                        </a:lnSpc>
                        <a:spcBef>
                          <a:spcPts val="0"/>
                        </a:spcBef>
                        <a:spcAft>
                          <a:spcPts val="0"/>
                        </a:spcAft>
                        <a:buClr>
                          <a:srgbClr val="1F497D"/>
                        </a:buClr>
                        <a:buSzPts val="2400"/>
                        <a:buFont typeface="Noto Sans Symbols"/>
                        <a:buChar char="⮚"/>
                      </a:pPr>
                      <a:r>
                        <a:rPr lang="fr" sz="2400" b="0" i="0" u="none" strike="noStrike" cap="none">
                          <a:solidFill>
                            <a:srgbClr val="1F497D"/>
                          </a:solidFill>
                          <a:latin typeface="Arial Narrow"/>
                          <a:ea typeface="Arial Narrow"/>
                          <a:cs typeface="Arial Narrow"/>
                          <a:sym typeface="Arial Narrow"/>
                        </a:rPr>
                        <a:t>Se fixer des objectifs </a:t>
                      </a:r>
                      <a:endParaRPr/>
                    </a:p>
                    <a:p>
                      <a:pPr marL="0" marR="0" lvl="0" indent="-152400" algn="l" rtl="0">
                        <a:lnSpc>
                          <a:spcPct val="100000"/>
                        </a:lnSpc>
                        <a:spcBef>
                          <a:spcPts val="0"/>
                        </a:spcBef>
                        <a:spcAft>
                          <a:spcPts val="0"/>
                        </a:spcAft>
                        <a:buClr>
                          <a:srgbClr val="1F497D"/>
                        </a:buClr>
                        <a:buSzPts val="2400"/>
                        <a:buFont typeface="Noto Sans Symbols"/>
                        <a:buChar char="⮚"/>
                      </a:pPr>
                      <a:r>
                        <a:rPr lang="fr" sz="2400" b="0" i="0" u="none" strike="noStrike" cap="none">
                          <a:solidFill>
                            <a:srgbClr val="1F497D"/>
                          </a:solidFill>
                          <a:latin typeface="Arial Narrow"/>
                          <a:ea typeface="Arial Narrow"/>
                          <a:cs typeface="Arial Narrow"/>
                          <a:sym typeface="Arial Narrow"/>
                        </a:rPr>
                        <a:t>Formuler des objectifs</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1354450">
                <a:tc>
                  <a:txBody>
                    <a:bodyPr/>
                    <a:lstStyle/>
                    <a:p>
                      <a:pPr marL="0" marR="0" lvl="0" indent="0" algn="l" rtl="0">
                        <a:lnSpc>
                          <a:spcPct val="100000"/>
                        </a:lnSpc>
                        <a:spcBef>
                          <a:spcPts val="0"/>
                        </a:spcBef>
                        <a:spcAft>
                          <a:spcPts val="0"/>
                        </a:spcAft>
                        <a:buClr>
                          <a:srgbClr val="000000"/>
                        </a:buClr>
                        <a:buSzPts val="2400"/>
                        <a:buFont typeface="Century Schoolbook"/>
                        <a:buNone/>
                      </a:pPr>
                      <a:endParaRPr sz="2400" b="1" i="0" u="none" strike="noStrike" cap="none">
                        <a:solidFill>
                          <a:srgbClr val="000000"/>
                        </a:solidFill>
                        <a:latin typeface="Arial Narrow"/>
                        <a:ea typeface="Arial Narrow"/>
                        <a:cs typeface="Arial Narrow"/>
                        <a:sym typeface="Arial Narrow"/>
                      </a:endParaRPr>
                    </a:p>
                    <a:p>
                      <a:pPr marL="0" marR="0" lvl="0" indent="0" algn="l" rtl="0">
                        <a:lnSpc>
                          <a:spcPct val="100000"/>
                        </a:lnSpc>
                        <a:spcBef>
                          <a:spcPts val="0"/>
                        </a:spcBef>
                        <a:spcAft>
                          <a:spcPts val="0"/>
                        </a:spcAft>
                        <a:buClr>
                          <a:srgbClr val="000000"/>
                        </a:buClr>
                        <a:buSzPts val="2400"/>
                        <a:buFont typeface="Arial Narrow"/>
                        <a:buNone/>
                      </a:pPr>
                      <a:r>
                        <a:rPr lang="fr" sz="2400" b="1" i="0" u="none" strike="noStrike" cap="none">
                          <a:solidFill>
                            <a:srgbClr val="000000"/>
                          </a:solidFill>
                          <a:latin typeface="Arial Narrow"/>
                          <a:ea typeface="Arial Narrow"/>
                          <a:cs typeface="Arial Narrow"/>
                          <a:sym typeface="Arial Narrow"/>
                        </a:rPr>
                        <a:t>PRIORISER OBJECTIFS,</a:t>
                      </a:r>
                      <a:endParaRPr/>
                    </a:p>
                    <a:p>
                      <a:pPr marL="0" marR="0" lvl="0" indent="0" algn="l" rtl="0">
                        <a:lnSpc>
                          <a:spcPct val="100000"/>
                        </a:lnSpc>
                        <a:spcBef>
                          <a:spcPts val="0"/>
                        </a:spcBef>
                        <a:spcAft>
                          <a:spcPts val="0"/>
                        </a:spcAft>
                        <a:buClr>
                          <a:srgbClr val="000000"/>
                        </a:buClr>
                        <a:buSzPts val="2400"/>
                        <a:buFont typeface="Arial Narrow"/>
                        <a:buNone/>
                      </a:pPr>
                      <a:r>
                        <a:rPr lang="fr" sz="2400" b="1" i="0" u="none" strike="noStrike" cap="none">
                          <a:solidFill>
                            <a:srgbClr val="000000"/>
                          </a:solidFill>
                          <a:latin typeface="Arial Narrow"/>
                          <a:ea typeface="Arial Narrow"/>
                          <a:cs typeface="Arial Narrow"/>
                          <a:sym typeface="Arial Narrow"/>
                        </a:rPr>
                        <a:t>PROJETS ET </a:t>
                      </a:r>
                      <a:r>
                        <a:rPr lang="fr" sz="2400" b="1">
                          <a:solidFill>
                            <a:srgbClr val="000000"/>
                          </a:solidFill>
                          <a:latin typeface="Arial Narrow"/>
                          <a:ea typeface="Arial Narrow"/>
                          <a:cs typeface="Arial Narrow"/>
                          <a:sym typeface="Arial Narrow"/>
                        </a:rPr>
                        <a:t>ACTIVITÉS</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400"/>
                        <a:buFont typeface="Noto Sans Symbols"/>
                        <a:buNone/>
                      </a:pPr>
                      <a:endParaRPr sz="2400" b="0" i="0" u="none" strike="noStrike" cap="none">
                        <a:solidFill>
                          <a:srgbClr val="1F497D"/>
                        </a:solidFill>
                        <a:latin typeface="Arial Narrow"/>
                        <a:ea typeface="Arial Narrow"/>
                        <a:cs typeface="Arial Narrow"/>
                        <a:sym typeface="Arial Narrow"/>
                      </a:endParaRPr>
                    </a:p>
                    <a:p>
                      <a:pPr marL="0" marR="0" lvl="0" indent="-152400" algn="l" rtl="0">
                        <a:lnSpc>
                          <a:spcPct val="100000"/>
                        </a:lnSpc>
                        <a:spcBef>
                          <a:spcPts val="0"/>
                        </a:spcBef>
                        <a:spcAft>
                          <a:spcPts val="0"/>
                        </a:spcAft>
                        <a:buClr>
                          <a:srgbClr val="1F497D"/>
                        </a:buClr>
                        <a:buSzPts val="2400"/>
                        <a:buFont typeface="Noto Sans Symbols"/>
                        <a:buChar char="⮚"/>
                      </a:pPr>
                      <a:r>
                        <a:rPr lang="fr" sz="2400" b="0" i="0" u="none" strike="noStrike" cap="none">
                          <a:solidFill>
                            <a:srgbClr val="1F497D"/>
                          </a:solidFill>
                          <a:latin typeface="Arial Narrow"/>
                          <a:ea typeface="Arial Narrow"/>
                          <a:cs typeface="Arial Narrow"/>
                          <a:sym typeface="Arial Narrow"/>
                        </a:rPr>
                        <a:t>Prioriser</a:t>
                      </a:r>
                      <a:endParaRPr/>
                    </a:p>
                    <a:p>
                      <a:pPr marL="0" marR="0" lvl="0" indent="-152400" algn="l" rtl="0">
                        <a:lnSpc>
                          <a:spcPct val="100000"/>
                        </a:lnSpc>
                        <a:spcBef>
                          <a:spcPts val="0"/>
                        </a:spcBef>
                        <a:spcAft>
                          <a:spcPts val="0"/>
                        </a:spcAft>
                        <a:buClr>
                          <a:srgbClr val="1F497D"/>
                        </a:buClr>
                        <a:buSzPts val="2400"/>
                        <a:buFont typeface="Noto Sans Symbols"/>
                        <a:buChar char="⮚"/>
                      </a:pPr>
                      <a:r>
                        <a:rPr lang="fr" sz="2400" b="0" i="0" u="none" strike="noStrike" cap="none">
                          <a:solidFill>
                            <a:srgbClr val="1F497D"/>
                          </a:solidFill>
                          <a:latin typeface="Arial Narrow"/>
                          <a:ea typeface="Arial Narrow"/>
                          <a:cs typeface="Arial Narrow"/>
                          <a:sym typeface="Arial Narrow"/>
                        </a:rPr>
                        <a:t>Décider</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2199675">
                <a:tc>
                  <a:txBody>
                    <a:bodyPr/>
                    <a:lstStyle/>
                    <a:p>
                      <a:pPr marL="0" marR="0" lvl="0" indent="0" algn="l" rtl="0">
                        <a:lnSpc>
                          <a:spcPct val="100000"/>
                        </a:lnSpc>
                        <a:spcBef>
                          <a:spcPts val="0"/>
                        </a:spcBef>
                        <a:spcAft>
                          <a:spcPts val="0"/>
                        </a:spcAft>
                        <a:buClr>
                          <a:srgbClr val="000000"/>
                        </a:buClr>
                        <a:buSzPts val="2400"/>
                        <a:buFont typeface="Century Schoolbook"/>
                        <a:buNone/>
                      </a:pPr>
                      <a:endParaRPr sz="2400" b="1" i="0" u="none" strike="noStrike" cap="none">
                        <a:solidFill>
                          <a:srgbClr val="000000"/>
                        </a:solidFill>
                        <a:latin typeface="Arial Narrow"/>
                        <a:ea typeface="Arial Narrow"/>
                        <a:cs typeface="Arial Narrow"/>
                        <a:sym typeface="Arial Narrow"/>
                      </a:endParaRPr>
                    </a:p>
                    <a:p>
                      <a:pPr marL="0" marR="0" lvl="0" indent="0" algn="l" rtl="0">
                        <a:lnSpc>
                          <a:spcPct val="100000"/>
                        </a:lnSpc>
                        <a:spcBef>
                          <a:spcPts val="0"/>
                        </a:spcBef>
                        <a:spcAft>
                          <a:spcPts val="0"/>
                        </a:spcAft>
                        <a:buClr>
                          <a:srgbClr val="000000"/>
                        </a:buClr>
                        <a:buSzPts val="2400"/>
                        <a:buFont typeface="Arial Narrow"/>
                        <a:buNone/>
                      </a:pPr>
                      <a:r>
                        <a:rPr lang="fr" sz="2400" b="1" i="0" u="none" strike="noStrike" cap="none">
                          <a:solidFill>
                            <a:srgbClr val="000000"/>
                          </a:solidFill>
                          <a:latin typeface="Arial Narrow"/>
                          <a:ea typeface="Arial Narrow"/>
                          <a:cs typeface="Arial Narrow"/>
                          <a:sym typeface="Arial Narrow"/>
                        </a:rPr>
                        <a:t>PLANIFIER L’ACTION ET LE TEMPS</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400"/>
                        <a:buFont typeface="Noto Sans Symbols"/>
                        <a:buNone/>
                      </a:pPr>
                      <a:endParaRPr sz="2400" b="0" i="0" u="none" strike="noStrike" cap="none">
                        <a:solidFill>
                          <a:srgbClr val="1F497D"/>
                        </a:solidFill>
                        <a:latin typeface="Arial Narrow"/>
                        <a:ea typeface="Arial Narrow"/>
                        <a:cs typeface="Arial Narrow"/>
                        <a:sym typeface="Arial Narrow"/>
                      </a:endParaRPr>
                    </a:p>
                    <a:p>
                      <a:pPr marL="0" marR="0" lvl="0" indent="-152400" algn="l" rtl="0">
                        <a:lnSpc>
                          <a:spcPct val="100000"/>
                        </a:lnSpc>
                        <a:spcBef>
                          <a:spcPts val="0"/>
                        </a:spcBef>
                        <a:spcAft>
                          <a:spcPts val="0"/>
                        </a:spcAft>
                        <a:buClr>
                          <a:srgbClr val="1F497D"/>
                        </a:buClr>
                        <a:buSzPts val="2400"/>
                        <a:buFont typeface="Noto Sans Symbols"/>
                        <a:buChar char="⮚"/>
                      </a:pPr>
                      <a:r>
                        <a:rPr lang="fr" sz="2400" b="0" i="0" u="none" strike="noStrike" cap="none">
                          <a:solidFill>
                            <a:srgbClr val="1F497D"/>
                          </a:solidFill>
                          <a:latin typeface="Arial Narrow"/>
                          <a:ea typeface="Arial Narrow"/>
                          <a:cs typeface="Arial Narrow"/>
                          <a:sym typeface="Arial Narrow"/>
                        </a:rPr>
                        <a:t>Établir des plans d’action</a:t>
                      </a:r>
                      <a:endParaRPr/>
                    </a:p>
                    <a:p>
                      <a:pPr marL="0" marR="0" lvl="0" indent="-152400" algn="l" rtl="0">
                        <a:lnSpc>
                          <a:spcPct val="100000"/>
                        </a:lnSpc>
                        <a:spcBef>
                          <a:spcPts val="0"/>
                        </a:spcBef>
                        <a:spcAft>
                          <a:spcPts val="0"/>
                        </a:spcAft>
                        <a:buClr>
                          <a:srgbClr val="1F497D"/>
                        </a:buClr>
                        <a:buSzPts val="2400"/>
                        <a:buFont typeface="Noto Sans Symbols"/>
                        <a:buChar char="⮚"/>
                      </a:pPr>
                      <a:r>
                        <a:rPr lang="fr" sz="2400" b="0" i="0" u="none" strike="noStrike" cap="none">
                          <a:solidFill>
                            <a:srgbClr val="1F497D"/>
                          </a:solidFill>
                          <a:latin typeface="Arial Narrow"/>
                          <a:ea typeface="Arial Narrow"/>
                          <a:cs typeface="Arial Narrow"/>
                          <a:sym typeface="Arial Narrow"/>
                        </a:rPr>
                        <a:t>Réserver son temps dans son</a:t>
                      </a:r>
                      <a:endParaRPr/>
                    </a:p>
                    <a:p>
                      <a:pPr marL="0" marR="0" lvl="0" indent="0" algn="l" rtl="0">
                        <a:lnSpc>
                          <a:spcPct val="100000"/>
                        </a:lnSpc>
                        <a:spcBef>
                          <a:spcPts val="0"/>
                        </a:spcBef>
                        <a:spcAft>
                          <a:spcPts val="0"/>
                        </a:spcAft>
                        <a:buClr>
                          <a:srgbClr val="1F497D"/>
                        </a:buClr>
                        <a:buSzPts val="2400"/>
                        <a:buFont typeface="Noto Sans Symbols"/>
                        <a:buNone/>
                      </a:pPr>
                      <a:r>
                        <a:rPr lang="fr" sz="2400" b="0" i="0" u="none" strike="noStrike" cap="none">
                          <a:solidFill>
                            <a:srgbClr val="1F497D"/>
                          </a:solidFill>
                          <a:latin typeface="Arial Narrow"/>
                          <a:ea typeface="Arial Narrow"/>
                          <a:cs typeface="Arial Narrow"/>
                          <a:sym typeface="Arial Narrow"/>
                        </a:rPr>
                        <a:t>   agenda</a:t>
                      </a:r>
                      <a:endParaRPr/>
                    </a:p>
                    <a:p>
                      <a:pPr marL="0" marR="0" lvl="0" indent="-152400" algn="l" rtl="0">
                        <a:lnSpc>
                          <a:spcPct val="100000"/>
                        </a:lnSpc>
                        <a:spcBef>
                          <a:spcPts val="0"/>
                        </a:spcBef>
                        <a:spcAft>
                          <a:spcPts val="0"/>
                        </a:spcAft>
                        <a:buClr>
                          <a:srgbClr val="1F497D"/>
                        </a:buClr>
                        <a:buSzPts val="2400"/>
                        <a:buFont typeface="Noto Sans Symbols"/>
                        <a:buChar char="⮚"/>
                      </a:pPr>
                      <a:r>
                        <a:rPr lang="fr" sz="2400" b="0" i="0" u="none" strike="noStrike" cap="none">
                          <a:solidFill>
                            <a:srgbClr val="1F497D"/>
                          </a:solidFill>
                          <a:latin typeface="Arial Narrow"/>
                          <a:ea typeface="Arial Narrow"/>
                          <a:cs typeface="Arial Narrow"/>
                          <a:sym typeface="Arial Narrow"/>
                        </a:rPr>
                        <a:t>Réviser son emploi du temps </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4"/>
          <p:cNvSpPr txBox="1"/>
          <p:nvPr/>
        </p:nvSpPr>
        <p:spPr>
          <a:xfrm>
            <a:off x="595575" y="337800"/>
            <a:ext cx="70263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 sz="2300" b="1">
                <a:solidFill>
                  <a:srgbClr val="705D8F"/>
                </a:solidFill>
                <a:latin typeface="Montserrat"/>
                <a:ea typeface="Montserrat"/>
                <a:cs typeface="Montserrat"/>
                <a:sym typeface="Montserrat"/>
              </a:rPr>
              <a:t>Comment investir son temps dans le “P”...</a:t>
            </a:r>
            <a:endParaRPr sz="2300" b="1">
              <a:solidFill>
                <a:srgbClr val="705D8F"/>
              </a:solidFill>
              <a:latin typeface="Montserrat"/>
              <a:ea typeface="Montserrat"/>
              <a:cs typeface="Montserrat"/>
              <a:sym typeface="Montserrat"/>
            </a:endParaRPr>
          </a:p>
        </p:txBody>
      </p:sp>
      <p:grpSp>
        <p:nvGrpSpPr>
          <p:cNvPr id="300" name="Google Shape;300;p34"/>
          <p:cNvGrpSpPr/>
          <p:nvPr/>
        </p:nvGrpSpPr>
        <p:grpSpPr>
          <a:xfrm>
            <a:off x="381675" y="2791948"/>
            <a:ext cx="896050" cy="380367"/>
            <a:chOff x="204" y="2704"/>
            <a:chExt cx="600" cy="300"/>
          </a:xfrm>
        </p:grpSpPr>
        <p:cxnSp>
          <p:nvCxnSpPr>
            <p:cNvPr id="301" name="Google Shape;301;p34"/>
            <p:cNvCxnSpPr/>
            <p:nvPr/>
          </p:nvCxnSpPr>
          <p:spPr>
            <a:xfrm>
              <a:off x="249" y="2840"/>
              <a:ext cx="300" cy="0"/>
            </a:xfrm>
            <a:prstGeom prst="straightConnector1">
              <a:avLst/>
            </a:prstGeom>
            <a:noFill/>
            <a:ln>
              <a:noFill/>
            </a:ln>
          </p:spPr>
        </p:cxnSp>
        <p:sp>
          <p:nvSpPr>
            <p:cNvPr id="302" name="Google Shape;302;p34"/>
            <p:cNvSpPr txBox="1"/>
            <p:nvPr/>
          </p:nvSpPr>
          <p:spPr>
            <a:xfrm>
              <a:off x="204" y="2704"/>
              <a:ext cx="600" cy="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fr" sz="1800">
                  <a:solidFill>
                    <a:srgbClr val="000000"/>
                  </a:solidFill>
                  <a:latin typeface="Century Schoolbook"/>
                  <a:ea typeface="Century Schoolbook"/>
                  <a:cs typeface="Century Schoolbook"/>
                  <a:sym typeface="Century Schoolbook"/>
                </a:rPr>
                <a:t>   </a:t>
              </a:r>
              <a:endParaRPr/>
            </a:p>
          </p:txBody>
        </p:sp>
      </p:grpSp>
      <p:grpSp>
        <p:nvGrpSpPr>
          <p:cNvPr id="303" name="Google Shape;303;p34"/>
          <p:cNvGrpSpPr/>
          <p:nvPr/>
        </p:nvGrpSpPr>
        <p:grpSpPr>
          <a:xfrm>
            <a:off x="381675" y="3585431"/>
            <a:ext cx="888654" cy="380375"/>
            <a:chOff x="204" y="3339"/>
            <a:chExt cx="600" cy="300"/>
          </a:xfrm>
        </p:grpSpPr>
        <p:cxnSp>
          <p:nvCxnSpPr>
            <p:cNvPr id="304" name="Google Shape;304;p34"/>
            <p:cNvCxnSpPr/>
            <p:nvPr/>
          </p:nvCxnSpPr>
          <p:spPr>
            <a:xfrm>
              <a:off x="249" y="3475"/>
              <a:ext cx="300" cy="0"/>
            </a:xfrm>
            <a:prstGeom prst="straightConnector1">
              <a:avLst/>
            </a:prstGeom>
            <a:noFill/>
            <a:ln>
              <a:noFill/>
            </a:ln>
          </p:spPr>
        </p:cxnSp>
        <p:sp>
          <p:nvSpPr>
            <p:cNvPr id="305" name="Google Shape;305;p34"/>
            <p:cNvSpPr txBox="1"/>
            <p:nvPr/>
          </p:nvSpPr>
          <p:spPr>
            <a:xfrm>
              <a:off x="204" y="3339"/>
              <a:ext cx="600" cy="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endParaRPr/>
            </a:p>
          </p:txBody>
        </p:sp>
      </p:grpSp>
      <p:sp>
        <p:nvSpPr>
          <p:cNvPr id="306" name="Google Shape;306;p34"/>
          <p:cNvSpPr txBox="1"/>
          <p:nvPr/>
        </p:nvSpPr>
        <p:spPr>
          <a:xfrm>
            <a:off x="7907245" y="4289135"/>
            <a:ext cx="555300" cy="416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fr" b="1">
                <a:solidFill>
                  <a:srgbClr val="FFFFFF"/>
                </a:solidFill>
                <a:latin typeface="Century Schoolbook"/>
                <a:ea typeface="Century Schoolbook"/>
                <a:cs typeface="Century Schoolbook"/>
                <a:sym typeface="Century Schoolbook"/>
              </a:rPr>
              <a:t>30</a:t>
            </a:fld>
            <a:endParaRPr b="1">
              <a:solidFill>
                <a:srgbClr val="FFFFFF"/>
              </a:solidFill>
              <a:latin typeface="Century Schoolbook"/>
              <a:ea typeface="Century Schoolbook"/>
              <a:cs typeface="Century Schoolbook"/>
              <a:sym typeface="Century Schoolbook"/>
            </a:endParaRPr>
          </a:p>
        </p:txBody>
      </p:sp>
      <p:sp>
        <p:nvSpPr>
          <p:cNvPr id="307" name="Google Shape;307;p34"/>
          <p:cNvSpPr/>
          <p:nvPr/>
        </p:nvSpPr>
        <p:spPr>
          <a:xfrm>
            <a:off x="1791" y="1706"/>
            <a:ext cx="3000" cy="2100"/>
          </a:xfrm>
          <a:prstGeom prst="roundRect">
            <a:avLst>
              <a:gd name="adj" fmla="val 16667"/>
            </a:avLst>
          </a:prstGeom>
          <a:noFill/>
          <a:ln w="38100" cap="flat" cmpd="sng">
            <a:solidFill>
              <a:srgbClr val="4F81BD"/>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08" name="Google Shape;308;p34"/>
          <p:cNvSpPr/>
          <p:nvPr/>
        </p:nvSpPr>
        <p:spPr>
          <a:xfrm>
            <a:off x="154191" y="154106"/>
            <a:ext cx="3000" cy="2100"/>
          </a:xfrm>
          <a:prstGeom prst="roundRect">
            <a:avLst>
              <a:gd name="adj" fmla="val 50000"/>
            </a:avLst>
          </a:prstGeom>
          <a:noFill/>
          <a:ln w="38100" cap="flat" cmpd="sng">
            <a:solidFill>
              <a:srgbClr val="4F81BD"/>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09" name="Google Shape;309;p34"/>
          <p:cNvSpPr txBox="1"/>
          <p:nvPr/>
        </p:nvSpPr>
        <p:spPr>
          <a:xfrm>
            <a:off x="2487700" y="1143000"/>
            <a:ext cx="4356900" cy="258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3900"/>
              <a:t>PRÉVOIR</a:t>
            </a:r>
            <a:endParaRPr sz="3900"/>
          </a:p>
          <a:p>
            <a:pPr marL="0" lvl="0" indent="0" algn="l" rtl="0">
              <a:spcBef>
                <a:spcPts val="0"/>
              </a:spcBef>
              <a:spcAft>
                <a:spcPts val="0"/>
              </a:spcAft>
              <a:buNone/>
            </a:pPr>
            <a:r>
              <a:rPr lang="fr" sz="3900"/>
              <a:t>PRÉDIRE</a:t>
            </a:r>
            <a:endParaRPr sz="3900"/>
          </a:p>
          <a:p>
            <a:pPr marL="0" lvl="0" indent="0" algn="l" rtl="0">
              <a:spcBef>
                <a:spcPts val="0"/>
              </a:spcBef>
              <a:spcAft>
                <a:spcPts val="0"/>
              </a:spcAft>
              <a:buNone/>
            </a:pPr>
            <a:r>
              <a:rPr lang="fr" sz="3900"/>
              <a:t>PRÉVENIR</a:t>
            </a:r>
            <a:endParaRPr sz="3900"/>
          </a:p>
          <a:p>
            <a:pPr marL="0" lvl="0" indent="0" algn="l" rtl="0">
              <a:spcBef>
                <a:spcPts val="0"/>
              </a:spcBef>
              <a:spcAft>
                <a:spcPts val="0"/>
              </a:spcAft>
              <a:buNone/>
            </a:pPr>
            <a:r>
              <a:rPr lang="fr" sz="3900"/>
              <a:t>PRÉPARER</a:t>
            </a:r>
            <a:endParaRPr sz="39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35"/>
          <p:cNvSpPr txBox="1"/>
          <p:nvPr/>
        </p:nvSpPr>
        <p:spPr>
          <a:xfrm>
            <a:off x="595575" y="337800"/>
            <a:ext cx="70263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 sz="2300" b="1">
                <a:solidFill>
                  <a:srgbClr val="705D8F"/>
                </a:solidFill>
                <a:latin typeface="Montserrat"/>
                <a:ea typeface="Montserrat"/>
                <a:cs typeface="Montserrat"/>
                <a:sym typeface="Montserrat"/>
              </a:rPr>
              <a:t>Pour éviter de le dépenser dans le “R”...</a:t>
            </a:r>
            <a:endParaRPr sz="2300" b="1">
              <a:solidFill>
                <a:srgbClr val="705D8F"/>
              </a:solidFill>
              <a:latin typeface="Montserrat"/>
              <a:ea typeface="Montserrat"/>
              <a:cs typeface="Montserrat"/>
              <a:sym typeface="Montserrat"/>
            </a:endParaRPr>
          </a:p>
        </p:txBody>
      </p:sp>
      <p:grpSp>
        <p:nvGrpSpPr>
          <p:cNvPr id="315" name="Google Shape;315;p35"/>
          <p:cNvGrpSpPr/>
          <p:nvPr/>
        </p:nvGrpSpPr>
        <p:grpSpPr>
          <a:xfrm>
            <a:off x="381675" y="2791948"/>
            <a:ext cx="896050" cy="380367"/>
            <a:chOff x="204" y="2704"/>
            <a:chExt cx="600" cy="300"/>
          </a:xfrm>
        </p:grpSpPr>
        <p:cxnSp>
          <p:nvCxnSpPr>
            <p:cNvPr id="316" name="Google Shape;316;p35"/>
            <p:cNvCxnSpPr/>
            <p:nvPr/>
          </p:nvCxnSpPr>
          <p:spPr>
            <a:xfrm>
              <a:off x="249" y="2840"/>
              <a:ext cx="300" cy="0"/>
            </a:xfrm>
            <a:prstGeom prst="straightConnector1">
              <a:avLst/>
            </a:prstGeom>
            <a:noFill/>
            <a:ln>
              <a:noFill/>
            </a:ln>
          </p:spPr>
        </p:cxnSp>
        <p:sp>
          <p:nvSpPr>
            <p:cNvPr id="317" name="Google Shape;317;p35"/>
            <p:cNvSpPr txBox="1"/>
            <p:nvPr/>
          </p:nvSpPr>
          <p:spPr>
            <a:xfrm>
              <a:off x="204" y="2704"/>
              <a:ext cx="600" cy="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fr" sz="1800">
                  <a:solidFill>
                    <a:srgbClr val="000000"/>
                  </a:solidFill>
                  <a:latin typeface="Century Schoolbook"/>
                  <a:ea typeface="Century Schoolbook"/>
                  <a:cs typeface="Century Schoolbook"/>
                  <a:sym typeface="Century Schoolbook"/>
                </a:rPr>
                <a:t>   </a:t>
              </a:r>
              <a:endParaRPr/>
            </a:p>
          </p:txBody>
        </p:sp>
      </p:grpSp>
      <p:sp>
        <p:nvSpPr>
          <p:cNvPr id="318" name="Google Shape;318;p35"/>
          <p:cNvSpPr txBox="1"/>
          <p:nvPr/>
        </p:nvSpPr>
        <p:spPr>
          <a:xfrm>
            <a:off x="7907245" y="4289135"/>
            <a:ext cx="555300" cy="416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fr" b="1">
                <a:solidFill>
                  <a:srgbClr val="FFFFFF"/>
                </a:solidFill>
                <a:latin typeface="Century Schoolbook"/>
                <a:ea typeface="Century Schoolbook"/>
                <a:cs typeface="Century Schoolbook"/>
                <a:sym typeface="Century Schoolbook"/>
              </a:rPr>
              <a:t>31</a:t>
            </a:fld>
            <a:endParaRPr b="1">
              <a:solidFill>
                <a:srgbClr val="FFFFFF"/>
              </a:solidFill>
              <a:latin typeface="Century Schoolbook"/>
              <a:ea typeface="Century Schoolbook"/>
              <a:cs typeface="Century Schoolbook"/>
              <a:sym typeface="Century Schoolbook"/>
            </a:endParaRPr>
          </a:p>
        </p:txBody>
      </p:sp>
      <p:sp>
        <p:nvSpPr>
          <p:cNvPr id="319" name="Google Shape;319;p35"/>
          <p:cNvSpPr/>
          <p:nvPr/>
        </p:nvSpPr>
        <p:spPr>
          <a:xfrm>
            <a:off x="1791" y="1706"/>
            <a:ext cx="3000" cy="2100"/>
          </a:xfrm>
          <a:prstGeom prst="roundRect">
            <a:avLst>
              <a:gd name="adj" fmla="val 16667"/>
            </a:avLst>
          </a:prstGeom>
          <a:noFill/>
          <a:ln w="38100" cap="flat" cmpd="sng">
            <a:solidFill>
              <a:srgbClr val="4F81BD"/>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20" name="Google Shape;320;p35"/>
          <p:cNvSpPr/>
          <p:nvPr/>
        </p:nvSpPr>
        <p:spPr>
          <a:xfrm>
            <a:off x="154191" y="154106"/>
            <a:ext cx="3000" cy="2100"/>
          </a:xfrm>
          <a:prstGeom prst="roundRect">
            <a:avLst>
              <a:gd name="adj" fmla="val 50000"/>
            </a:avLst>
          </a:prstGeom>
          <a:noFill/>
          <a:ln w="38100" cap="flat" cmpd="sng">
            <a:solidFill>
              <a:srgbClr val="4F81BD"/>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grpSp>
        <p:nvGrpSpPr>
          <p:cNvPr id="321" name="Google Shape;321;p35"/>
          <p:cNvGrpSpPr/>
          <p:nvPr/>
        </p:nvGrpSpPr>
        <p:grpSpPr>
          <a:xfrm>
            <a:off x="5810250" y="876588"/>
            <a:ext cx="3333750" cy="3608066"/>
            <a:chOff x="3660" y="1117"/>
            <a:chExt cx="2100" cy="2273"/>
          </a:xfrm>
        </p:grpSpPr>
        <p:pic>
          <p:nvPicPr>
            <p:cNvPr id="322" name="Google Shape;322;p35" descr="CMEN344"/>
            <p:cNvPicPr preferRelativeResize="0"/>
            <p:nvPr/>
          </p:nvPicPr>
          <p:blipFill rotWithShape="1">
            <a:blip r:embed="rId3">
              <a:alphaModFix/>
            </a:blip>
            <a:srcRect/>
            <a:stretch/>
          </p:blipFill>
          <p:spPr>
            <a:xfrm>
              <a:off x="4332" y="2256"/>
              <a:ext cx="1428" cy="1134"/>
            </a:xfrm>
            <a:prstGeom prst="rect">
              <a:avLst/>
            </a:prstGeom>
            <a:noFill/>
            <a:ln>
              <a:noFill/>
            </a:ln>
          </p:spPr>
        </p:pic>
        <p:sp>
          <p:nvSpPr>
            <p:cNvPr id="323" name="Google Shape;323;p35"/>
            <p:cNvSpPr/>
            <p:nvPr/>
          </p:nvSpPr>
          <p:spPr>
            <a:xfrm flipH="1">
              <a:off x="3660" y="1117"/>
              <a:ext cx="2100" cy="900"/>
            </a:xfrm>
            <a:prstGeom prst="cloudCallout">
              <a:avLst>
                <a:gd name="adj1" fmla="val -37704"/>
                <a:gd name="adj2" fmla="val 98403"/>
              </a:avLst>
            </a:prstGeom>
            <a:solidFill>
              <a:srgbClr val="FFFFFF"/>
            </a:solid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 sz="2000" i="1">
                  <a:solidFill>
                    <a:srgbClr val="000000"/>
                  </a:solidFill>
                  <a:latin typeface="Century Schoolbook"/>
                  <a:ea typeface="Century Schoolbook"/>
                  <a:cs typeface="Century Schoolbook"/>
                  <a:sym typeface="Century Schoolbook"/>
                </a:rPr>
                <a:t>Vous avez oublié </a:t>
              </a:r>
              <a:endParaRPr/>
            </a:p>
            <a:p>
              <a:pPr marL="0" marR="0" lvl="0" indent="0" algn="ctr" rtl="0">
                <a:spcBef>
                  <a:spcPts val="0"/>
                </a:spcBef>
                <a:spcAft>
                  <a:spcPts val="0"/>
                </a:spcAft>
                <a:buNone/>
              </a:pPr>
              <a:r>
                <a:rPr lang="fr" sz="2000" i="1">
                  <a:solidFill>
                    <a:srgbClr val="000000"/>
                  </a:solidFill>
                  <a:latin typeface="Century Schoolbook"/>
                  <a:ea typeface="Century Schoolbook"/>
                  <a:cs typeface="Century Schoolbook"/>
                  <a:sym typeface="Century Schoolbook"/>
                </a:rPr>
                <a:t>de «REFAIRE»</a:t>
              </a:r>
              <a:endParaRPr sz="2000">
                <a:solidFill>
                  <a:srgbClr val="000000"/>
                </a:solidFill>
                <a:latin typeface="Century Schoolbook"/>
                <a:ea typeface="Century Schoolbook"/>
                <a:cs typeface="Century Schoolbook"/>
                <a:sym typeface="Century Schoolbook"/>
              </a:endParaRPr>
            </a:p>
          </p:txBody>
        </p:sp>
      </p:grpSp>
      <p:pic>
        <p:nvPicPr>
          <p:cNvPr id="324" name="Google Shape;324;p35" descr="CMEN344"/>
          <p:cNvPicPr preferRelativeResize="0"/>
          <p:nvPr/>
        </p:nvPicPr>
        <p:blipFill rotWithShape="1">
          <a:blip r:embed="rId3">
            <a:alphaModFix/>
          </a:blip>
          <a:srcRect/>
          <a:stretch/>
        </p:blipFill>
        <p:spPr>
          <a:xfrm>
            <a:off x="4800" y="1196775"/>
            <a:ext cx="2266951" cy="1800225"/>
          </a:xfrm>
          <a:prstGeom prst="rect">
            <a:avLst/>
          </a:prstGeom>
          <a:noFill/>
          <a:ln>
            <a:noFill/>
          </a:ln>
        </p:spPr>
      </p:pic>
      <p:grpSp>
        <p:nvGrpSpPr>
          <p:cNvPr id="325" name="Google Shape;325;p35"/>
          <p:cNvGrpSpPr/>
          <p:nvPr/>
        </p:nvGrpSpPr>
        <p:grpSpPr>
          <a:xfrm rot="-5455221">
            <a:off x="634249" y="3426738"/>
            <a:ext cx="1008063" cy="801688"/>
            <a:chOff x="2448" y="3312"/>
            <a:chExt cx="1056" cy="839"/>
          </a:xfrm>
        </p:grpSpPr>
        <p:sp>
          <p:nvSpPr>
            <p:cNvPr id="326" name="Google Shape;326;p35"/>
            <p:cNvSpPr/>
            <p:nvPr/>
          </p:nvSpPr>
          <p:spPr>
            <a:xfrm>
              <a:off x="3096" y="3547"/>
              <a:ext cx="302" cy="187"/>
            </a:xfrm>
            <a:custGeom>
              <a:avLst/>
              <a:gdLst/>
              <a:ahLst/>
              <a:cxnLst/>
              <a:rect l="l" t="t" r="r" b="b"/>
              <a:pathLst>
                <a:path w="302" h="187" extrusionOk="0">
                  <a:moveTo>
                    <a:pt x="97" y="5"/>
                  </a:moveTo>
                  <a:lnTo>
                    <a:pt x="97" y="5"/>
                  </a:lnTo>
                  <a:lnTo>
                    <a:pt x="102" y="5"/>
                  </a:lnTo>
                  <a:lnTo>
                    <a:pt x="111" y="5"/>
                  </a:lnTo>
                  <a:lnTo>
                    <a:pt x="120" y="5"/>
                  </a:lnTo>
                  <a:lnTo>
                    <a:pt x="124" y="0"/>
                  </a:lnTo>
                  <a:lnTo>
                    <a:pt x="133" y="5"/>
                  </a:lnTo>
                  <a:lnTo>
                    <a:pt x="137" y="5"/>
                  </a:lnTo>
                  <a:lnTo>
                    <a:pt x="146" y="9"/>
                  </a:lnTo>
                  <a:lnTo>
                    <a:pt x="151" y="18"/>
                  </a:lnTo>
                  <a:lnTo>
                    <a:pt x="151" y="22"/>
                  </a:lnTo>
                  <a:lnTo>
                    <a:pt x="155" y="31"/>
                  </a:lnTo>
                  <a:lnTo>
                    <a:pt x="160" y="40"/>
                  </a:lnTo>
                  <a:lnTo>
                    <a:pt x="168" y="54"/>
                  </a:lnTo>
                  <a:lnTo>
                    <a:pt x="173" y="67"/>
                  </a:lnTo>
                  <a:lnTo>
                    <a:pt x="177" y="76"/>
                  </a:lnTo>
                  <a:lnTo>
                    <a:pt x="182" y="85"/>
                  </a:lnTo>
                  <a:lnTo>
                    <a:pt x="186" y="89"/>
                  </a:lnTo>
                  <a:lnTo>
                    <a:pt x="191" y="93"/>
                  </a:lnTo>
                  <a:lnTo>
                    <a:pt x="195" y="98"/>
                  </a:lnTo>
                  <a:lnTo>
                    <a:pt x="199" y="102"/>
                  </a:lnTo>
                  <a:lnTo>
                    <a:pt x="204" y="102"/>
                  </a:lnTo>
                  <a:lnTo>
                    <a:pt x="213" y="102"/>
                  </a:lnTo>
                  <a:lnTo>
                    <a:pt x="222" y="102"/>
                  </a:lnTo>
                  <a:lnTo>
                    <a:pt x="226" y="102"/>
                  </a:lnTo>
                  <a:lnTo>
                    <a:pt x="239" y="102"/>
                  </a:lnTo>
                  <a:lnTo>
                    <a:pt x="239" y="98"/>
                  </a:lnTo>
                  <a:lnTo>
                    <a:pt x="244" y="98"/>
                  </a:lnTo>
                  <a:lnTo>
                    <a:pt x="257" y="102"/>
                  </a:lnTo>
                  <a:lnTo>
                    <a:pt x="262" y="102"/>
                  </a:lnTo>
                  <a:lnTo>
                    <a:pt x="270" y="107"/>
                  </a:lnTo>
                  <a:lnTo>
                    <a:pt x="275" y="107"/>
                  </a:lnTo>
                  <a:lnTo>
                    <a:pt x="284" y="111"/>
                  </a:lnTo>
                  <a:lnTo>
                    <a:pt x="293" y="116"/>
                  </a:lnTo>
                  <a:lnTo>
                    <a:pt x="302" y="125"/>
                  </a:lnTo>
                  <a:lnTo>
                    <a:pt x="293" y="129"/>
                  </a:lnTo>
                  <a:lnTo>
                    <a:pt x="293" y="133"/>
                  </a:lnTo>
                  <a:lnTo>
                    <a:pt x="284" y="138"/>
                  </a:lnTo>
                  <a:lnTo>
                    <a:pt x="279" y="142"/>
                  </a:lnTo>
                  <a:lnTo>
                    <a:pt x="275" y="147"/>
                  </a:lnTo>
                  <a:lnTo>
                    <a:pt x="270" y="151"/>
                  </a:lnTo>
                  <a:lnTo>
                    <a:pt x="270" y="156"/>
                  </a:lnTo>
                  <a:lnTo>
                    <a:pt x="270" y="160"/>
                  </a:lnTo>
                  <a:lnTo>
                    <a:pt x="266" y="165"/>
                  </a:lnTo>
                  <a:lnTo>
                    <a:pt x="270" y="169"/>
                  </a:lnTo>
                  <a:lnTo>
                    <a:pt x="270" y="178"/>
                  </a:lnTo>
                  <a:lnTo>
                    <a:pt x="275" y="178"/>
                  </a:lnTo>
                  <a:lnTo>
                    <a:pt x="275" y="182"/>
                  </a:lnTo>
                  <a:lnTo>
                    <a:pt x="270" y="187"/>
                  </a:lnTo>
                  <a:lnTo>
                    <a:pt x="266" y="187"/>
                  </a:lnTo>
                  <a:lnTo>
                    <a:pt x="262" y="187"/>
                  </a:lnTo>
                  <a:lnTo>
                    <a:pt x="257" y="187"/>
                  </a:lnTo>
                  <a:lnTo>
                    <a:pt x="253" y="187"/>
                  </a:lnTo>
                  <a:lnTo>
                    <a:pt x="244" y="178"/>
                  </a:lnTo>
                  <a:lnTo>
                    <a:pt x="239" y="173"/>
                  </a:lnTo>
                  <a:lnTo>
                    <a:pt x="231" y="173"/>
                  </a:lnTo>
                  <a:lnTo>
                    <a:pt x="226" y="173"/>
                  </a:lnTo>
                  <a:lnTo>
                    <a:pt x="222" y="173"/>
                  </a:lnTo>
                  <a:lnTo>
                    <a:pt x="208" y="178"/>
                  </a:lnTo>
                  <a:lnTo>
                    <a:pt x="204" y="178"/>
                  </a:lnTo>
                  <a:lnTo>
                    <a:pt x="186" y="173"/>
                  </a:lnTo>
                  <a:lnTo>
                    <a:pt x="177" y="169"/>
                  </a:lnTo>
                  <a:lnTo>
                    <a:pt x="168" y="165"/>
                  </a:lnTo>
                  <a:lnTo>
                    <a:pt x="164" y="165"/>
                  </a:lnTo>
                  <a:lnTo>
                    <a:pt x="155" y="160"/>
                  </a:lnTo>
                  <a:lnTo>
                    <a:pt x="151" y="160"/>
                  </a:lnTo>
                  <a:lnTo>
                    <a:pt x="151" y="156"/>
                  </a:lnTo>
                  <a:lnTo>
                    <a:pt x="151" y="151"/>
                  </a:lnTo>
                  <a:lnTo>
                    <a:pt x="146" y="151"/>
                  </a:lnTo>
                  <a:lnTo>
                    <a:pt x="128" y="151"/>
                  </a:lnTo>
                  <a:lnTo>
                    <a:pt x="128" y="147"/>
                  </a:lnTo>
                  <a:lnTo>
                    <a:pt x="128" y="142"/>
                  </a:lnTo>
                  <a:lnTo>
                    <a:pt x="133" y="138"/>
                  </a:lnTo>
                  <a:lnTo>
                    <a:pt x="133" y="142"/>
                  </a:lnTo>
                  <a:lnTo>
                    <a:pt x="133" y="147"/>
                  </a:lnTo>
                  <a:lnTo>
                    <a:pt x="128" y="147"/>
                  </a:lnTo>
                  <a:lnTo>
                    <a:pt x="124" y="151"/>
                  </a:lnTo>
                  <a:lnTo>
                    <a:pt x="120" y="151"/>
                  </a:lnTo>
                  <a:lnTo>
                    <a:pt x="115" y="151"/>
                  </a:lnTo>
                  <a:lnTo>
                    <a:pt x="111" y="156"/>
                  </a:lnTo>
                  <a:lnTo>
                    <a:pt x="106" y="156"/>
                  </a:lnTo>
                  <a:lnTo>
                    <a:pt x="102" y="151"/>
                  </a:lnTo>
                  <a:lnTo>
                    <a:pt x="93" y="151"/>
                  </a:lnTo>
                  <a:lnTo>
                    <a:pt x="84" y="151"/>
                  </a:lnTo>
                  <a:lnTo>
                    <a:pt x="80" y="151"/>
                  </a:lnTo>
                  <a:lnTo>
                    <a:pt x="75" y="156"/>
                  </a:lnTo>
                  <a:lnTo>
                    <a:pt x="71" y="160"/>
                  </a:lnTo>
                  <a:lnTo>
                    <a:pt x="71" y="165"/>
                  </a:lnTo>
                  <a:lnTo>
                    <a:pt x="66" y="169"/>
                  </a:lnTo>
                  <a:lnTo>
                    <a:pt x="62" y="169"/>
                  </a:lnTo>
                  <a:lnTo>
                    <a:pt x="53" y="165"/>
                  </a:lnTo>
                  <a:lnTo>
                    <a:pt x="40" y="165"/>
                  </a:lnTo>
                  <a:lnTo>
                    <a:pt x="0" y="165"/>
                  </a:lnTo>
                  <a:lnTo>
                    <a:pt x="9" y="156"/>
                  </a:lnTo>
                  <a:lnTo>
                    <a:pt x="13" y="147"/>
                  </a:lnTo>
                  <a:lnTo>
                    <a:pt x="26" y="133"/>
                  </a:lnTo>
                  <a:lnTo>
                    <a:pt x="31" y="125"/>
                  </a:lnTo>
                  <a:lnTo>
                    <a:pt x="35" y="116"/>
                  </a:lnTo>
                  <a:lnTo>
                    <a:pt x="44" y="102"/>
                  </a:lnTo>
                  <a:lnTo>
                    <a:pt x="49" y="93"/>
                  </a:lnTo>
                  <a:lnTo>
                    <a:pt x="53" y="85"/>
                  </a:lnTo>
                  <a:lnTo>
                    <a:pt x="53" y="80"/>
                  </a:lnTo>
                  <a:lnTo>
                    <a:pt x="57" y="76"/>
                  </a:lnTo>
                  <a:lnTo>
                    <a:pt x="57" y="67"/>
                  </a:lnTo>
                  <a:lnTo>
                    <a:pt x="57" y="58"/>
                  </a:lnTo>
                  <a:lnTo>
                    <a:pt x="57" y="54"/>
                  </a:lnTo>
                  <a:lnTo>
                    <a:pt x="57" y="45"/>
                  </a:lnTo>
                  <a:lnTo>
                    <a:pt x="62" y="40"/>
                  </a:lnTo>
                  <a:lnTo>
                    <a:pt x="66" y="40"/>
                  </a:lnTo>
                  <a:lnTo>
                    <a:pt x="66" y="31"/>
                  </a:lnTo>
                  <a:lnTo>
                    <a:pt x="71" y="27"/>
                  </a:lnTo>
                  <a:lnTo>
                    <a:pt x="71" y="22"/>
                  </a:lnTo>
                  <a:lnTo>
                    <a:pt x="75" y="22"/>
                  </a:lnTo>
                  <a:lnTo>
                    <a:pt x="75" y="18"/>
                  </a:lnTo>
                  <a:lnTo>
                    <a:pt x="75" y="9"/>
                  </a:lnTo>
                  <a:lnTo>
                    <a:pt x="97" y="5"/>
                  </a:lnTo>
                  <a:close/>
                </a:path>
              </a:pathLst>
            </a:custGeom>
            <a:solidFill>
              <a:srgbClr val="E5E5E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27" name="Google Shape;327;p35"/>
            <p:cNvSpPr/>
            <p:nvPr/>
          </p:nvSpPr>
          <p:spPr>
            <a:xfrm>
              <a:off x="3366" y="3623"/>
              <a:ext cx="107" cy="111"/>
            </a:xfrm>
            <a:custGeom>
              <a:avLst/>
              <a:gdLst/>
              <a:ahLst/>
              <a:cxnLst/>
              <a:rect l="l" t="t" r="r" b="b"/>
              <a:pathLst>
                <a:path w="107" h="111" extrusionOk="0">
                  <a:moveTo>
                    <a:pt x="32" y="49"/>
                  </a:moveTo>
                  <a:lnTo>
                    <a:pt x="32" y="49"/>
                  </a:lnTo>
                  <a:lnTo>
                    <a:pt x="36" y="44"/>
                  </a:lnTo>
                  <a:lnTo>
                    <a:pt x="40" y="35"/>
                  </a:lnTo>
                  <a:lnTo>
                    <a:pt x="40" y="31"/>
                  </a:lnTo>
                  <a:lnTo>
                    <a:pt x="40" y="26"/>
                  </a:lnTo>
                  <a:lnTo>
                    <a:pt x="40" y="22"/>
                  </a:lnTo>
                  <a:lnTo>
                    <a:pt x="40" y="17"/>
                  </a:lnTo>
                  <a:lnTo>
                    <a:pt x="45" y="13"/>
                  </a:lnTo>
                  <a:lnTo>
                    <a:pt x="45" y="9"/>
                  </a:lnTo>
                  <a:lnTo>
                    <a:pt x="45" y="4"/>
                  </a:lnTo>
                  <a:lnTo>
                    <a:pt x="54" y="4"/>
                  </a:lnTo>
                  <a:lnTo>
                    <a:pt x="58" y="0"/>
                  </a:lnTo>
                  <a:lnTo>
                    <a:pt x="67" y="0"/>
                  </a:lnTo>
                  <a:lnTo>
                    <a:pt x="71" y="0"/>
                  </a:lnTo>
                  <a:lnTo>
                    <a:pt x="76" y="4"/>
                  </a:lnTo>
                  <a:lnTo>
                    <a:pt x="80" y="9"/>
                  </a:lnTo>
                  <a:lnTo>
                    <a:pt x="85" y="9"/>
                  </a:lnTo>
                  <a:lnTo>
                    <a:pt x="85" y="13"/>
                  </a:lnTo>
                  <a:lnTo>
                    <a:pt x="89" y="17"/>
                  </a:lnTo>
                  <a:lnTo>
                    <a:pt x="94" y="22"/>
                  </a:lnTo>
                  <a:lnTo>
                    <a:pt x="94" y="26"/>
                  </a:lnTo>
                  <a:lnTo>
                    <a:pt x="94" y="35"/>
                  </a:lnTo>
                  <a:lnTo>
                    <a:pt x="98" y="35"/>
                  </a:lnTo>
                  <a:lnTo>
                    <a:pt x="103" y="40"/>
                  </a:lnTo>
                  <a:lnTo>
                    <a:pt x="103" y="44"/>
                  </a:lnTo>
                  <a:lnTo>
                    <a:pt x="107" y="49"/>
                  </a:lnTo>
                  <a:lnTo>
                    <a:pt x="107" y="53"/>
                  </a:lnTo>
                  <a:lnTo>
                    <a:pt x="107" y="57"/>
                  </a:lnTo>
                  <a:lnTo>
                    <a:pt x="103" y="62"/>
                  </a:lnTo>
                  <a:lnTo>
                    <a:pt x="103" y="66"/>
                  </a:lnTo>
                  <a:lnTo>
                    <a:pt x="98" y="71"/>
                  </a:lnTo>
                  <a:lnTo>
                    <a:pt x="94" y="71"/>
                  </a:lnTo>
                  <a:lnTo>
                    <a:pt x="94" y="75"/>
                  </a:lnTo>
                  <a:lnTo>
                    <a:pt x="94" y="80"/>
                  </a:lnTo>
                  <a:lnTo>
                    <a:pt x="94" y="89"/>
                  </a:lnTo>
                  <a:lnTo>
                    <a:pt x="89" y="97"/>
                  </a:lnTo>
                  <a:lnTo>
                    <a:pt x="89" y="102"/>
                  </a:lnTo>
                  <a:lnTo>
                    <a:pt x="80" y="106"/>
                  </a:lnTo>
                  <a:lnTo>
                    <a:pt x="76" y="106"/>
                  </a:lnTo>
                  <a:lnTo>
                    <a:pt x="76" y="111"/>
                  </a:lnTo>
                  <a:lnTo>
                    <a:pt x="71" y="111"/>
                  </a:lnTo>
                  <a:lnTo>
                    <a:pt x="71" y="106"/>
                  </a:lnTo>
                  <a:lnTo>
                    <a:pt x="67" y="102"/>
                  </a:lnTo>
                  <a:lnTo>
                    <a:pt x="63" y="102"/>
                  </a:lnTo>
                  <a:lnTo>
                    <a:pt x="58" y="97"/>
                  </a:lnTo>
                  <a:lnTo>
                    <a:pt x="58" y="93"/>
                  </a:lnTo>
                  <a:lnTo>
                    <a:pt x="45" y="102"/>
                  </a:lnTo>
                  <a:lnTo>
                    <a:pt x="40" y="106"/>
                  </a:lnTo>
                  <a:lnTo>
                    <a:pt x="36" y="106"/>
                  </a:lnTo>
                  <a:lnTo>
                    <a:pt x="32" y="106"/>
                  </a:lnTo>
                  <a:lnTo>
                    <a:pt x="27" y="106"/>
                  </a:lnTo>
                  <a:lnTo>
                    <a:pt x="23" y="102"/>
                  </a:lnTo>
                  <a:lnTo>
                    <a:pt x="18" y="102"/>
                  </a:lnTo>
                  <a:lnTo>
                    <a:pt x="14" y="102"/>
                  </a:lnTo>
                  <a:lnTo>
                    <a:pt x="9" y="102"/>
                  </a:lnTo>
                  <a:lnTo>
                    <a:pt x="5" y="106"/>
                  </a:lnTo>
                  <a:lnTo>
                    <a:pt x="0" y="102"/>
                  </a:lnTo>
                  <a:lnTo>
                    <a:pt x="0" y="97"/>
                  </a:lnTo>
                  <a:lnTo>
                    <a:pt x="0" y="89"/>
                  </a:lnTo>
                  <a:lnTo>
                    <a:pt x="5" y="80"/>
                  </a:lnTo>
                  <a:lnTo>
                    <a:pt x="5" y="75"/>
                  </a:lnTo>
                  <a:lnTo>
                    <a:pt x="5" y="71"/>
                  </a:lnTo>
                  <a:lnTo>
                    <a:pt x="9" y="66"/>
                  </a:lnTo>
                  <a:lnTo>
                    <a:pt x="14" y="62"/>
                  </a:lnTo>
                  <a:lnTo>
                    <a:pt x="18" y="57"/>
                  </a:lnTo>
                  <a:lnTo>
                    <a:pt x="23" y="53"/>
                  </a:lnTo>
                  <a:lnTo>
                    <a:pt x="27" y="53"/>
                  </a:lnTo>
                  <a:lnTo>
                    <a:pt x="27" y="49"/>
                  </a:lnTo>
                  <a:lnTo>
                    <a:pt x="32" y="49"/>
                  </a:lnTo>
                  <a:close/>
                </a:path>
              </a:pathLst>
            </a:custGeom>
            <a:solidFill>
              <a:srgbClr val="FFCC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28" name="Google Shape;328;p35"/>
            <p:cNvSpPr/>
            <p:nvPr/>
          </p:nvSpPr>
          <p:spPr>
            <a:xfrm>
              <a:off x="2794" y="3640"/>
              <a:ext cx="586" cy="387"/>
            </a:xfrm>
            <a:custGeom>
              <a:avLst/>
              <a:gdLst/>
              <a:ahLst/>
              <a:cxnLst/>
              <a:rect l="l" t="t" r="r" b="b"/>
              <a:pathLst>
                <a:path w="586" h="387" extrusionOk="0">
                  <a:moveTo>
                    <a:pt x="151" y="320"/>
                  </a:moveTo>
                  <a:lnTo>
                    <a:pt x="151" y="320"/>
                  </a:lnTo>
                  <a:lnTo>
                    <a:pt x="142" y="307"/>
                  </a:lnTo>
                  <a:lnTo>
                    <a:pt x="138" y="298"/>
                  </a:lnTo>
                  <a:lnTo>
                    <a:pt x="138" y="293"/>
                  </a:lnTo>
                  <a:lnTo>
                    <a:pt x="138" y="289"/>
                  </a:lnTo>
                  <a:lnTo>
                    <a:pt x="133" y="285"/>
                  </a:lnTo>
                  <a:lnTo>
                    <a:pt x="133" y="276"/>
                  </a:lnTo>
                  <a:lnTo>
                    <a:pt x="129" y="271"/>
                  </a:lnTo>
                  <a:lnTo>
                    <a:pt x="129" y="267"/>
                  </a:lnTo>
                  <a:lnTo>
                    <a:pt x="124" y="254"/>
                  </a:lnTo>
                  <a:lnTo>
                    <a:pt x="124" y="236"/>
                  </a:lnTo>
                  <a:lnTo>
                    <a:pt x="124" y="218"/>
                  </a:lnTo>
                  <a:lnTo>
                    <a:pt x="124" y="205"/>
                  </a:lnTo>
                  <a:lnTo>
                    <a:pt x="124" y="191"/>
                  </a:lnTo>
                  <a:lnTo>
                    <a:pt x="120" y="178"/>
                  </a:lnTo>
                  <a:lnTo>
                    <a:pt x="120" y="165"/>
                  </a:lnTo>
                  <a:lnTo>
                    <a:pt x="120" y="156"/>
                  </a:lnTo>
                  <a:lnTo>
                    <a:pt x="120" y="151"/>
                  </a:lnTo>
                  <a:lnTo>
                    <a:pt x="115" y="151"/>
                  </a:lnTo>
                  <a:lnTo>
                    <a:pt x="111" y="151"/>
                  </a:lnTo>
                  <a:lnTo>
                    <a:pt x="107" y="151"/>
                  </a:lnTo>
                  <a:lnTo>
                    <a:pt x="98" y="156"/>
                  </a:lnTo>
                  <a:lnTo>
                    <a:pt x="89" y="160"/>
                  </a:lnTo>
                  <a:lnTo>
                    <a:pt x="84" y="165"/>
                  </a:lnTo>
                  <a:lnTo>
                    <a:pt x="80" y="165"/>
                  </a:lnTo>
                  <a:lnTo>
                    <a:pt x="76" y="165"/>
                  </a:lnTo>
                  <a:lnTo>
                    <a:pt x="67" y="165"/>
                  </a:lnTo>
                  <a:lnTo>
                    <a:pt x="62" y="165"/>
                  </a:lnTo>
                  <a:lnTo>
                    <a:pt x="53" y="165"/>
                  </a:lnTo>
                  <a:lnTo>
                    <a:pt x="49" y="160"/>
                  </a:lnTo>
                  <a:lnTo>
                    <a:pt x="44" y="160"/>
                  </a:lnTo>
                  <a:lnTo>
                    <a:pt x="36" y="160"/>
                  </a:lnTo>
                  <a:lnTo>
                    <a:pt x="31" y="160"/>
                  </a:lnTo>
                  <a:lnTo>
                    <a:pt x="22" y="160"/>
                  </a:lnTo>
                  <a:lnTo>
                    <a:pt x="18" y="160"/>
                  </a:lnTo>
                  <a:lnTo>
                    <a:pt x="13" y="160"/>
                  </a:lnTo>
                  <a:lnTo>
                    <a:pt x="9" y="160"/>
                  </a:lnTo>
                  <a:lnTo>
                    <a:pt x="5" y="160"/>
                  </a:lnTo>
                  <a:lnTo>
                    <a:pt x="0" y="160"/>
                  </a:lnTo>
                  <a:lnTo>
                    <a:pt x="0" y="165"/>
                  </a:lnTo>
                  <a:lnTo>
                    <a:pt x="5" y="165"/>
                  </a:lnTo>
                  <a:lnTo>
                    <a:pt x="9" y="169"/>
                  </a:lnTo>
                  <a:lnTo>
                    <a:pt x="13" y="178"/>
                  </a:lnTo>
                  <a:lnTo>
                    <a:pt x="13" y="183"/>
                  </a:lnTo>
                  <a:lnTo>
                    <a:pt x="22" y="183"/>
                  </a:lnTo>
                  <a:lnTo>
                    <a:pt x="27" y="187"/>
                  </a:lnTo>
                  <a:lnTo>
                    <a:pt x="31" y="196"/>
                  </a:lnTo>
                  <a:lnTo>
                    <a:pt x="31" y="200"/>
                  </a:lnTo>
                  <a:lnTo>
                    <a:pt x="36" y="200"/>
                  </a:lnTo>
                  <a:lnTo>
                    <a:pt x="40" y="209"/>
                  </a:lnTo>
                  <a:lnTo>
                    <a:pt x="44" y="214"/>
                  </a:lnTo>
                  <a:lnTo>
                    <a:pt x="49" y="218"/>
                  </a:lnTo>
                  <a:lnTo>
                    <a:pt x="49" y="222"/>
                  </a:lnTo>
                  <a:lnTo>
                    <a:pt x="53" y="227"/>
                  </a:lnTo>
                  <a:lnTo>
                    <a:pt x="58" y="236"/>
                  </a:lnTo>
                  <a:lnTo>
                    <a:pt x="62" y="245"/>
                  </a:lnTo>
                  <a:lnTo>
                    <a:pt x="67" y="249"/>
                  </a:lnTo>
                  <a:lnTo>
                    <a:pt x="67" y="262"/>
                  </a:lnTo>
                  <a:lnTo>
                    <a:pt x="71" y="271"/>
                  </a:lnTo>
                  <a:lnTo>
                    <a:pt x="76" y="285"/>
                  </a:lnTo>
                  <a:lnTo>
                    <a:pt x="84" y="311"/>
                  </a:lnTo>
                  <a:lnTo>
                    <a:pt x="89" y="329"/>
                  </a:lnTo>
                  <a:lnTo>
                    <a:pt x="98" y="342"/>
                  </a:lnTo>
                  <a:lnTo>
                    <a:pt x="102" y="356"/>
                  </a:lnTo>
                  <a:lnTo>
                    <a:pt x="102" y="360"/>
                  </a:lnTo>
                  <a:lnTo>
                    <a:pt x="107" y="369"/>
                  </a:lnTo>
                  <a:lnTo>
                    <a:pt x="111" y="378"/>
                  </a:lnTo>
                  <a:lnTo>
                    <a:pt x="115" y="378"/>
                  </a:lnTo>
                  <a:lnTo>
                    <a:pt x="120" y="378"/>
                  </a:lnTo>
                  <a:lnTo>
                    <a:pt x="120" y="382"/>
                  </a:lnTo>
                  <a:lnTo>
                    <a:pt x="124" y="387"/>
                  </a:lnTo>
                  <a:lnTo>
                    <a:pt x="129" y="387"/>
                  </a:lnTo>
                  <a:lnTo>
                    <a:pt x="133" y="387"/>
                  </a:lnTo>
                  <a:lnTo>
                    <a:pt x="138" y="387"/>
                  </a:lnTo>
                  <a:lnTo>
                    <a:pt x="151" y="387"/>
                  </a:lnTo>
                  <a:lnTo>
                    <a:pt x="155" y="387"/>
                  </a:lnTo>
                  <a:lnTo>
                    <a:pt x="164" y="382"/>
                  </a:lnTo>
                  <a:lnTo>
                    <a:pt x="173" y="378"/>
                  </a:lnTo>
                  <a:lnTo>
                    <a:pt x="178" y="378"/>
                  </a:lnTo>
                  <a:lnTo>
                    <a:pt x="182" y="378"/>
                  </a:lnTo>
                  <a:lnTo>
                    <a:pt x="186" y="373"/>
                  </a:lnTo>
                  <a:lnTo>
                    <a:pt x="191" y="369"/>
                  </a:lnTo>
                  <a:lnTo>
                    <a:pt x="191" y="360"/>
                  </a:lnTo>
                  <a:lnTo>
                    <a:pt x="191" y="356"/>
                  </a:lnTo>
                  <a:lnTo>
                    <a:pt x="191" y="351"/>
                  </a:lnTo>
                  <a:lnTo>
                    <a:pt x="195" y="342"/>
                  </a:lnTo>
                  <a:lnTo>
                    <a:pt x="195" y="338"/>
                  </a:lnTo>
                  <a:lnTo>
                    <a:pt x="195" y="333"/>
                  </a:lnTo>
                  <a:lnTo>
                    <a:pt x="200" y="325"/>
                  </a:lnTo>
                  <a:lnTo>
                    <a:pt x="204" y="320"/>
                  </a:lnTo>
                  <a:lnTo>
                    <a:pt x="204" y="316"/>
                  </a:lnTo>
                  <a:lnTo>
                    <a:pt x="209" y="307"/>
                  </a:lnTo>
                  <a:lnTo>
                    <a:pt x="213" y="298"/>
                  </a:lnTo>
                  <a:lnTo>
                    <a:pt x="226" y="289"/>
                  </a:lnTo>
                  <a:lnTo>
                    <a:pt x="231" y="280"/>
                  </a:lnTo>
                  <a:lnTo>
                    <a:pt x="244" y="271"/>
                  </a:lnTo>
                  <a:lnTo>
                    <a:pt x="249" y="262"/>
                  </a:lnTo>
                  <a:lnTo>
                    <a:pt x="257" y="254"/>
                  </a:lnTo>
                  <a:lnTo>
                    <a:pt x="262" y="245"/>
                  </a:lnTo>
                  <a:lnTo>
                    <a:pt x="262" y="240"/>
                  </a:lnTo>
                  <a:lnTo>
                    <a:pt x="262" y="236"/>
                  </a:lnTo>
                  <a:lnTo>
                    <a:pt x="262" y="227"/>
                  </a:lnTo>
                  <a:lnTo>
                    <a:pt x="262" y="222"/>
                  </a:lnTo>
                  <a:lnTo>
                    <a:pt x="262" y="218"/>
                  </a:lnTo>
                  <a:lnTo>
                    <a:pt x="262" y="214"/>
                  </a:lnTo>
                  <a:lnTo>
                    <a:pt x="262" y="205"/>
                  </a:lnTo>
                  <a:lnTo>
                    <a:pt x="262" y="200"/>
                  </a:lnTo>
                  <a:lnTo>
                    <a:pt x="262" y="196"/>
                  </a:lnTo>
                  <a:lnTo>
                    <a:pt x="266" y="191"/>
                  </a:lnTo>
                  <a:lnTo>
                    <a:pt x="271" y="187"/>
                  </a:lnTo>
                  <a:lnTo>
                    <a:pt x="275" y="183"/>
                  </a:lnTo>
                  <a:lnTo>
                    <a:pt x="280" y="183"/>
                  </a:lnTo>
                  <a:lnTo>
                    <a:pt x="284" y="183"/>
                  </a:lnTo>
                  <a:lnTo>
                    <a:pt x="293" y="183"/>
                  </a:lnTo>
                  <a:lnTo>
                    <a:pt x="297" y="183"/>
                  </a:lnTo>
                  <a:lnTo>
                    <a:pt x="302" y="183"/>
                  </a:lnTo>
                  <a:lnTo>
                    <a:pt x="320" y="174"/>
                  </a:lnTo>
                  <a:lnTo>
                    <a:pt x="342" y="165"/>
                  </a:lnTo>
                  <a:lnTo>
                    <a:pt x="359" y="165"/>
                  </a:lnTo>
                  <a:lnTo>
                    <a:pt x="368" y="160"/>
                  </a:lnTo>
                  <a:lnTo>
                    <a:pt x="382" y="156"/>
                  </a:lnTo>
                  <a:lnTo>
                    <a:pt x="391" y="156"/>
                  </a:lnTo>
                  <a:lnTo>
                    <a:pt x="399" y="151"/>
                  </a:lnTo>
                  <a:lnTo>
                    <a:pt x="408" y="147"/>
                  </a:lnTo>
                  <a:lnTo>
                    <a:pt x="417" y="147"/>
                  </a:lnTo>
                  <a:lnTo>
                    <a:pt x="435" y="138"/>
                  </a:lnTo>
                  <a:lnTo>
                    <a:pt x="448" y="129"/>
                  </a:lnTo>
                  <a:lnTo>
                    <a:pt x="462" y="120"/>
                  </a:lnTo>
                  <a:lnTo>
                    <a:pt x="470" y="111"/>
                  </a:lnTo>
                  <a:lnTo>
                    <a:pt x="488" y="103"/>
                  </a:lnTo>
                  <a:lnTo>
                    <a:pt x="501" y="94"/>
                  </a:lnTo>
                  <a:lnTo>
                    <a:pt x="506" y="116"/>
                  </a:lnTo>
                  <a:lnTo>
                    <a:pt x="506" y="120"/>
                  </a:lnTo>
                  <a:lnTo>
                    <a:pt x="506" y="129"/>
                  </a:lnTo>
                  <a:lnTo>
                    <a:pt x="506" y="138"/>
                  </a:lnTo>
                  <a:lnTo>
                    <a:pt x="506" y="151"/>
                  </a:lnTo>
                  <a:lnTo>
                    <a:pt x="506" y="165"/>
                  </a:lnTo>
                  <a:lnTo>
                    <a:pt x="506" y="183"/>
                  </a:lnTo>
                  <a:lnTo>
                    <a:pt x="501" y="196"/>
                  </a:lnTo>
                  <a:lnTo>
                    <a:pt x="493" y="218"/>
                  </a:lnTo>
                  <a:lnTo>
                    <a:pt x="488" y="245"/>
                  </a:lnTo>
                  <a:lnTo>
                    <a:pt x="493" y="245"/>
                  </a:lnTo>
                  <a:lnTo>
                    <a:pt x="501" y="240"/>
                  </a:lnTo>
                  <a:lnTo>
                    <a:pt x="506" y="236"/>
                  </a:lnTo>
                  <a:lnTo>
                    <a:pt x="510" y="236"/>
                  </a:lnTo>
                  <a:lnTo>
                    <a:pt x="519" y="231"/>
                  </a:lnTo>
                  <a:lnTo>
                    <a:pt x="524" y="227"/>
                  </a:lnTo>
                  <a:lnTo>
                    <a:pt x="528" y="222"/>
                  </a:lnTo>
                  <a:lnTo>
                    <a:pt x="537" y="218"/>
                  </a:lnTo>
                  <a:lnTo>
                    <a:pt x="541" y="218"/>
                  </a:lnTo>
                  <a:lnTo>
                    <a:pt x="550" y="218"/>
                  </a:lnTo>
                  <a:lnTo>
                    <a:pt x="559" y="218"/>
                  </a:lnTo>
                  <a:lnTo>
                    <a:pt x="572" y="218"/>
                  </a:lnTo>
                  <a:lnTo>
                    <a:pt x="577" y="218"/>
                  </a:lnTo>
                  <a:lnTo>
                    <a:pt x="586" y="214"/>
                  </a:lnTo>
                  <a:lnTo>
                    <a:pt x="586" y="209"/>
                  </a:lnTo>
                  <a:lnTo>
                    <a:pt x="586" y="200"/>
                  </a:lnTo>
                  <a:lnTo>
                    <a:pt x="586" y="191"/>
                  </a:lnTo>
                  <a:lnTo>
                    <a:pt x="586" y="183"/>
                  </a:lnTo>
                  <a:lnTo>
                    <a:pt x="586" y="165"/>
                  </a:lnTo>
                  <a:lnTo>
                    <a:pt x="586" y="151"/>
                  </a:lnTo>
                  <a:lnTo>
                    <a:pt x="581" y="143"/>
                  </a:lnTo>
                  <a:lnTo>
                    <a:pt x="581" y="129"/>
                  </a:lnTo>
                  <a:lnTo>
                    <a:pt x="577" y="120"/>
                  </a:lnTo>
                  <a:lnTo>
                    <a:pt x="572" y="98"/>
                  </a:lnTo>
                  <a:lnTo>
                    <a:pt x="568" y="89"/>
                  </a:lnTo>
                  <a:lnTo>
                    <a:pt x="568" y="85"/>
                  </a:lnTo>
                  <a:lnTo>
                    <a:pt x="564" y="76"/>
                  </a:lnTo>
                  <a:lnTo>
                    <a:pt x="559" y="67"/>
                  </a:lnTo>
                  <a:lnTo>
                    <a:pt x="559" y="54"/>
                  </a:lnTo>
                  <a:lnTo>
                    <a:pt x="559" y="49"/>
                  </a:lnTo>
                  <a:lnTo>
                    <a:pt x="555" y="45"/>
                  </a:lnTo>
                  <a:lnTo>
                    <a:pt x="550" y="36"/>
                  </a:lnTo>
                  <a:lnTo>
                    <a:pt x="546" y="32"/>
                  </a:lnTo>
                  <a:lnTo>
                    <a:pt x="541" y="23"/>
                  </a:lnTo>
                  <a:lnTo>
                    <a:pt x="541" y="18"/>
                  </a:lnTo>
                  <a:lnTo>
                    <a:pt x="541" y="14"/>
                  </a:lnTo>
                  <a:lnTo>
                    <a:pt x="537" y="9"/>
                  </a:lnTo>
                  <a:lnTo>
                    <a:pt x="537" y="5"/>
                  </a:lnTo>
                  <a:lnTo>
                    <a:pt x="533" y="0"/>
                  </a:lnTo>
                  <a:lnTo>
                    <a:pt x="528" y="0"/>
                  </a:lnTo>
                  <a:lnTo>
                    <a:pt x="524" y="0"/>
                  </a:lnTo>
                  <a:lnTo>
                    <a:pt x="519" y="0"/>
                  </a:lnTo>
                  <a:lnTo>
                    <a:pt x="515" y="0"/>
                  </a:lnTo>
                  <a:lnTo>
                    <a:pt x="510" y="0"/>
                  </a:lnTo>
                  <a:lnTo>
                    <a:pt x="506" y="5"/>
                  </a:lnTo>
                  <a:lnTo>
                    <a:pt x="501" y="9"/>
                  </a:lnTo>
                  <a:lnTo>
                    <a:pt x="497" y="18"/>
                  </a:lnTo>
                  <a:lnTo>
                    <a:pt x="493" y="18"/>
                  </a:lnTo>
                  <a:lnTo>
                    <a:pt x="488" y="23"/>
                  </a:lnTo>
                  <a:lnTo>
                    <a:pt x="488" y="27"/>
                  </a:lnTo>
                  <a:lnTo>
                    <a:pt x="488" y="32"/>
                  </a:lnTo>
                  <a:lnTo>
                    <a:pt x="484" y="36"/>
                  </a:lnTo>
                  <a:lnTo>
                    <a:pt x="479" y="36"/>
                  </a:lnTo>
                  <a:lnTo>
                    <a:pt x="470" y="40"/>
                  </a:lnTo>
                  <a:lnTo>
                    <a:pt x="466" y="45"/>
                  </a:lnTo>
                  <a:lnTo>
                    <a:pt x="453" y="54"/>
                  </a:lnTo>
                  <a:lnTo>
                    <a:pt x="444" y="58"/>
                  </a:lnTo>
                  <a:lnTo>
                    <a:pt x="430" y="63"/>
                  </a:lnTo>
                  <a:lnTo>
                    <a:pt x="426" y="67"/>
                  </a:lnTo>
                  <a:lnTo>
                    <a:pt x="422" y="67"/>
                  </a:lnTo>
                  <a:lnTo>
                    <a:pt x="417" y="67"/>
                  </a:lnTo>
                  <a:lnTo>
                    <a:pt x="413" y="72"/>
                  </a:lnTo>
                  <a:lnTo>
                    <a:pt x="417" y="72"/>
                  </a:lnTo>
                  <a:lnTo>
                    <a:pt x="413" y="72"/>
                  </a:lnTo>
                  <a:lnTo>
                    <a:pt x="408" y="67"/>
                  </a:lnTo>
                  <a:lnTo>
                    <a:pt x="404" y="67"/>
                  </a:lnTo>
                  <a:lnTo>
                    <a:pt x="399" y="63"/>
                  </a:lnTo>
                  <a:lnTo>
                    <a:pt x="395" y="58"/>
                  </a:lnTo>
                  <a:lnTo>
                    <a:pt x="391" y="54"/>
                  </a:lnTo>
                  <a:lnTo>
                    <a:pt x="386" y="54"/>
                  </a:lnTo>
                  <a:lnTo>
                    <a:pt x="373" y="54"/>
                  </a:lnTo>
                  <a:lnTo>
                    <a:pt x="364" y="54"/>
                  </a:lnTo>
                  <a:lnTo>
                    <a:pt x="355" y="54"/>
                  </a:lnTo>
                  <a:lnTo>
                    <a:pt x="351" y="54"/>
                  </a:lnTo>
                  <a:lnTo>
                    <a:pt x="333" y="63"/>
                  </a:lnTo>
                  <a:lnTo>
                    <a:pt x="293" y="49"/>
                  </a:lnTo>
                  <a:lnTo>
                    <a:pt x="284" y="49"/>
                  </a:lnTo>
                  <a:lnTo>
                    <a:pt x="280" y="49"/>
                  </a:lnTo>
                  <a:lnTo>
                    <a:pt x="266" y="49"/>
                  </a:lnTo>
                  <a:lnTo>
                    <a:pt x="257" y="54"/>
                  </a:lnTo>
                  <a:lnTo>
                    <a:pt x="249" y="54"/>
                  </a:lnTo>
                  <a:lnTo>
                    <a:pt x="244" y="54"/>
                  </a:lnTo>
                  <a:lnTo>
                    <a:pt x="240" y="54"/>
                  </a:lnTo>
                  <a:lnTo>
                    <a:pt x="235" y="58"/>
                  </a:lnTo>
                  <a:lnTo>
                    <a:pt x="231" y="67"/>
                  </a:lnTo>
                  <a:lnTo>
                    <a:pt x="226" y="72"/>
                  </a:lnTo>
                  <a:lnTo>
                    <a:pt x="226" y="80"/>
                  </a:lnTo>
                  <a:lnTo>
                    <a:pt x="222" y="85"/>
                  </a:lnTo>
                  <a:lnTo>
                    <a:pt x="222" y="94"/>
                  </a:lnTo>
                  <a:lnTo>
                    <a:pt x="217" y="94"/>
                  </a:lnTo>
                  <a:lnTo>
                    <a:pt x="213" y="94"/>
                  </a:lnTo>
                  <a:lnTo>
                    <a:pt x="209" y="94"/>
                  </a:lnTo>
                  <a:lnTo>
                    <a:pt x="209" y="98"/>
                  </a:lnTo>
                  <a:lnTo>
                    <a:pt x="200" y="103"/>
                  </a:lnTo>
                  <a:lnTo>
                    <a:pt x="200" y="107"/>
                  </a:lnTo>
                  <a:lnTo>
                    <a:pt x="195" y="111"/>
                  </a:lnTo>
                  <a:lnTo>
                    <a:pt x="195" y="120"/>
                  </a:lnTo>
                  <a:lnTo>
                    <a:pt x="191" y="134"/>
                  </a:lnTo>
                  <a:lnTo>
                    <a:pt x="191" y="143"/>
                  </a:lnTo>
                  <a:lnTo>
                    <a:pt x="191" y="147"/>
                  </a:lnTo>
                  <a:lnTo>
                    <a:pt x="191" y="156"/>
                  </a:lnTo>
                  <a:lnTo>
                    <a:pt x="191" y="165"/>
                  </a:lnTo>
                  <a:lnTo>
                    <a:pt x="186" y="178"/>
                  </a:lnTo>
                  <a:lnTo>
                    <a:pt x="182" y="183"/>
                  </a:lnTo>
                  <a:lnTo>
                    <a:pt x="173" y="205"/>
                  </a:lnTo>
                  <a:lnTo>
                    <a:pt x="169" y="222"/>
                  </a:lnTo>
                  <a:lnTo>
                    <a:pt x="164" y="236"/>
                  </a:lnTo>
                  <a:lnTo>
                    <a:pt x="164" y="245"/>
                  </a:lnTo>
                  <a:lnTo>
                    <a:pt x="160" y="258"/>
                  </a:lnTo>
                  <a:lnTo>
                    <a:pt x="155" y="271"/>
                  </a:lnTo>
                  <a:lnTo>
                    <a:pt x="155" y="298"/>
                  </a:lnTo>
                  <a:lnTo>
                    <a:pt x="155" y="307"/>
                  </a:lnTo>
                  <a:lnTo>
                    <a:pt x="151" y="320"/>
                  </a:lnTo>
                  <a:close/>
                </a:path>
              </a:pathLst>
            </a:custGeom>
            <a:solidFill>
              <a:srgbClr val="E5CC4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29" name="Google Shape;329;p35"/>
            <p:cNvSpPr/>
            <p:nvPr/>
          </p:nvSpPr>
          <p:spPr>
            <a:xfrm>
              <a:off x="2617" y="3569"/>
              <a:ext cx="119" cy="227"/>
            </a:xfrm>
            <a:custGeom>
              <a:avLst/>
              <a:gdLst/>
              <a:ahLst/>
              <a:cxnLst/>
              <a:rect l="l" t="t" r="r" b="b"/>
              <a:pathLst>
                <a:path w="119" h="227" extrusionOk="0">
                  <a:moveTo>
                    <a:pt x="93" y="0"/>
                  </a:moveTo>
                  <a:lnTo>
                    <a:pt x="93" y="0"/>
                  </a:lnTo>
                  <a:lnTo>
                    <a:pt x="0" y="196"/>
                  </a:lnTo>
                  <a:lnTo>
                    <a:pt x="8" y="205"/>
                  </a:lnTo>
                  <a:lnTo>
                    <a:pt x="17" y="214"/>
                  </a:lnTo>
                  <a:lnTo>
                    <a:pt x="17" y="218"/>
                  </a:lnTo>
                  <a:lnTo>
                    <a:pt x="22" y="218"/>
                  </a:lnTo>
                  <a:lnTo>
                    <a:pt x="26" y="222"/>
                  </a:lnTo>
                  <a:lnTo>
                    <a:pt x="31" y="227"/>
                  </a:lnTo>
                  <a:lnTo>
                    <a:pt x="35" y="218"/>
                  </a:lnTo>
                  <a:lnTo>
                    <a:pt x="35" y="214"/>
                  </a:lnTo>
                  <a:lnTo>
                    <a:pt x="40" y="205"/>
                  </a:lnTo>
                  <a:lnTo>
                    <a:pt x="40" y="200"/>
                  </a:lnTo>
                  <a:lnTo>
                    <a:pt x="44" y="200"/>
                  </a:lnTo>
                  <a:lnTo>
                    <a:pt x="44" y="196"/>
                  </a:lnTo>
                  <a:lnTo>
                    <a:pt x="48" y="191"/>
                  </a:lnTo>
                  <a:lnTo>
                    <a:pt x="48" y="187"/>
                  </a:lnTo>
                  <a:lnTo>
                    <a:pt x="53" y="187"/>
                  </a:lnTo>
                  <a:lnTo>
                    <a:pt x="53" y="182"/>
                  </a:lnTo>
                  <a:lnTo>
                    <a:pt x="57" y="178"/>
                  </a:lnTo>
                  <a:lnTo>
                    <a:pt x="62" y="178"/>
                  </a:lnTo>
                  <a:lnTo>
                    <a:pt x="71" y="174"/>
                  </a:lnTo>
                  <a:lnTo>
                    <a:pt x="75" y="169"/>
                  </a:lnTo>
                  <a:lnTo>
                    <a:pt x="84" y="165"/>
                  </a:lnTo>
                  <a:lnTo>
                    <a:pt x="88" y="160"/>
                  </a:lnTo>
                  <a:lnTo>
                    <a:pt x="93" y="160"/>
                  </a:lnTo>
                  <a:lnTo>
                    <a:pt x="97" y="156"/>
                  </a:lnTo>
                  <a:lnTo>
                    <a:pt x="102" y="151"/>
                  </a:lnTo>
                  <a:lnTo>
                    <a:pt x="102" y="147"/>
                  </a:lnTo>
                  <a:lnTo>
                    <a:pt x="106" y="143"/>
                  </a:lnTo>
                  <a:lnTo>
                    <a:pt x="111" y="143"/>
                  </a:lnTo>
                  <a:lnTo>
                    <a:pt x="115" y="138"/>
                  </a:lnTo>
                  <a:lnTo>
                    <a:pt x="115" y="134"/>
                  </a:lnTo>
                  <a:lnTo>
                    <a:pt x="115" y="129"/>
                  </a:lnTo>
                  <a:lnTo>
                    <a:pt x="115" y="125"/>
                  </a:lnTo>
                  <a:lnTo>
                    <a:pt x="115" y="120"/>
                  </a:lnTo>
                  <a:lnTo>
                    <a:pt x="111" y="111"/>
                  </a:lnTo>
                  <a:lnTo>
                    <a:pt x="111" y="107"/>
                  </a:lnTo>
                  <a:lnTo>
                    <a:pt x="106" y="107"/>
                  </a:lnTo>
                  <a:lnTo>
                    <a:pt x="106" y="103"/>
                  </a:lnTo>
                  <a:lnTo>
                    <a:pt x="106" y="98"/>
                  </a:lnTo>
                  <a:lnTo>
                    <a:pt x="102" y="98"/>
                  </a:lnTo>
                  <a:lnTo>
                    <a:pt x="102" y="94"/>
                  </a:lnTo>
                  <a:lnTo>
                    <a:pt x="102" y="89"/>
                  </a:lnTo>
                  <a:lnTo>
                    <a:pt x="106" y="85"/>
                  </a:lnTo>
                  <a:lnTo>
                    <a:pt x="106" y="76"/>
                  </a:lnTo>
                  <a:lnTo>
                    <a:pt x="106" y="71"/>
                  </a:lnTo>
                  <a:lnTo>
                    <a:pt x="102" y="67"/>
                  </a:lnTo>
                  <a:lnTo>
                    <a:pt x="102" y="63"/>
                  </a:lnTo>
                  <a:lnTo>
                    <a:pt x="111" y="54"/>
                  </a:lnTo>
                  <a:lnTo>
                    <a:pt x="111" y="49"/>
                  </a:lnTo>
                  <a:lnTo>
                    <a:pt x="115" y="45"/>
                  </a:lnTo>
                  <a:lnTo>
                    <a:pt x="119" y="36"/>
                  </a:lnTo>
                  <a:lnTo>
                    <a:pt x="119" y="27"/>
                  </a:lnTo>
                  <a:lnTo>
                    <a:pt x="119" y="23"/>
                  </a:lnTo>
                  <a:lnTo>
                    <a:pt x="93" y="0"/>
                  </a:lnTo>
                  <a:close/>
                </a:path>
              </a:pathLst>
            </a:custGeom>
            <a:solidFill>
              <a:srgbClr val="33400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30" name="Google Shape;330;p35"/>
            <p:cNvSpPr/>
            <p:nvPr/>
          </p:nvSpPr>
          <p:spPr>
            <a:xfrm>
              <a:off x="2767" y="3498"/>
              <a:ext cx="471" cy="253"/>
            </a:xfrm>
            <a:custGeom>
              <a:avLst/>
              <a:gdLst/>
              <a:ahLst/>
              <a:cxnLst/>
              <a:rect l="l" t="t" r="r" b="b"/>
              <a:pathLst>
                <a:path w="471" h="253" extrusionOk="0">
                  <a:moveTo>
                    <a:pt x="351" y="0"/>
                  </a:moveTo>
                  <a:lnTo>
                    <a:pt x="351" y="0"/>
                  </a:lnTo>
                  <a:lnTo>
                    <a:pt x="329" y="0"/>
                  </a:lnTo>
                  <a:lnTo>
                    <a:pt x="329" y="5"/>
                  </a:lnTo>
                  <a:lnTo>
                    <a:pt x="329" y="9"/>
                  </a:lnTo>
                  <a:lnTo>
                    <a:pt x="329" y="18"/>
                  </a:lnTo>
                  <a:lnTo>
                    <a:pt x="324" y="23"/>
                  </a:lnTo>
                  <a:lnTo>
                    <a:pt x="315" y="23"/>
                  </a:lnTo>
                  <a:lnTo>
                    <a:pt x="307" y="23"/>
                  </a:lnTo>
                  <a:lnTo>
                    <a:pt x="298" y="27"/>
                  </a:lnTo>
                  <a:lnTo>
                    <a:pt x="289" y="27"/>
                  </a:lnTo>
                  <a:lnTo>
                    <a:pt x="284" y="32"/>
                  </a:lnTo>
                  <a:lnTo>
                    <a:pt x="280" y="32"/>
                  </a:lnTo>
                  <a:lnTo>
                    <a:pt x="271" y="36"/>
                  </a:lnTo>
                  <a:lnTo>
                    <a:pt x="258" y="45"/>
                  </a:lnTo>
                  <a:lnTo>
                    <a:pt x="249" y="49"/>
                  </a:lnTo>
                  <a:lnTo>
                    <a:pt x="236" y="54"/>
                  </a:lnTo>
                  <a:lnTo>
                    <a:pt x="227" y="63"/>
                  </a:lnTo>
                  <a:lnTo>
                    <a:pt x="218" y="71"/>
                  </a:lnTo>
                  <a:lnTo>
                    <a:pt x="200" y="89"/>
                  </a:lnTo>
                  <a:lnTo>
                    <a:pt x="187" y="89"/>
                  </a:lnTo>
                  <a:lnTo>
                    <a:pt x="178" y="98"/>
                  </a:lnTo>
                  <a:lnTo>
                    <a:pt x="165" y="107"/>
                  </a:lnTo>
                  <a:lnTo>
                    <a:pt x="160" y="107"/>
                  </a:lnTo>
                  <a:lnTo>
                    <a:pt x="147" y="111"/>
                  </a:lnTo>
                  <a:lnTo>
                    <a:pt x="138" y="116"/>
                  </a:lnTo>
                  <a:lnTo>
                    <a:pt x="129" y="120"/>
                  </a:lnTo>
                  <a:lnTo>
                    <a:pt x="116" y="125"/>
                  </a:lnTo>
                  <a:lnTo>
                    <a:pt x="107" y="125"/>
                  </a:lnTo>
                  <a:lnTo>
                    <a:pt x="94" y="125"/>
                  </a:lnTo>
                  <a:lnTo>
                    <a:pt x="76" y="129"/>
                  </a:lnTo>
                  <a:lnTo>
                    <a:pt x="58" y="134"/>
                  </a:lnTo>
                  <a:lnTo>
                    <a:pt x="40" y="134"/>
                  </a:lnTo>
                  <a:lnTo>
                    <a:pt x="32" y="138"/>
                  </a:lnTo>
                  <a:lnTo>
                    <a:pt x="23" y="138"/>
                  </a:lnTo>
                  <a:lnTo>
                    <a:pt x="18" y="138"/>
                  </a:lnTo>
                  <a:lnTo>
                    <a:pt x="14" y="142"/>
                  </a:lnTo>
                  <a:lnTo>
                    <a:pt x="9" y="142"/>
                  </a:lnTo>
                  <a:lnTo>
                    <a:pt x="5" y="142"/>
                  </a:lnTo>
                  <a:lnTo>
                    <a:pt x="0" y="147"/>
                  </a:lnTo>
                  <a:lnTo>
                    <a:pt x="0" y="151"/>
                  </a:lnTo>
                  <a:lnTo>
                    <a:pt x="0" y="156"/>
                  </a:lnTo>
                  <a:lnTo>
                    <a:pt x="5" y="160"/>
                  </a:lnTo>
                  <a:lnTo>
                    <a:pt x="5" y="169"/>
                  </a:lnTo>
                  <a:lnTo>
                    <a:pt x="5" y="178"/>
                  </a:lnTo>
                  <a:lnTo>
                    <a:pt x="9" y="187"/>
                  </a:lnTo>
                  <a:lnTo>
                    <a:pt x="9" y="191"/>
                  </a:lnTo>
                  <a:lnTo>
                    <a:pt x="9" y="196"/>
                  </a:lnTo>
                  <a:lnTo>
                    <a:pt x="14" y="196"/>
                  </a:lnTo>
                  <a:lnTo>
                    <a:pt x="14" y="200"/>
                  </a:lnTo>
                  <a:lnTo>
                    <a:pt x="14" y="209"/>
                  </a:lnTo>
                  <a:lnTo>
                    <a:pt x="14" y="214"/>
                  </a:lnTo>
                  <a:lnTo>
                    <a:pt x="14" y="218"/>
                  </a:lnTo>
                  <a:lnTo>
                    <a:pt x="14" y="222"/>
                  </a:lnTo>
                  <a:lnTo>
                    <a:pt x="14" y="227"/>
                  </a:lnTo>
                  <a:lnTo>
                    <a:pt x="23" y="222"/>
                  </a:lnTo>
                  <a:lnTo>
                    <a:pt x="32" y="218"/>
                  </a:lnTo>
                  <a:lnTo>
                    <a:pt x="36" y="218"/>
                  </a:lnTo>
                  <a:lnTo>
                    <a:pt x="40" y="218"/>
                  </a:lnTo>
                  <a:lnTo>
                    <a:pt x="45" y="214"/>
                  </a:lnTo>
                  <a:lnTo>
                    <a:pt x="58" y="214"/>
                  </a:lnTo>
                  <a:lnTo>
                    <a:pt x="71" y="214"/>
                  </a:lnTo>
                  <a:lnTo>
                    <a:pt x="80" y="214"/>
                  </a:lnTo>
                  <a:lnTo>
                    <a:pt x="89" y="214"/>
                  </a:lnTo>
                  <a:lnTo>
                    <a:pt x="94" y="214"/>
                  </a:lnTo>
                  <a:lnTo>
                    <a:pt x="103" y="214"/>
                  </a:lnTo>
                  <a:lnTo>
                    <a:pt x="111" y="214"/>
                  </a:lnTo>
                  <a:lnTo>
                    <a:pt x="116" y="214"/>
                  </a:lnTo>
                  <a:lnTo>
                    <a:pt x="129" y="205"/>
                  </a:lnTo>
                  <a:lnTo>
                    <a:pt x="129" y="200"/>
                  </a:lnTo>
                  <a:lnTo>
                    <a:pt x="134" y="200"/>
                  </a:lnTo>
                  <a:lnTo>
                    <a:pt x="142" y="196"/>
                  </a:lnTo>
                  <a:lnTo>
                    <a:pt x="174" y="191"/>
                  </a:lnTo>
                  <a:lnTo>
                    <a:pt x="205" y="182"/>
                  </a:lnTo>
                  <a:lnTo>
                    <a:pt x="222" y="178"/>
                  </a:lnTo>
                  <a:lnTo>
                    <a:pt x="236" y="174"/>
                  </a:lnTo>
                  <a:lnTo>
                    <a:pt x="253" y="165"/>
                  </a:lnTo>
                  <a:lnTo>
                    <a:pt x="271" y="156"/>
                  </a:lnTo>
                  <a:lnTo>
                    <a:pt x="276" y="151"/>
                  </a:lnTo>
                  <a:lnTo>
                    <a:pt x="280" y="142"/>
                  </a:lnTo>
                  <a:lnTo>
                    <a:pt x="284" y="142"/>
                  </a:lnTo>
                  <a:lnTo>
                    <a:pt x="289" y="138"/>
                  </a:lnTo>
                  <a:lnTo>
                    <a:pt x="289" y="134"/>
                  </a:lnTo>
                  <a:lnTo>
                    <a:pt x="293" y="129"/>
                  </a:lnTo>
                  <a:lnTo>
                    <a:pt x="293" y="142"/>
                  </a:lnTo>
                  <a:lnTo>
                    <a:pt x="293" y="147"/>
                  </a:lnTo>
                  <a:lnTo>
                    <a:pt x="289" y="156"/>
                  </a:lnTo>
                  <a:lnTo>
                    <a:pt x="289" y="160"/>
                  </a:lnTo>
                  <a:lnTo>
                    <a:pt x="289" y="165"/>
                  </a:lnTo>
                  <a:lnTo>
                    <a:pt x="280" y="169"/>
                  </a:lnTo>
                  <a:lnTo>
                    <a:pt x="276" y="169"/>
                  </a:lnTo>
                  <a:lnTo>
                    <a:pt x="271" y="174"/>
                  </a:lnTo>
                  <a:lnTo>
                    <a:pt x="267" y="174"/>
                  </a:lnTo>
                  <a:lnTo>
                    <a:pt x="262" y="178"/>
                  </a:lnTo>
                  <a:lnTo>
                    <a:pt x="258" y="178"/>
                  </a:lnTo>
                  <a:lnTo>
                    <a:pt x="253" y="182"/>
                  </a:lnTo>
                  <a:lnTo>
                    <a:pt x="253" y="196"/>
                  </a:lnTo>
                  <a:lnTo>
                    <a:pt x="249" y="200"/>
                  </a:lnTo>
                  <a:lnTo>
                    <a:pt x="244" y="205"/>
                  </a:lnTo>
                  <a:lnTo>
                    <a:pt x="240" y="209"/>
                  </a:lnTo>
                  <a:lnTo>
                    <a:pt x="236" y="214"/>
                  </a:lnTo>
                  <a:lnTo>
                    <a:pt x="227" y="218"/>
                  </a:lnTo>
                  <a:lnTo>
                    <a:pt x="218" y="222"/>
                  </a:lnTo>
                  <a:lnTo>
                    <a:pt x="200" y="231"/>
                  </a:lnTo>
                  <a:lnTo>
                    <a:pt x="196" y="231"/>
                  </a:lnTo>
                  <a:lnTo>
                    <a:pt x="191" y="236"/>
                  </a:lnTo>
                  <a:lnTo>
                    <a:pt x="187" y="236"/>
                  </a:lnTo>
                  <a:lnTo>
                    <a:pt x="182" y="236"/>
                  </a:lnTo>
                  <a:lnTo>
                    <a:pt x="182" y="240"/>
                  </a:lnTo>
                  <a:lnTo>
                    <a:pt x="178" y="245"/>
                  </a:lnTo>
                  <a:lnTo>
                    <a:pt x="174" y="253"/>
                  </a:lnTo>
                  <a:lnTo>
                    <a:pt x="169" y="253"/>
                  </a:lnTo>
                  <a:lnTo>
                    <a:pt x="178" y="253"/>
                  </a:lnTo>
                  <a:lnTo>
                    <a:pt x="187" y="249"/>
                  </a:lnTo>
                  <a:lnTo>
                    <a:pt x="205" y="240"/>
                  </a:lnTo>
                  <a:lnTo>
                    <a:pt x="249" y="231"/>
                  </a:lnTo>
                  <a:lnTo>
                    <a:pt x="253" y="227"/>
                  </a:lnTo>
                  <a:lnTo>
                    <a:pt x="262" y="227"/>
                  </a:lnTo>
                  <a:lnTo>
                    <a:pt x="267" y="227"/>
                  </a:lnTo>
                  <a:lnTo>
                    <a:pt x="271" y="222"/>
                  </a:lnTo>
                  <a:lnTo>
                    <a:pt x="276" y="218"/>
                  </a:lnTo>
                  <a:lnTo>
                    <a:pt x="276" y="214"/>
                  </a:lnTo>
                  <a:lnTo>
                    <a:pt x="280" y="214"/>
                  </a:lnTo>
                  <a:lnTo>
                    <a:pt x="284" y="200"/>
                  </a:lnTo>
                  <a:lnTo>
                    <a:pt x="289" y="196"/>
                  </a:lnTo>
                  <a:lnTo>
                    <a:pt x="293" y="196"/>
                  </a:lnTo>
                  <a:lnTo>
                    <a:pt x="298" y="196"/>
                  </a:lnTo>
                  <a:lnTo>
                    <a:pt x="302" y="191"/>
                  </a:lnTo>
                  <a:lnTo>
                    <a:pt x="307" y="196"/>
                  </a:lnTo>
                  <a:lnTo>
                    <a:pt x="320" y="196"/>
                  </a:lnTo>
                  <a:lnTo>
                    <a:pt x="329" y="196"/>
                  </a:lnTo>
                  <a:lnTo>
                    <a:pt x="338" y="200"/>
                  </a:lnTo>
                  <a:lnTo>
                    <a:pt x="364" y="200"/>
                  </a:lnTo>
                  <a:lnTo>
                    <a:pt x="378" y="200"/>
                  </a:lnTo>
                  <a:lnTo>
                    <a:pt x="395" y="200"/>
                  </a:lnTo>
                  <a:lnTo>
                    <a:pt x="413" y="200"/>
                  </a:lnTo>
                  <a:lnTo>
                    <a:pt x="426" y="200"/>
                  </a:lnTo>
                  <a:lnTo>
                    <a:pt x="431" y="200"/>
                  </a:lnTo>
                  <a:lnTo>
                    <a:pt x="435" y="200"/>
                  </a:lnTo>
                  <a:lnTo>
                    <a:pt x="440" y="196"/>
                  </a:lnTo>
                  <a:lnTo>
                    <a:pt x="444" y="196"/>
                  </a:lnTo>
                  <a:lnTo>
                    <a:pt x="449" y="196"/>
                  </a:lnTo>
                  <a:lnTo>
                    <a:pt x="449" y="191"/>
                  </a:lnTo>
                  <a:lnTo>
                    <a:pt x="449" y="187"/>
                  </a:lnTo>
                  <a:lnTo>
                    <a:pt x="449" y="182"/>
                  </a:lnTo>
                  <a:lnTo>
                    <a:pt x="449" y="178"/>
                  </a:lnTo>
                  <a:lnTo>
                    <a:pt x="449" y="169"/>
                  </a:lnTo>
                  <a:lnTo>
                    <a:pt x="444" y="160"/>
                  </a:lnTo>
                  <a:lnTo>
                    <a:pt x="440" y="147"/>
                  </a:lnTo>
                  <a:lnTo>
                    <a:pt x="435" y="142"/>
                  </a:lnTo>
                  <a:lnTo>
                    <a:pt x="431" y="134"/>
                  </a:lnTo>
                  <a:lnTo>
                    <a:pt x="431" y="129"/>
                  </a:lnTo>
                  <a:lnTo>
                    <a:pt x="431" y="125"/>
                  </a:lnTo>
                  <a:lnTo>
                    <a:pt x="431" y="120"/>
                  </a:lnTo>
                  <a:lnTo>
                    <a:pt x="431" y="116"/>
                  </a:lnTo>
                  <a:lnTo>
                    <a:pt x="431" y="107"/>
                  </a:lnTo>
                  <a:lnTo>
                    <a:pt x="431" y="94"/>
                  </a:lnTo>
                  <a:lnTo>
                    <a:pt x="431" y="89"/>
                  </a:lnTo>
                  <a:lnTo>
                    <a:pt x="435" y="89"/>
                  </a:lnTo>
                  <a:lnTo>
                    <a:pt x="435" y="85"/>
                  </a:lnTo>
                  <a:lnTo>
                    <a:pt x="435" y="80"/>
                  </a:lnTo>
                  <a:lnTo>
                    <a:pt x="440" y="76"/>
                  </a:lnTo>
                  <a:lnTo>
                    <a:pt x="444" y="76"/>
                  </a:lnTo>
                  <a:lnTo>
                    <a:pt x="449" y="71"/>
                  </a:lnTo>
                  <a:lnTo>
                    <a:pt x="453" y="67"/>
                  </a:lnTo>
                  <a:lnTo>
                    <a:pt x="462" y="58"/>
                  </a:lnTo>
                  <a:lnTo>
                    <a:pt x="466" y="58"/>
                  </a:lnTo>
                  <a:lnTo>
                    <a:pt x="466" y="54"/>
                  </a:lnTo>
                  <a:lnTo>
                    <a:pt x="471" y="49"/>
                  </a:lnTo>
                  <a:lnTo>
                    <a:pt x="471" y="40"/>
                  </a:lnTo>
                  <a:lnTo>
                    <a:pt x="471" y="36"/>
                  </a:lnTo>
                  <a:lnTo>
                    <a:pt x="466" y="36"/>
                  </a:lnTo>
                  <a:lnTo>
                    <a:pt x="457" y="36"/>
                  </a:lnTo>
                  <a:lnTo>
                    <a:pt x="449" y="40"/>
                  </a:lnTo>
                  <a:lnTo>
                    <a:pt x="440" y="40"/>
                  </a:lnTo>
                  <a:lnTo>
                    <a:pt x="435" y="40"/>
                  </a:lnTo>
                  <a:lnTo>
                    <a:pt x="426" y="36"/>
                  </a:lnTo>
                  <a:lnTo>
                    <a:pt x="413" y="36"/>
                  </a:lnTo>
                  <a:lnTo>
                    <a:pt x="404" y="32"/>
                  </a:lnTo>
                  <a:lnTo>
                    <a:pt x="382" y="18"/>
                  </a:lnTo>
                  <a:lnTo>
                    <a:pt x="373" y="18"/>
                  </a:lnTo>
                  <a:lnTo>
                    <a:pt x="364" y="14"/>
                  </a:lnTo>
                  <a:lnTo>
                    <a:pt x="360" y="14"/>
                  </a:lnTo>
                  <a:lnTo>
                    <a:pt x="355" y="14"/>
                  </a:lnTo>
                  <a:lnTo>
                    <a:pt x="351" y="14"/>
                  </a:lnTo>
                  <a:lnTo>
                    <a:pt x="351" y="9"/>
                  </a:lnTo>
                  <a:lnTo>
                    <a:pt x="347" y="9"/>
                  </a:lnTo>
                  <a:lnTo>
                    <a:pt x="347" y="5"/>
                  </a:lnTo>
                  <a:lnTo>
                    <a:pt x="347" y="0"/>
                  </a:lnTo>
                  <a:lnTo>
                    <a:pt x="351" y="0"/>
                  </a:lnTo>
                  <a:close/>
                </a:path>
              </a:pathLst>
            </a:custGeom>
            <a:solidFill>
              <a:srgbClr val="E5E5E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31" name="Google Shape;331;p35"/>
            <p:cNvSpPr/>
            <p:nvPr/>
          </p:nvSpPr>
          <p:spPr>
            <a:xfrm>
              <a:off x="3082" y="3379"/>
              <a:ext cx="236" cy="164"/>
            </a:xfrm>
            <a:custGeom>
              <a:avLst/>
              <a:gdLst/>
              <a:ahLst/>
              <a:cxnLst/>
              <a:rect l="l" t="t" r="r" b="b"/>
              <a:pathLst>
                <a:path w="236" h="164" extrusionOk="0">
                  <a:moveTo>
                    <a:pt x="27" y="17"/>
                  </a:moveTo>
                  <a:lnTo>
                    <a:pt x="27" y="17"/>
                  </a:lnTo>
                  <a:lnTo>
                    <a:pt x="23" y="17"/>
                  </a:lnTo>
                  <a:lnTo>
                    <a:pt x="14" y="17"/>
                  </a:lnTo>
                  <a:lnTo>
                    <a:pt x="9" y="17"/>
                  </a:lnTo>
                  <a:lnTo>
                    <a:pt x="9" y="22"/>
                  </a:lnTo>
                  <a:lnTo>
                    <a:pt x="5" y="22"/>
                  </a:lnTo>
                  <a:lnTo>
                    <a:pt x="0" y="26"/>
                  </a:lnTo>
                  <a:lnTo>
                    <a:pt x="0" y="31"/>
                  </a:lnTo>
                  <a:lnTo>
                    <a:pt x="0" y="35"/>
                  </a:lnTo>
                  <a:lnTo>
                    <a:pt x="0" y="40"/>
                  </a:lnTo>
                  <a:lnTo>
                    <a:pt x="0" y="44"/>
                  </a:lnTo>
                  <a:lnTo>
                    <a:pt x="0" y="48"/>
                  </a:lnTo>
                  <a:lnTo>
                    <a:pt x="5" y="48"/>
                  </a:lnTo>
                  <a:lnTo>
                    <a:pt x="9" y="53"/>
                  </a:lnTo>
                  <a:lnTo>
                    <a:pt x="14" y="57"/>
                  </a:lnTo>
                  <a:lnTo>
                    <a:pt x="18" y="62"/>
                  </a:lnTo>
                  <a:lnTo>
                    <a:pt x="27" y="66"/>
                  </a:lnTo>
                  <a:lnTo>
                    <a:pt x="32" y="66"/>
                  </a:lnTo>
                  <a:lnTo>
                    <a:pt x="32" y="71"/>
                  </a:lnTo>
                  <a:lnTo>
                    <a:pt x="36" y="75"/>
                  </a:lnTo>
                  <a:lnTo>
                    <a:pt x="36" y="79"/>
                  </a:lnTo>
                  <a:lnTo>
                    <a:pt x="40" y="88"/>
                  </a:lnTo>
                  <a:lnTo>
                    <a:pt x="40" y="97"/>
                  </a:lnTo>
                  <a:lnTo>
                    <a:pt x="36" y="119"/>
                  </a:lnTo>
                  <a:lnTo>
                    <a:pt x="36" y="124"/>
                  </a:lnTo>
                  <a:lnTo>
                    <a:pt x="40" y="128"/>
                  </a:lnTo>
                  <a:lnTo>
                    <a:pt x="45" y="128"/>
                  </a:lnTo>
                  <a:lnTo>
                    <a:pt x="49" y="128"/>
                  </a:lnTo>
                  <a:lnTo>
                    <a:pt x="138" y="164"/>
                  </a:lnTo>
                  <a:lnTo>
                    <a:pt x="142" y="159"/>
                  </a:lnTo>
                  <a:lnTo>
                    <a:pt x="147" y="159"/>
                  </a:lnTo>
                  <a:lnTo>
                    <a:pt x="151" y="155"/>
                  </a:lnTo>
                  <a:lnTo>
                    <a:pt x="156" y="151"/>
                  </a:lnTo>
                  <a:lnTo>
                    <a:pt x="156" y="142"/>
                  </a:lnTo>
                  <a:lnTo>
                    <a:pt x="156" y="137"/>
                  </a:lnTo>
                  <a:lnTo>
                    <a:pt x="156" y="133"/>
                  </a:lnTo>
                  <a:lnTo>
                    <a:pt x="156" y="128"/>
                  </a:lnTo>
                  <a:lnTo>
                    <a:pt x="151" y="119"/>
                  </a:lnTo>
                  <a:lnTo>
                    <a:pt x="151" y="106"/>
                  </a:lnTo>
                  <a:lnTo>
                    <a:pt x="151" y="102"/>
                  </a:lnTo>
                  <a:lnTo>
                    <a:pt x="151" y="97"/>
                  </a:lnTo>
                  <a:lnTo>
                    <a:pt x="151" y="88"/>
                  </a:lnTo>
                  <a:lnTo>
                    <a:pt x="156" y="88"/>
                  </a:lnTo>
                  <a:lnTo>
                    <a:pt x="160" y="88"/>
                  </a:lnTo>
                  <a:lnTo>
                    <a:pt x="165" y="84"/>
                  </a:lnTo>
                  <a:lnTo>
                    <a:pt x="169" y="84"/>
                  </a:lnTo>
                  <a:lnTo>
                    <a:pt x="174" y="84"/>
                  </a:lnTo>
                  <a:lnTo>
                    <a:pt x="178" y="84"/>
                  </a:lnTo>
                  <a:lnTo>
                    <a:pt x="182" y="84"/>
                  </a:lnTo>
                  <a:lnTo>
                    <a:pt x="191" y="88"/>
                  </a:lnTo>
                  <a:lnTo>
                    <a:pt x="200" y="97"/>
                  </a:lnTo>
                  <a:lnTo>
                    <a:pt x="209" y="97"/>
                  </a:lnTo>
                  <a:lnTo>
                    <a:pt x="213" y="97"/>
                  </a:lnTo>
                  <a:lnTo>
                    <a:pt x="218" y="97"/>
                  </a:lnTo>
                  <a:lnTo>
                    <a:pt x="227" y="93"/>
                  </a:lnTo>
                  <a:lnTo>
                    <a:pt x="231" y="93"/>
                  </a:lnTo>
                  <a:lnTo>
                    <a:pt x="231" y="88"/>
                  </a:lnTo>
                  <a:lnTo>
                    <a:pt x="236" y="88"/>
                  </a:lnTo>
                  <a:lnTo>
                    <a:pt x="231" y="84"/>
                  </a:lnTo>
                  <a:lnTo>
                    <a:pt x="231" y="79"/>
                  </a:lnTo>
                  <a:lnTo>
                    <a:pt x="231" y="75"/>
                  </a:lnTo>
                  <a:lnTo>
                    <a:pt x="227" y="66"/>
                  </a:lnTo>
                  <a:lnTo>
                    <a:pt x="222" y="66"/>
                  </a:lnTo>
                  <a:lnTo>
                    <a:pt x="218" y="66"/>
                  </a:lnTo>
                  <a:lnTo>
                    <a:pt x="213" y="62"/>
                  </a:lnTo>
                  <a:lnTo>
                    <a:pt x="209" y="57"/>
                  </a:lnTo>
                  <a:lnTo>
                    <a:pt x="200" y="53"/>
                  </a:lnTo>
                  <a:lnTo>
                    <a:pt x="187" y="53"/>
                  </a:lnTo>
                  <a:lnTo>
                    <a:pt x="174" y="48"/>
                  </a:lnTo>
                  <a:lnTo>
                    <a:pt x="165" y="48"/>
                  </a:lnTo>
                  <a:lnTo>
                    <a:pt x="151" y="48"/>
                  </a:lnTo>
                  <a:lnTo>
                    <a:pt x="147" y="48"/>
                  </a:lnTo>
                  <a:lnTo>
                    <a:pt x="142" y="44"/>
                  </a:lnTo>
                  <a:lnTo>
                    <a:pt x="138" y="40"/>
                  </a:lnTo>
                  <a:lnTo>
                    <a:pt x="134" y="35"/>
                  </a:lnTo>
                  <a:lnTo>
                    <a:pt x="116" y="17"/>
                  </a:lnTo>
                  <a:lnTo>
                    <a:pt x="111" y="13"/>
                  </a:lnTo>
                  <a:lnTo>
                    <a:pt x="111" y="8"/>
                  </a:lnTo>
                  <a:lnTo>
                    <a:pt x="107" y="8"/>
                  </a:lnTo>
                  <a:lnTo>
                    <a:pt x="107" y="4"/>
                  </a:lnTo>
                  <a:lnTo>
                    <a:pt x="107" y="0"/>
                  </a:lnTo>
                  <a:lnTo>
                    <a:pt x="103" y="4"/>
                  </a:lnTo>
                  <a:lnTo>
                    <a:pt x="103" y="8"/>
                  </a:lnTo>
                  <a:lnTo>
                    <a:pt x="98" y="13"/>
                  </a:lnTo>
                  <a:lnTo>
                    <a:pt x="85" y="4"/>
                  </a:lnTo>
                  <a:lnTo>
                    <a:pt x="80" y="8"/>
                  </a:lnTo>
                  <a:lnTo>
                    <a:pt x="76" y="8"/>
                  </a:lnTo>
                  <a:lnTo>
                    <a:pt x="71" y="13"/>
                  </a:lnTo>
                  <a:lnTo>
                    <a:pt x="63" y="8"/>
                  </a:lnTo>
                  <a:lnTo>
                    <a:pt x="58" y="13"/>
                  </a:lnTo>
                  <a:lnTo>
                    <a:pt x="54" y="8"/>
                  </a:lnTo>
                  <a:lnTo>
                    <a:pt x="49" y="8"/>
                  </a:lnTo>
                  <a:lnTo>
                    <a:pt x="45" y="13"/>
                  </a:lnTo>
                  <a:lnTo>
                    <a:pt x="40" y="13"/>
                  </a:lnTo>
                  <a:lnTo>
                    <a:pt x="36" y="13"/>
                  </a:lnTo>
                  <a:lnTo>
                    <a:pt x="32" y="13"/>
                  </a:lnTo>
                  <a:lnTo>
                    <a:pt x="27" y="17"/>
                  </a:lnTo>
                  <a:lnTo>
                    <a:pt x="18" y="17"/>
                  </a:lnTo>
                  <a:lnTo>
                    <a:pt x="27" y="17"/>
                  </a:lnTo>
                  <a:close/>
                </a:path>
              </a:pathLst>
            </a:custGeom>
            <a:solidFill>
              <a:srgbClr val="FFCC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32" name="Google Shape;332;p35"/>
            <p:cNvSpPr/>
            <p:nvPr/>
          </p:nvSpPr>
          <p:spPr>
            <a:xfrm>
              <a:off x="3011" y="3312"/>
              <a:ext cx="182" cy="120"/>
            </a:xfrm>
            <a:custGeom>
              <a:avLst/>
              <a:gdLst/>
              <a:ahLst/>
              <a:cxnLst/>
              <a:rect l="l" t="t" r="r" b="b"/>
              <a:pathLst>
                <a:path w="182" h="120" extrusionOk="0">
                  <a:moveTo>
                    <a:pt x="182" y="80"/>
                  </a:moveTo>
                  <a:lnTo>
                    <a:pt x="182" y="80"/>
                  </a:lnTo>
                  <a:lnTo>
                    <a:pt x="178" y="71"/>
                  </a:lnTo>
                  <a:lnTo>
                    <a:pt x="178" y="62"/>
                  </a:lnTo>
                  <a:lnTo>
                    <a:pt x="174" y="62"/>
                  </a:lnTo>
                  <a:lnTo>
                    <a:pt x="169" y="58"/>
                  </a:lnTo>
                  <a:lnTo>
                    <a:pt x="169" y="53"/>
                  </a:lnTo>
                  <a:lnTo>
                    <a:pt x="156" y="44"/>
                  </a:lnTo>
                  <a:lnTo>
                    <a:pt x="142" y="31"/>
                  </a:lnTo>
                  <a:lnTo>
                    <a:pt x="134" y="27"/>
                  </a:lnTo>
                  <a:lnTo>
                    <a:pt x="129" y="22"/>
                  </a:lnTo>
                  <a:lnTo>
                    <a:pt x="120" y="18"/>
                  </a:lnTo>
                  <a:lnTo>
                    <a:pt x="116" y="13"/>
                  </a:lnTo>
                  <a:lnTo>
                    <a:pt x="107" y="9"/>
                  </a:lnTo>
                  <a:lnTo>
                    <a:pt x="103" y="9"/>
                  </a:lnTo>
                  <a:lnTo>
                    <a:pt x="98" y="9"/>
                  </a:lnTo>
                  <a:lnTo>
                    <a:pt x="103" y="9"/>
                  </a:lnTo>
                  <a:lnTo>
                    <a:pt x="107" y="13"/>
                  </a:lnTo>
                  <a:lnTo>
                    <a:pt x="98" y="9"/>
                  </a:lnTo>
                  <a:lnTo>
                    <a:pt x="85" y="9"/>
                  </a:lnTo>
                  <a:lnTo>
                    <a:pt x="76" y="4"/>
                  </a:lnTo>
                  <a:lnTo>
                    <a:pt x="63" y="0"/>
                  </a:lnTo>
                  <a:lnTo>
                    <a:pt x="80" y="9"/>
                  </a:lnTo>
                  <a:lnTo>
                    <a:pt x="67" y="9"/>
                  </a:lnTo>
                  <a:lnTo>
                    <a:pt x="58" y="9"/>
                  </a:lnTo>
                  <a:lnTo>
                    <a:pt x="63" y="9"/>
                  </a:lnTo>
                  <a:lnTo>
                    <a:pt x="67" y="13"/>
                  </a:lnTo>
                  <a:lnTo>
                    <a:pt x="71" y="13"/>
                  </a:lnTo>
                  <a:lnTo>
                    <a:pt x="76" y="13"/>
                  </a:lnTo>
                  <a:lnTo>
                    <a:pt x="67" y="13"/>
                  </a:lnTo>
                  <a:lnTo>
                    <a:pt x="32" y="9"/>
                  </a:lnTo>
                  <a:lnTo>
                    <a:pt x="40" y="9"/>
                  </a:lnTo>
                  <a:lnTo>
                    <a:pt x="32" y="9"/>
                  </a:lnTo>
                  <a:lnTo>
                    <a:pt x="27" y="9"/>
                  </a:lnTo>
                  <a:lnTo>
                    <a:pt x="18" y="13"/>
                  </a:lnTo>
                  <a:lnTo>
                    <a:pt x="23" y="13"/>
                  </a:lnTo>
                  <a:lnTo>
                    <a:pt x="27" y="13"/>
                  </a:lnTo>
                  <a:lnTo>
                    <a:pt x="27" y="18"/>
                  </a:lnTo>
                  <a:lnTo>
                    <a:pt x="36" y="18"/>
                  </a:lnTo>
                  <a:lnTo>
                    <a:pt x="45" y="18"/>
                  </a:lnTo>
                  <a:lnTo>
                    <a:pt x="9" y="22"/>
                  </a:lnTo>
                  <a:lnTo>
                    <a:pt x="9" y="27"/>
                  </a:lnTo>
                  <a:lnTo>
                    <a:pt x="14" y="27"/>
                  </a:lnTo>
                  <a:lnTo>
                    <a:pt x="18" y="27"/>
                  </a:lnTo>
                  <a:lnTo>
                    <a:pt x="27" y="27"/>
                  </a:lnTo>
                  <a:lnTo>
                    <a:pt x="9" y="31"/>
                  </a:lnTo>
                  <a:lnTo>
                    <a:pt x="9" y="36"/>
                  </a:lnTo>
                  <a:lnTo>
                    <a:pt x="14" y="36"/>
                  </a:lnTo>
                  <a:lnTo>
                    <a:pt x="23" y="36"/>
                  </a:lnTo>
                  <a:lnTo>
                    <a:pt x="27" y="40"/>
                  </a:lnTo>
                  <a:lnTo>
                    <a:pt x="32" y="40"/>
                  </a:lnTo>
                  <a:lnTo>
                    <a:pt x="32" y="44"/>
                  </a:lnTo>
                  <a:lnTo>
                    <a:pt x="18" y="44"/>
                  </a:lnTo>
                  <a:lnTo>
                    <a:pt x="9" y="44"/>
                  </a:lnTo>
                  <a:lnTo>
                    <a:pt x="5" y="44"/>
                  </a:lnTo>
                  <a:lnTo>
                    <a:pt x="9" y="49"/>
                  </a:lnTo>
                  <a:lnTo>
                    <a:pt x="18" y="49"/>
                  </a:lnTo>
                  <a:lnTo>
                    <a:pt x="27" y="49"/>
                  </a:lnTo>
                  <a:lnTo>
                    <a:pt x="27" y="53"/>
                  </a:lnTo>
                  <a:lnTo>
                    <a:pt x="23" y="58"/>
                  </a:lnTo>
                  <a:lnTo>
                    <a:pt x="14" y="58"/>
                  </a:lnTo>
                  <a:lnTo>
                    <a:pt x="9" y="62"/>
                  </a:lnTo>
                  <a:lnTo>
                    <a:pt x="0" y="67"/>
                  </a:lnTo>
                  <a:lnTo>
                    <a:pt x="9" y="62"/>
                  </a:lnTo>
                  <a:lnTo>
                    <a:pt x="18" y="62"/>
                  </a:lnTo>
                  <a:lnTo>
                    <a:pt x="27" y="67"/>
                  </a:lnTo>
                  <a:lnTo>
                    <a:pt x="32" y="67"/>
                  </a:lnTo>
                  <a:lnTo>
                    <a:pt x="27" y="67"/>
                  </a:lnTo>
                  <a:lnTo>
                    <a:pt x="27" y="71"/>
                  </a:lnTo>
                  <a:lnTo>
                    <a:pt x="23" y="71"/>
                  </a:lnTo>
                  <a:lnTo>
                    <a:pt x="18" y="75"/>
                  </a:lnTo>
                  <a:lnTo>
                    <a:pt x="14" y="75"/>
                  </a:lnTo>
                  <a:lnTo>
                    <a:pt x="9" y="80"/>
                  </a:lnTo>
                  <a:lnTo>
                    <a:pt x="27" y="80"/>
                  </a:lnTo>
                  <a:lnTo>
                    <a:pt x="18" y="84"/>
                  </a:lnTo>
                  <a:lnTo>
                    <a:pt x="14" y="84"/>
                  </a:lnTo>
                  <a:lnTo>
                    <a:pt x="9" y="89"/>
                  </a:lnTo>
                  <a:lnTo>
                    <a:pt x="18" y="89"/>
                  </a:lnTo>
                  <a:lnTo>
                    <a:pt x="23" y="89"/>
                  </a:lnTo>
                  <a:lnTo>
                    <a:pt x="27" y="89"/>
                  </a:lnTo>
                  <a:lnTo>
                    <a:pt x="27" y="93"/>
                  </a:lnTo>
                  <a:lnTo>
                    <a:pt x="23" y="98"/>
                  </a:lnTo>
                  <a:lnTo>
                    <a:pt x="18" y="98"/>
                  </a:lnTo>
                  <a:lnTo>
                    <a:pt x="14" y="102"/>
                  </a:lnTo>
                  <a:lnTo>
                    <a:pt x="27" y="102"/>
                  </a:lnTo>
                  <a:lnTo>
                    <a:pt x="36" y="102"/>
                  </a:lnTo>
                  <a:lnTo>
                    <a:pt x="32" y="107"/>
                  </a:lnTo>
                  <a:lnTo>
                    <a:pt x="27" y="111"/>
                  </a:lnTo>
                  <a:lnTo>
                    <a:pt x="23" y="115"/>
                  </a:lnTo>
                  <a:lnTo>
                    <a:pt x="27" y="115"/>
                  </a:lnTo>
                  <a:lnTo>
                    <a:pt x="32" y="115"/>
                  </a:lnTo>
                  <a:lnTo>
                    <a:pt x="36" y="115"/>
                  </a:lnTo>
                  <a:lnTo>
                    <a:pt x="32" y="115"/>
                  </a:lnTo>
                  <a:lnTo>
                    <a:pt x="32" y="120"/>
                  </a:lnTo>
                  <a:lnTo>
                    <a:pt x="36" y="115"/>
                  </a:lnTo>
                  <a:lnTo>
                    <a:pt x="40" y="115"/>
                  </a:lnTo>
                  <a:lnTo>
                    <a:pt x="49" y="115"/>
                  </a:lnTo>
                  <a:lnTo>
                    <a:pt x="63" y="115"/>
                  </a:lnTo>
                  <a:lnTo>
                    <a:pt x="71" y="115"/>
                  </a:lnTo>
                  <a:lnTo>
                    <a:pt x="71" y="98"/>
                  </a:lnTo>
                  <a:lnTo>
                    <a:pt x="71" y="93"/>
                  </a:lnTo>
                  <a:lnTo>
                    <a:pt x="76" y="89"/>
                  </a:lnTo>
                  <a:lnTo>
                    <a:pt x="76" y="84"/>
                  </a:lnTo>
                  <a:lnTo>
                    <a:pt x="80" y="84"/>
                  </a:lnTo>
                  <a:lnTo>
                    <a:pt x="85" y="80"/>
                  </a:lnTo>
                  <a:lnTo>
                    <a:pt x="89" y="80"/>
                  </a:lnTo>
                  <a:lnTo>
                    <a:pt x="94" y="80"/>
                  </a:lnTo>
                  <a:lnTo>
                    <a:pt x="98" y="80"/>
                  </a:lnTo>
                  <a:lnTo>
                    <a:pt x="98" y="84"/>
                  </a:lnTo>
                  <a:lnTo>
                    <a:pt x="103" y="84"/>
                  </a:lnTo>
                  <a:lnTo>
                    <a:pt x="107" y="80"/>
                  </a:lnTo>
                  <a:lnTo>
                    <a:pt x="111" y="80"/>
                  </a:lnTo>
                  <a:lnTo>
                    <a:pt x="116" y="80"/>
                  </a:lnTo>
                  <a:lnTo>
                    <a:pt x="134" y="80"/>
                  </a:lnTo>
                  <a:lnTo>
                    <a:pt x="138" y="80"/>
                  </a:lnTo>
                  <a:lnTo>
                    <a:pt x="142" y="80"/>
                  </a:lnTo>
                  <a:lnTo>
                    <a:pt x="151" y="80"/>
                  </a:lnTo>
                  <a:lnTo>
                    <a:pt x="151" y="75"/>
                  </a:lnTo>
                  <a:lnTo>
                    <a:pt x="156" y="80"/>
                  </a:lnTo>
                  <a:lnTo>
                    <a:pt x="160" y="80"/>
                  </a:lnTo>
                  <a:lnTo>
                    <a:pt x="165" y="80"/>
                  </a:lnTo>
                  <a:lnTo>
                    <a:pt x="169" y="80"/>
                  </a:lnTo>
                  <a:lnTo>
                    <a:pt x="174" y="75"/>
                  </a:lnTo>
                  <a:lnTo>
                    <a:pt x="178" y="80"/>
                  </a:lnTo>
                  <a:lnTo>
                    <a:pt x="182" y="80"/>
                  </a:lnTo>
                  <a:close/>
                </a:path>
              </a:pathLst>
            </a:custGeom>
            <a:solidFill>
              <a:srgbClr val="F2F91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33" name="Google Shape;333;p35"/>
            <p:cNvSpPr/>
            <p:nvPr/>
          </p:nvSpPr>
          <p:spPr>
            <a:xfrm>
              <a:off x="2688" y="3645"/>
              <a:ext cx="88" cy="84"/>
            </a:xfrm>
            <a:custGeom>
              <a:avLst/>
              <a:gdLst/>
              <a:ahLst/>
              <a:cxnLst/>
              <a:rect l="l" t="t" r="r" b="b"/>
              <a:pathLst>
                <a:path w="88" h="84" extrusionOk="0">
                  <a:moveTo>
                    <a:pt x="84" y="9"/>
                  </a:moveTo>
                  <a:lnTo>
                    <a:pt x="84" y="9"/>
                  </a:lnTo>
                  <a:lnTo>
                    <a:pt x="79" y="9"/>
                  </a:lnTo>
                  <a:lnTo>
                    <a:pt x="75" y="9"/>
                  </a:lnTo>
                  <a:lnTo>
                    <a:pt x="71" y="9"/>
                  </a:lnTo>
                  <a:lnTo>
                    <a:pt x="66" y="9"/>
                  </a:lnTo>
                  <a:lnTo>
                    <a:pt x="62" y="4"/>
                  </a:lnTo>
                  <a:lnTo>
                    <a:pt x="57" y="0"/>
                  </a:lnTo>
                  <a:lnTo>
                    <a:pt x="53" y="0"/>
                  </a:lnTo>
                  <a:lnTo>
                    <a:pt x="48" y="0"/>
                  </a:lnTo>
                  <a:lnTo>
                    <a:pt x="44" y="0"/>
                  </a:lnTo>
                  <a:lnTo>
                    <a:pt x="40" y="0"/>
                  </a:lnTo>
                  <a:lnTo>
                    <a:pt x="35" y="0"/>
                  </a:lnTo>
                  <a:lnTo>
                    <a:pt x="31" y="0"/>
                  </a:lnTo>
                  <a:lnTo>
                    <a:pt x="26" y="4"/>
                  </a:lnTo>
                  <a:lnTo>
                    <a:pt x="22" y="4"/>
                  </a:lnTo>
                  <a:lnTo>
                    <a:pt x="17" y="4"/>
                  </a:lnTo>
                  <a:lnTo>
                    <a:pt x="17" y="9"/>
                  </a:lnTo>
                  <a:lnTo>
                    <a:pt x="17" y="13"/>
                  </a:lnTo>
                  <a:lnTo>
                    <a:pt x="13" y="13"/>
                  </a:lnTo>
                  <a:lnTo>
                    <a:pt x="8" y="18"/>
                  </a:lnTo>
                  <a:lnTo>
                    <a:pt x="4" y="31"/>
                  </a:lnTo>
                  <a:lnTo>
                    <a:pt x="0" y="35"/>
                  </a:lnTo>
                  <a:lnTo>
                    <a:pt x="0" y="40"/>
                  </a:lnTo>
                  <a:lnTo>
                    <a:pt x="0" y="49"/>
                  </a:lnTo>
                  <a:lnTo>
                    <a:pt x="0" y="62"/>
                  </a:lnTo>
                  <a:lnTo>
                    <a:pt x="0" y="67"/>
                  </a:lnTo>
                  <a:lnTo>
                    <a:pt x="4" y="67"/>
                  </a:lnTo>
                  <a:lnTo>
                    <a:pt x="4" y="71"/>
                  </a:lnTo>
                  <a:lnTo>
                    <a:pt x="8" y="71"/>
                  </a:lnTo>
                  <a:lnTo>
                    <a:pt x="8" y="75"/>
                  </a:lnTo>
                  <a:lnTo>
                    <a:pt x="8" y="80"/>
                  </a:lnTo>
                  <a:lnTo>
                    <a:pt x="8" y="84"/>
                  </a:lnTo>
                  <a:lnTo>
                    <a:pt x="13" y="84"/>
                  </a:lnTo>
                  <a:lnTo>
                    <a:pt x="17" y="84"/>
                  </a:lnTo>
                  <a:lnTo>
                    <a:pt x="26" y="84"/>
                  </a:lnTo>
                  <a:lnTo>
                    <a:pt x="31" y="80"/>
                  </a:lnTo>
                  <a:lnTo>
                    <a:pt x="31" y="75"/>
                  </a:lnTo>
                  <a:lnTo>
                    <a:pt x="35" y="75"/>
                  </a:lnTo>
                  <a:lnTo>
                    <a:pt x="44" y="67"/>
                  </a:lnTo>
                  <a:lnTo>
                    <a:pt x="48" y="62"/>
                  </a:lnTo>
                  <a:lnTo>
                    <a:pt x="53" y="58"/>
                  </a:lnTo>
                  <a:lnTo>
                    <a:pt x="57" y="58"/>
                  </a:lnTo>
                  <a:lnTo>
                    <a:pt x="57" y="53"/>
                  </a:lnTo>
                  <a:lnTo>
                    <a:pt x="62" y="53"/>
                  </a:lnTo>
                  <a:lnTo>
                    <a:pt x="66" y="49"/>
                  </a:lnTo>
                  <a:lnTo>
                    <a:pt x="71" y="49"/>
                  </a:lnTo>
                  <a:lnTo>
                    <a:pt x="75" y="49"/>
                  </a:lnTo>
                  <a:lnTo>
                    <a:pt x="84" y="49"/>
                  </a:lnTo>
                  <a:lnTo>
                    <a:pt x="88" y="49"/>
                  </a:lnTo>
                  <a:lnTo>
                    <a:pt x="88" y="35"/>
                  </a:lnTo>
                  <a:lnTo>
                    <a:pt x="88" y="31"/>
                  </a:lnTo>
                  <a:lnTo>
                    <a:pt x="88" y="27"/>
                  </a:lnTo>
                  <a:lnTo>
                    <a:pt x="88" y="18"/>
                  </a:lnTo>
                  <a:lnTo>
                    <a:pt x="84" y="13"/>
                  </a:lnTo>
                  <a:lnTo>
                    <a:pt x="84" y="9"/>
                  </a:lnTo>
                  <a:close/>
                </a:path>
              </a:pathLst>
            </a:custGeom>
            <a:solidFill>
              <a:srgbClr val="FFCC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34" name="Google Shape;334;p35"/>
            <p:cNvSpPr/>
            <p:nvPr/>
          </p:nvSpPr>
          <p:spPr>
            <a:xfrm>
              <a:off x="2466" y="3552"/>
              <a:ext cx="248" cy="217"/>
            </a:xfrm>
            <a:custGeom>
              <a:avLst/>
              <a:gdLst/>
              <a:ahLst/>
              <a:cxnLst/>
              <a:rect l="l" t="t" r="r" b="b"/>
              <a:pathLst>
                <a:path w="248" h="217" extrusionOk="0">
                  <a:moveTo>
                    <a:pt x="239" y="13"/>
                  </a:moveTo>
                  <a:lnTo>
                    <a:pt x="239" y="13"/>
                  </a:lnTo>
                  <a:lnTo>
                    <a:pt x="213" y="13"/>
                  </a:lnTo>
                  <a:lnTo>
                    <a:pt x="97" y="0"/>
                  </a:lnTo>
                  <a:lnTo>
                    <a:pt x="93" y="0"/>
                  </a:lnTo>
                  <a:lnTo>
                    <a:pt x="88" y="0"/>
                  </a:lnTo>
                  <a:lnTo>
                    <a:pt x="88" y="4"/>
                  </a:lnTo>
                  <a:lnTo>
                    <a:pt x="84" y="9"/>
                  </a:lnTo>
                  <a:lnTo>
                    <a:pt x="80" y="13"/>
                  </a:lnTo>
                  <a:lnTo>
                    <a:pt x="80" y="17"/>
                  </a:lnTo>
                  <a:lnTo>
                    <a:pt x="80" y="22"/>
                  </a:lnTo>
                  <a:lnTo>
                    <a:pt x="75" y="35"/>
                  </a:lnTo>
                  <a:lnTo>
                    <a:pt x="75" y="40"/>
                  </a:lnTo>
                  <a:lnTo>
                    <a:pt x="71" y="49"/>
                  </a:lnTo>
                  <a:lnTo>
                    <a:pt x="71" y="53"/>
                  </a:lnTo>
                  <a:lnTo>
                    <a:pt x="66" y="62"/>
                  </a:lnTo>
                  <a:lnTo>
                    <a:pt x="66" y="71"/>
                  </a:lnTo>
                  <a:lnTo>
                    <a:pt x="62" y="84"/>
                  </a:lnTo>
                  <a:lnTo>
                    <a:pt x="57" y="97"/>
                  </a:lnTo>
                  <a:lnTo>
                    <a:pt x="57" y="106"/>
                  </a:lnTo>
                  <a:lnTo>
                    <a:pt x="53" y="111"/>
                  </a:lnTo>
                  <a:lnTo>
                    <a:pt x="53" y="124"/>
                  </a:lnTo>
                  <a:lnTo>
                    <a:pt x="49" y="128"/>
                  </a:lnTo>
                  <a:lnTo>
                    <a:pt x="44" y="137"/>
                  </a:lnTo>
                  <a:lnTo>
                    <a:pt x="44" y="142"/>
                  </a:lnTo>
                  <a:lnTo>
                    <a:pt x="40" y="146"/>
                  </a:lnTo>
                  <a:lnTo>
                    <a:pt x="35" y="155"/>
                  </a:lnTo>
                  <a:lnTo>
                    <a:pt x="26" y="164"/>
                  </a:lnTo>
                  <a:lnTo>
                    <a:pt x="17" y="182"/>
                  </a:lnTo>
                  <a:lnTo>
                    <a:pt x="13" y="182"/>
                  </a:lnTo>
                  <a:lnTo>
                    <a:pt x="9" y="191"/>
                  </a:lnTo>
                  <a:lnTo>
                    <a:pt x="9" y="195"/>
                  </a:lnTo>
                  <a:lnTo>
                    <a:pt x="4" y="199"/>
                  </a:lnTo>
                  <a:lnTo>
                    <a:pt x="0" y="208"/>
                  </a:lnTo>
                  <a:lnTo>
                    <a:pt x="0" y="217"/>
                  </a:lnTo>
                  <a:lnTo>
                    <a:pt x="4" y="217"/>
                  </a:lnTo>
                  <a:lnTo>
                    <a:pt x="9" y="213"/>
                  </a:lnTo>
                  <a:lnTo>
                    <a:pt x="22" y="213"/>
                  </a:lnTo>
                  <a:lnTo>
                    <a:pt x="26" y="213"/>
                  </a:lnTo>
                  <a:lnTo>
                    <a:pt x="35" y="213"/>
                  </a:lnTo>
                  <a:lnTo>
                    <a:pt x="44" y="213"/>
                  </a:lnTo>
                  <a:lnTo>
                    <a:pt x="53" y="213"/>
                  </a:lnTo>
                  <a:lnTo>
                    <a:pt x="57" y="213"/>
                  </a:lnTo>
                  <a:lnTo>
                    <a:pt x="62" y="208"/>
                  </a:lnTo>
                  <a:lnTo>
                    <a:pt x="120" y="208"/>
                  </a:lnTo>
                  <a:lnTo>
                    <a:pt x="128" y="208"/>
                  </a:lnTo>
                  <a:lnTo>
                    <a:pt x="133" y="208"/>
                  </a:lnTo>
                  <a:lnTo>
                    <a:pt x="137" y="208"/>
                  </a:lnTo>
                  <a:lnTo>
                    <a:pt x="146" y="208"/>
                  </a:lnTo>
                  <a:lnTo>
                    <a:pt x="151" y="208"/>
                  </a:lnTo>
                  <a:lnTo>
                    <a:pt x="151" y="204"/>
                  </a:lnTo>
                  <a:lnTo>
                    <a:pt x="155" y="199"/>
                  </a:lnTo>
                  <a:lnTo>
                    <a:pt x="159" y="199"/>
                  </a:lnTo>
                  <a:lnTo>
                    <a:pt x="164" y="199"/>
                  </a:lnTo>
                  <a:lnTo>
                    <a:pt x="168" y="195"/>
                  </a:lnTo>
                  <a:lnTo>
                    <a:pt x="168" y="191"/>
                  </a:lnTo>
                  <a:lnTo>
                    <a:pt x="173" y="182"/>
                  </a:lnTo>
                  <a:lnTo>
                    <a:pt x="177" y="177"/>
                  </a:lnTo>
                  <a:lnTo>
                    <a:pt x="182" y="168"/>
                  </a:lnTo>
                  <a:lnTo>
                    <a:pt x="186" y="155"/>
                  </a:lnTo>
                  <a:lnTo>
                    <a:pt x="186" y="146"/>
                  </a:lnTo>
                  <a:lnTo>
                    <a:pt x="191" y="142"/>
                  </a:lnTo>
                  <a:lnTo>
                    <a:pt x="195" y="137"/>
                  </a:lnTo>
                  <a:lnTo>
                    <a:pt x="199" y="128"/>
                  </a:lnTo>
                  <a:lnTo>
                    <a:pt x="204" y="124"/>
                  </a:lnTo>
                  <a:lnTo>
                    <a:pt x="204" y="120"/>
                  </a:lnTo>
                  <a:lnTo>
                    <a:pt x="213" y="106"/>
                  </a:lnTo>
                  <a:lnTo>
                    <a:pt x="213" y="97"/>
                  </a:lnTo>
                  <a:lnTo>
                    <a:pt x="217" y="88"/>
                  </a:lnTo>
                  <a:lnTo>
                    <a:pt x="222" y="75"/>
                  </a:lnTo>
                  <a:lnTo>
                    <a:pt x="239" y="49"/>
                  </a:lnTo>
                  <a:lnTo>
                    <a:pt x="239" y="35"/>
                  </a:lnTo>
                  <a:lnTo>
                    <a:pt x="244" y="26"/>
                  </a:lnTo>
                  <a:lnTo>
                    <a:pt x="248" y="17"/>
                  </a:lnTo>
                  <a:lnTo>
                    <a:pt x="239" y="13"/>
                  </a:lnTo>
                  <a:close/>
                </a:path>
              </a:pathLst>
            </a:custGeom>
            <a:solidFill>
              <a:srgbClr val="CCB2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35" name="Google Shape;335;p35"/>
            <p:cNvSpPr/>
            <p:nvPr/>
          </p:nvSpPr>
          <p:spPr>
            <a:xfrm>
              <a:off x="2448" y="3756"/>
              <a:ext cx="200" cy="49"/>
            </a:xfrm>
            <a:custGeom>
              <a:avLst/>
              <a:gdLst/>
              <a:ahLst/>
              <a:cxnLst/>
              <a:rect l="l" t="t" r="r" b="b"/>
              <a:pathLst>
                <a:path w="200" h="49" extrusionOk="0">
                  <a:moveTo>
                    <a:pt x="4" y="13"/>
                  </a:moveTo>
                  <a:lnTo>
                    <a:pt x="4" y="13"/>
                  </a:lnTo>
                  <a:lnTo>
                    <a:pt x="0" y="13"/>
                  </a:lnTo>
                  <a:lnTo>
                    <a:pt x="0" y="18"/>
                  </a:lnTo>
                  <a:lnTo>
                    <a:pt x="4" y="18"/>
                  </a:lnTo>
                  <a:lnTo>
                    <a:pt x="4" y="27"/>
                  </a:lnTo>
                  <a:lnTo>
                    <a:pt x="9" y="35"/>
                  </a:lnTo>
                  <a:lnTo>
                    <a:pt x="13" y="35"/>
                  </a:lnTo>
                  <a:lnTo>
                    <a:pt x="13" y="40"/>
                  </a:lnTo>
                  <a:lnTo>
                    <a:pt x="18" y="44"/>
                  </a:lnTo>
                  <a:lnTo>
                    <a:pt x="22" y="44"/>
                  </a:lnTo>
                  <a:lnTo>
                    <a:pt x="22" y="49"/>
                  </a:lnTo>
                  <a:lnTo>
                    <a:pt x="27" y="49"/>
                  </a:lnTo>
                  <a:lnTo>
                    <a:pt x="31" y="49"/>
                  </a:lnTo>
                  <a:lnTo>
                    <a:pt x="35" y="49"/>
                  </a:lnTo>
                  <a:lnTo>
                    <a:pt x="44" y="49"/>
                  </a:lnTo>
                  <a:lnTo>
                    <a:pt x="53" y="44"/>
                  </a:lnTo>
                  <a:lnTo>
                    <a:pt x="58" y="44"/>
                  </a:lnTo>
                  <a:lnTo>
                    <a:pt x="62" y="44"/>
                  </a:lnTo>
                  <a:lnTo>
                    <a:pt x="71" y="44"/>
                  </a:lnTo>
                  <a:lnTo>
                    <a:pt x="80" y="44"/>
                  </a:lnTo>
                  <a:lnTo>
                    <a:pt x="102" y="49"/>
                  </a:lnTo>
                  <a:lnTo>
                    <a:pt x="129" y="49"/>
                  </a:lnTo>
                  <a:lnTo>
                    <a:pt x="138" y="49"/>
                  </a:lnTo>
                  <a:lnTo>
                    <a:pt x="146" y="49"/>
                  </a:lnTo>
                  <a:lnTo>
                    <a:pt x="200" y="49"/>
                  </a:lnTo>
                  <a:lnTo>
                    <a:pt x="191" y="40"/>
                  </a:lnTo>
                  <a:lnTo>
                    <a:pt x="186" y="31"/>
                  </a:lnTo>
                  <a:lnTo>
                    <a:pt x="186" y="22"/>
                  </a:lnTo>
                  <a:lnTo>
                    <a:pt x="177" y="13"/>
                  </a:lnTo>
                  <a:lnTo>
                    <a:pt x="173" y="9"/>
                  </a:lnTo>
                  <a:lnTo>
                    <a:pt x="169" y="4"/>
                  </a:lnTo>
                  <a:lnTo>
                    <a:pt x="169" y="0"/>
                  </a:lnTo>
                  <a:lnTo>
                    <a:pt x="169" y="4"/>
                  </a:lnTo>
                  <a:lnTo>
                    <a:pt x="164" y="4"/>
                  </a:lnTo>
                  <a:lnTo>
                    <a:pt x="129" y="4"/>
                  </a:lnTo>
                  <a:lnTo>
                    <a:pt x="124" y="4"/>
                  </a:lnTo>
                  <a:lnTo>
                    <a:pt x="120" y="4"/>
                  </a:lnTo>
                  <a:lnTo>
                    <a:pt x="115" y="4"/>
                  </a:lnTo>
                  <a:lnTo>
                    <a:pt x="111" y="4"/>
                  </a:lnTo>
                  <a:lnTo>
                    <a:pt x="102" y="4"/>
                  </a:lnTo>
                  <a:lnTo>
                    <a:pt x="89" y="4"/>
                  </a:lnTo>
                  <a:lnTo>
                    <a:pt x="80" y="4"/>
                  </a:lnTo>
                  <a:lnTo>
                    <a:pt x="71" y="4"/>
                  </a:lnTo>
                  <a:lnTo>
                    <a:pt x="67" y="4"/>
                  </a:lnTo>
                  <a:lnTo>
                    <a:pt x="58" y="4"/>
                  </a:lnTo>
                  <a:lnTo>
                    <a:pt x="49" y="9"/>
                  </a:lnTo>
                  <a:lnTo>
                    <a:pt x="40" y="9"/>
                  </a:lnTo>
                  <a:lnTo>
                    <a:pt x="22" y="13"/>
                  </a:lnTo>
                  <a:lnTo>
                    <a:pt x="13" y="13"/>
                  </a:lnTo>
                  <a:lnTo>
                    <a:pt x="4" y="13"/>
                  </a:lnTo>
                  <a:close/>
                </a:path>
              </a:pathLst>
            </a:custGeom>
            <a:solidFill>
              <a:srgbClr val="7F7F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36" name="Google Shape;336;p35"/>
            <p:cNvSpPr/>
            <p:nvPr/>
          </p:nvSpPr>
          <p:spPr>
            <a:xfrm>
              <a:off x="2705" y="3640"/>
              <a:ext cx="18" cy="18"/>
            </a:xfrm>
            <a:custGeom>
              <a:avLst/>
              <a:gdLst/>
              <a:ahLst/>
              <a:cxnLst/>
              <a:rect l="l" t="t" r="r" b="b"/>
              <a:pathLst>
                <a:path w="18" h="18" extrusionOk="0">
                  <a:moveTo>
                    <a:pt x="0" y="0"/>
                  </a:moveTo>
                  <a:lnTo>
                    <a:pt x="0" y="0"/>
                  </a:lnTo>
                  <a:lnTo>
                    <a:pt x="5" y="0"/>
                  </a:lnTo>
                  <a:lnTo>
                    <a:pt x="14" y="0"/>
                  </a:lnTo>
                  <a:lnTo>
                    <a:pt x="18" y="0"/>
                  </a:lnTo>
                  <a:lnTo>
                    <a:pt x="18" y="5"/>
                  </a:lnTo>
                  <a:lnTo>
                    <a:pt x="18" y="9"/>
                  </a:lnTo>
                  <a:lnTo>
                    <a:pt x="18" y="14"/>
                  </a:lnTo>
                  <a:lnTo>
                    <a:pt x="14" y="14"/>
                  </a:lnTo>
                  <a:lnTo>
                    <a:pt x="14" y="18"/>
                  </a:lnTo>
                  <a:lnTo>
                    <a:pt x="9" y="18"/>
                  </a:lnTo>
                  <a:lnTo>
                    <a:pt x="0" y="18"/>
                  </a:lnTo>
                  <a:lnTo>
                    <a:pt x="0" y="9"/>
                  </a:lnTo>
                  <a:lnTo>
                    <a:pt x="0" y="5"/>
                  </a:lnTo>
                  <a:lnTo>
                    <a:pt x="0" y="0"/>
                  </a:lnTo>
                  <a:close/>
                </a:path>
              </a:pathLst>
            </a:custGeom>
            <a:solidFill>
              <a:srgbClr val="7F7F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37" name="Google Shape;337;p35"/>
            <p:cNvSpPr/>
            <p:nvPr/>
          </p:nvSpPr>
          <p:spPr>
            <a:xfrm>
              <a:off x="2670" y="3712"/>
              <a:ext cx="31" cy="26"/>
            </a:xfrm>
            <a:custGeom>
              <a:avLst/>
              <a:gdLst/>
              <a:ahLst/>
              <a:cxnLst/>
              <a:rect l="l" t="t" r="r" b="b"/>
              <a:pathLst>
                <a:path w="31" h="26" extrusionOk="0">
                  <a:moveTo>
                    <a:pt x="18" y="0"/>
                  </a:moveTo>
                  <a:lnTo>
                    <a:pt x="18" y="0"/>
                  </a:lnTo>
                  <a:lnTo>
                    <a:pt x="18" y="4"/>
                  </a:lnTo>
                  <a:lnTo>
                    <a:pt x="18" y="8"/>
                  </a:lnTo>
                  <a:lnTo>
                    <a:pt x="13" y="8"/>
                  </a:lnTo>
                  <a:lnTo>
                    <a:pt x="13" y="13"/>
                  </a:lnTo>
                  <a:lnTo>
                    <a:pt x="9" y="13"/>
                  </a:lnTo>
                  <a:lnTo>
                    <a:pt x="4" y="13"/>
                  </a:lnTo>
                  <a:lnTo>
                    <a:pt x="0" y="13"/>
                  </a:lnTo>
                  <a:lnTo>
                    <a:pt x="0" y="17"/>
                  </a:lnTo>
                  <a:lnTo>
                    <a:pt x="0" y="22"/>
                  </a:lnTo>
                  <a:lnTo>
                    <a:pt x="4" y="26"/>
                  </a:lnTo>
                  <a:lnTo>
                    <a:pt x="9" y="26"/>
                  </a:lnTo>
                  <a:lnTo>
                    <a:pt x="13" y="26"/>
                  </a:lnTo>
                  <a:lnTo>
                    <a:pt x="18" y="26"/>
                  </a:lnTo>
                  <a:lnTo>
                    <a:pt x="18" y="22"/>
                  </a:lnTo>
                  <a:lnTo>
                    <a:pt x="22" y="22"/>
                  </a:lnTo>
                  <a:lnTo>
                    <a:pt x="22" y="17"/>
                  </a:lnTo>
                  <a:lnTo>
                    <a:pt x="26" y="13"/>
                  </a:lnTo>
                  <a:lnTo>
                    <a:pt x="26" y="8"/>
                  </a:lnTo>
                  <a:lnTo>
                    <a:pt x="31" y="4"/>
                  </a:lnTo>
                  <a:lnTo>
                    <a:pt x="31" y="0"/>
                  </a:lnTo>
                  <a:lnTo>
                    <a:pt x="18" y="0"/>
                  </a:lnTo>
                  <a:close/>
                </a:path>
              </a:pathLst>
            </a:custGeom>
            <a:solidFill>
              <a:srgbClr val="7F7F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38" name="Google Shape;338;p35"/>
            <p:cNvSpPr/>
            <p:nvPr/>
          </p:nvSpPr>
          <p:spPr>
            <a:xfrm>
              <a:off x="2745" y="3725"/>
              <a:ext cx="156" cy="80"/>
            </a:xfrm>
            <a:custGeom>
              <a:avLst/>
              <a:gdLst/>
              <a:ahLst/>
              <a:cxnLst/>
              <a:rect l="l" t="t" r="r" b="b"/>
              <a:pathLst>
                <a:path w="156" h="80" extrusionOk="0">
                  <a:moveTo>
                    <a:pt x="151" y="71"/>
                  </a:moveTo>
                  <a:lnTo>
                    <a:pt x="151" y="71"/>
                  </a:lnTo>
                  <a:lnTo>
                    <a:pt x="151" y="62"/>
                  </a:lnTo>
                  <a:lnTo>
                    <a:pt x="156" y="53"/>
                  </a:lnTo>
                  <a:lnTo>
                    <a:pt x="156" y="44"/>
                  </a:lnTo>
                  <a:lnTo>
                    <a:pt x="156" y="40"/>
                  </a:lnTo>
                  <a:lnTo>
                    <a:pt x="151" y="40"/>
                  </a:lnTo>
                  <a:lnTo>
                    <a:pt x="151" y="35"/>
                  </a:lnTo>
                  <a:lnTo>
                    <a:pt x="142" y="31"/>
                  </a:lnTo>
                  <a:lnTo>
                    <a:pt x="138" y="26"/>
                  </a:lnTo>
                  <a:lnTo>
                    <a:pt x="133" y="26"/>
                  </a:lnTo>
                  <a:lnTo>
                    <a:pt x="129" y="26"/>
                  </a:lnTo>
                  <a:lnTo>
                    <a:pt x="120" y="26"/>
                  </a:lnTo>
                  <a:lnTo>
                    <a:pt x="116" y="26"/>
                  </a:lnTo>
                  <a:lnTo>
                    <a:pt x="111" y="26"/>
                  </a:lnTo>
                  <a:lnTo>
                    <a:pt x="107" y="26"/>
                  </a:lnTo>
                  <a:lnTo>
                    <a:pt x="102" y="26"/>
                  </a:lnTo>
                  <a:lnTo>
                    <a:pt x="98" y="31"/>
                  </a:lnTo>
                  <a:lnTo>
                    <a:pt x="93" y="31"/>
                  </a:lnTo>
                  <a:lnTo>
                    <a:pt x="89" y="31"/>
                  </a:lnTo>
                  <a:lnTo>
                    <a:pt x="85" y="31"/>
                  </a:lnTo>
                  <a:lnTo>
                    <a:pt x="80" y="26"/>
                  </a:lnTo>
                  <a:lnTo>
                    <a:pt x="76" y="26"/>
                  </a:lnTo>
                  <a:lnTo>
                    <a:pt x="71" y="22"/>
                  </a:lnTo>
                  <a:lnTo>
                    <a:pt x="67" y="18"/>
                  </a:lnTo>
                  <a:lnTo>
                    <a:pt x="62" y="9"/>
                  </a:lnTo>
                  <a:lnTo>
                    <a:pt x="58" y="9"/>
                  </a:lnTo>
                  <a:lnTo>
                    <a:pt x="49" y="9"/>
                  </a:lnTo>
                  <a:lnTo>
                    <a:pt x="45" y="4"/>
                  </a:lnTo>
                  <a:lnTo>
                    <a:pt x="40" y="4"/>
                  </a:lnTo>
                  <a:lnTo>
                    <a:pt x="36" y="4"/>
                  </a:lnTo>
                  <a:lnTo>
                    <a:pt x="31" y="0"/>
                  </a:lnTo>
                  <a:lnTo>
                    <a:pt x="27" y="4"/>
                  </a:lnTo>
                  <a:lnTo>
                    <a:pt x="22" y="4"/>
                  </a:lnTo>
                  <a:lnTo>
                    <a:pt x="18" y="4"/>
                  </a:lnTo>
                  <a:lnTo>
                    <a:pt x="9" y="9"/>
                  </a:lnTo>
                  <a:lnTo>
                    <a:pt x="5" y="13"/>
                  </a:lnTo>
                  <a:lnTo>
                    <a:pt x="0" y="13"/>
                  </a:lnTo>
                  <a:lnTo>
                    <a:pt x="0" y="18"/>
                  </a:lnTo>
                  <a:lnTo>
                    <a:pt x="0" y="22"/>
                  </a:lnTo>
                  <a:lnTo>
                    <a:pt x="0" y="26"/>
                  </a:lnTo>
                  <a:lnTo>
                    <a:pt x="5" y="26"/>
                  </a:lnTo>
                  <a:lnTo>
                    <a:pt x="9" y="26"/>
                  </a:lnTo>
                  <a:lnTo>
                    <a:pt x="14" y="31"/>
                  </a:lnTo>
                  <a:lnTo>
                    <a:pt x="18" y="31"/>
                  </a:lnTo>
                  <a:lnTo>
                    <a:pt x="22" y="31"/>
                  </a:lnTo>
                  <a:lnTo>
                    <a:pt x="27" y="31"/>
                  </a:lnTo>
                  <a:lnTo>
                    <a:pt x="36" y="31"/>
                  </a:lnTo>
                  <a:lnTo>
                    <a:pt x="40" y="35"/>
                  </a:lnTo>
                  <a:lnTo>
                    <a:pt x="45" y="35"/>
                  </a:lnTo>
                  <a:lnTo>
                    <a:pt x="49" y="40"/>
                  </a:lnTo>
                  <a:lnTo>
                    <a:pt x="54" y="40"/>
                  </a:lnTo>
                  <a:lnTo>
                    <a:pt x="58" y="44"/>
                  </a:lnTo>
                  <a:lnTo>
                    <a:pt x="62" y="44"/>
                  </a:lnTo>
                  <a:lnTo>
                    <a:pt x="67" y="44"/>
                  </a:lnTo>
                  <a:lnTo>
                    <a:pt x="71" y="49"/>
                  </a:lnTo>
                  <a:lnTo>
                    <a:pt x="76" y="53"/>
                  </a:lnTo>
                  <a:lnTo>
                    <a:pt x="80" y="53"/>
                  </a:lnTo>
                  <a:lnTo>
                    <a:pt x="85" y="58"/>
                  </a:lnTo>
                  <a:lnTo>
                    <a:pt x="89" y="62"/>
                  </a:lnTo>
                  <a:lnTo>
                    <a:pt x="93" y="62"/>
                  </a:lnTo>
                  <a:lnTo>
                    <a:pt x="93" y="66"/>
                  </a:lnTo>
                  <a:lnTo>
                    <a:pt x="98" y="71"/>
                  </a:lnTo>
                  <a:lnTo>
                    <a:pt x="98" y="75"/>
                  </a:lnTo>
                  <a:lnTo>
                    <a:pt x="98" y="80"/>
                  </a:lnTo>
                  <a:lnTo>
                    <a:pt x="102" y="80"/>
                  </a:lnTo>
                  <a:lnTo>
                    <a:pt x="107" y="80"/>
                  </a:lnTo>
                  <a:lnTo>
                    <a:pt x="111" y="80"/>
                  </a:lnTo>
                  <a:lnTo>
                    <a:pt x="116" y="80"/>
                  </a:lnTo>
                  <a:lnTo>
                    <a:pt x="125" y="80"/>
                  </a:lnTo>
                  <a:lnTo>
                    <a:pt x="129" y="80"/>
                  </a:lnTo>
                  <a:lnTo>
                    <a:pt x="133" y="80"/>
                  </a:lnTo>
                  <a:lnTo>
                    <a:pt x="142" y="75"/>
                  </a:lnTo>
                  <a:lnTo>
                    <a:pt x="151" y="75"/>
                  </a:lnTo>
                  <a:lnTo>
                    <a:pt x="151" y="71"/>
                  </a:lnTo>
                  <a:close/>
                </a:path>
              </a:pathLst>
            </a:custGeom>
            <a:solidFill>
              <a:srgbClr val="7F33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39" name="Google Shape;339;p35"/>
            <p:cNvSpPr/>
            <p:nvPr/>
          </p:nvSpPr>
          <p:spPr>
            <a:xfrm>
              <a:off x="3304" y="3849"/>
              <a:ext cx="191" cy="98"/>
            </a:xfrm>
            <a:custGeom>
              <a:avLst/>
              <a:gdLst/>
              <a:ahLst/>
              <a:cxnLst/>
              <a:rect l="l" t="t" r="r" b="b"/>
              <a:pathLst>
                <a:path w="191" h="98" extrusionOk="0">
                  <a:moveTo>
                    <a:pt x="0" y="62"/>
                  </a:moveTo>
                  <a:lnTo>
                    <a:pt x="0" y="62"/>
                  </a:lnTo>
                  <a:lnTo>
                    <a:pt x="0" y="76"/>
                  </a:lnTo>
                  <a:lnTo>
                    <a:pt x="5" y="80"/>
                  </a:lnTo>
                  <a:lnTo>
                    <a:pt x="5" y="84"/>
                  </a:lnTo>
                  <a:lnTo>
                    <a:pt x="9" y="84"/>
                  </a:lnTo>
                  <a:lnTo>
                    <a:pt x="14" y="89"/>
                  </a:lnTo>
                  <a:lnTo>
                    <a:pt x="18" y="89"/>
                  </a:lnTo>
                  <a:lnTo>
                    <a:pt x="23" y="93"/>
                  </a:lnTo>
                  <a:lnTo>
                    <a:pt x="31" y="98"/>
                  </a:lnTo>
                  <a:lnTo>
                    <a:pt x="36" y="98"/>
                  </a:lnTo>
                  <a:lnTo>
                    <a:pt x="40" y="98"/>
                  </a:lnTo>
                  <a:lnTo>
                    <a:pt x="49" y="98"/>
                  </a:lnTo>
                  <a:lnTo>
                    <a:pt x="58" y="89"/>
                  </a:lnTo>
                  <a:lnTo>
                    <a:pt x="67" y="84"/>
                  </a:lnTo>
                  <a:lnTo>
                    <a:pt x="80" y="80"/>
                  </a:lnTo>
                  <a:lnTo>
                    <a:pt x="89" y="76"/>
                  </a:lnTo>
                  <a:lnTo>
                    <a:pt x="102" y="71"/>
                  </a:lnTo>
                  <a:lnTo>
                    <a:pt x="107" y="71"/>
                  </a:lnTo>
                  <a:lnTo>
                    <a:pt x="111" y="71"/>
                  </a:lnTo>
                  <a:lnTo>
                    <a:pt x="125" y="67"/>
                  </a:lnTo>
                  <a:lnTo>
                    <a:pt x="133" y="67"/>
                  </a:lnTo>
                  <a:lnTo>
                    <a:pt x="138" y="67"/>
                  </a:lnTo>
                  <a:lnTo>
                    <a:pt x="156" y="67"/>
                  </a:lnTo>
                  <a:lnTo>
                    <a:pt x="173" y="67"/>
                  </a:lnTo>
                  <a:lnTo>
                    <a:pt x="182" y="67"/>
                  </a:lnTo>
                  <a:lnTo>
                    <a:pt x="187" y="67"/>
                  </a:lnTo>
                  <a:lnTo>
                    <a:pt x="191" y="67"/>
                  </a:lnTo>
                  <a:lnTo>
                    <a:pt x="191" y="62"/>
                  </a:lnTo>
                  <a:lnTo>
                    <a:pt x="191" y="58"/>
                  </a:lnTo>
                  <a:lnTo>
                    <a:pt x="191" y="53"/>
                  </a:lnTo>
                  <a:lnTo>
                    <a:pt x="191" y="45"/>
                  </a:lnTo>
                  <a:lnTo>
                    <a:pt x="187" y="45"/>
                  </a:lnTo>
                  <a:lnTo>
                    <a:pt x="182" y="40"/>
                  </a:lnTo>
                  <a:lnTo>
                    <a:pt x="173" y="36"/>
                  </a:lnTo>
                  <a:lnTo>
                    <a:pt x="173" y="31"/>
                  </a:lnTo>
                  <a:lnTo>
                    <a:pt x="169" y="31"/>
                  </a:lnTo>
                  <a:lnTo>
                    <a:pt x="160" y="27"/>
                  </a:lnTo>
                  <a:lnTo>
                    <a:pt x="156" y="27"/>
                  </a:lnTo>
                  <a:lnTo>
                    <a:pt x="142" y="27"/>
                  </a:lnTo>
                  <a:lnTo>
                    <a:pt x="129" y="22"/>
                  </a:lnTo>
                  <a:lnTo>
                    <a:pt x="120" y="18"/>
                  </a:lnTo>
                  <a:lnTo>
                    <a:pt x="116" y="18"/>
                  </a:lnTo>
                  <a:lnTo>
                    <a:pt x="107" y="18"/>
                  </a:lnTo>
                  <a:lnTo>
                    <a:pt x="94" y="18"/>
                  </a:lnTo>
                  <a:lnTo>
                    <a:pt x="80" y="22"/>
                  </a:lnTo>
                  <a:lnTo>
                    <a:pt x="76" y="18"/>
                  </a:lnTo>
                  <a:lnTo>
                    <a:pt x="67" y="18"/>
                  </a:lnTo>
                  <a:lnTo>
                    <a:pt x="62" y="13"/>
                  </a:lnTo>
                  <a:lnTo>
                    <a:pt x="62" y="9"/>
                  </a:lnTo>
                  <a:lnTo>
                    <a:pt x="58" y="9"/>
                  </a:lnTo>
                  <a:lnTo>
                    <a:pt x="54" y="9"/>
                  </a:lnTo>
                  <a:lnTo>
                    <a:pt x="54" y="5"/>
                  </a:lnTo>
                  <a:lnTo>
                    <a:pt x="49" y="0"/>
                  </a:lnTo>
                  <a:lnTo>
                    <a:pt x="45" y="0"/>
                  </a:lnTo>
                  <a:lnTo>
                    <a:pt x="40" y="5"/>
                  </a:lnTo>
                  <a:lnTo>
                    <a:pt x="31" y="5"/>
                  </a:lnTo>
                  <a:lnTo>
                    <a:pt x="31" y="9"/>
                  </a:lnTo>
                  <a:lnTo>
                    <a:pt x="27" y="9"/>
                  </a:lnTo>
                  <a:lnTo>
                    <a:pt x="23" y="13"/>
                  </a:lnTo>
                  <a:lnTo>
                    <a:pt x="18" y="18"/>
                  </a:lnTo>
                  <a:lnTo>
                    <a:pt x="14" y="27"/>
                  </a:lnTo>
                  <a:lnTo>
                    <a:pt x="14" y="36"/>
                  </a:lnTo>
                  <a:lnTo>
                    <a:pt x="9" y="40"/>
                  </a:lnTo>
                  <a:lnTo>
                    <a:pt x="5" y="45"/>
                  </a:lnTo>
                  <a:lnTo>
                    <a:pt x="5" y="49"/>
                  </a:lnTo>
                  <a:lnTo>
                    <a:pt x="0" y="58"/>
                  </a:lnTo>
                  <a:lnTo>
                    <a:pt x="0" y="62"/>
                  </a:lnTo>
                  <a:close/>
                </a:path>
              </a:pathLst>
            </a:custGeom>
            <a:solidFill>
              <a:srgbClr val="7F33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40" name="Google Shape;340;p35"/>
            <p:cNvSpPr/>
            <p:nvPr/>
          </p:nvSpPr>
          <p:spPr>
            <a:xfrm>
              <a:off x="3193" y="3401"/>
              <a:ext cx="27" cy="22"/>
            </a:xfrm>
            <a:custGeom>
              <a:avLst/>
              <a:gdLst/>
              <a:ahLst/>
              <a:cxnLst/>
              <a:rect l="l" t="t" r="r" b="b"/>
              <a:pathLst>
                <a:path w="27" h="22" extrusionOk="0">
                  <a:moveTo>
                    <a:pt x="0" y="0"/>
                  </a:moveTo>
                  <a:lnTo>
                    <a:pt x="0" y="0"/>
                  </a:lnTo>
                  <a:lnTo>
                    <a:pt x="5" y="9"/>
                  </a:lnTo>
                  <a:lnTo>
                    <a:pt x="5" y="13"/>
                  </a:lnTo>
                  <a:lnTo>
                    <a:pt x="5" y="18"/>
                  </a:lnTo>
                  <a:lnTo>
                    <a:pt x="9" y="22"/>
                  </a:lnTo>
                  <a:lnTo>
                    <a:pt x="14" y="22"/>
                  </a:lnTo>
                  <a:lnTo>
                    <a:pt x="18" y="22"/>
                  </a:lnTo>
                  <a:lnTo>
                    <a:pt x="23" y="22"/>
                  </a:lnTo>
                  <a:lnTo>
                    <a:pt x="27" y="22"/>
                  </a:lnTo>
                  <a:lnTo>
                    <a:pt x="23" y="13"/>
                  </a:lnTo>
                  <a:lnTo>
                    <a:pt x="18" y="9"/>
                  </a:lnTo>
                  <a:lnTo>
                    <a:pt x="14" y="4"/>
                  </a:lnTo>
                  <a:lnTo>
                    <a:pt x="9" y="4"/>
                  </a:lnTo>
                  <a:lnTo>
                    <a:pt x="5" y="0"/>
                  </a:lnTo>
                  <a:lnTo>
                    <a:pt x="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41" name="Google Shape;341;p35"/>
            <p:cNvSpPr/>
            <p:nvPr/>
          </p:nvSpPr>
          <p:spPr>
            <a:xfrm>
              <a:off x="3167" y="3410"/>
              <a:ext cx="26" cy="22"/>
            </a:xfrm>
            <a:custGeom>
              <a:avLst/>
              <a:gdLst/>
              <a:ahLst/>
              <a:cxnLst/>
              <a:rect l="l" t="t" r="r" b="b"/>
              <a:pathLst>
                <a:path w="26" h="22" extrusionOk="0">
                  <a:moveTo>
                    <a:pt x="26" y="17"/>
                  </a:moveTo>
                  <a:lnTo>
                    <a:pt x="26" y="17"/>
                  </a:lnTo>
                  <a:lnTo>
                    <a:pt x="26" y="13"/>
                  </a:lnTo>
                  <a:lnTo>
                    <a:pt x="22" y="9"/>
                  </a:lnTo>
                  <a:lnTo>
                    <a:pt x="22" y="4"/>
                  </a:lnTo>
                  <a:lnTo>
                    <a:pt x="18" y="4"/>
                  </a:lnTo>
                  <a:lnTo>
                    <a:pt x="13" y="0"/>
                  </a:lnTo>
                  <a:lnTo>
                    <a:pt x="9" y="0"/>
                  </a:lnTo>
                  <a:lnTo>
                    <a:pt x="4" y="0"/>
                  </a:lnTo>
                  <a:lnTo>
                    <a:pt x="0" y="0"/>
                  </a:lnTo>
                  <a:lnTo>
                    <a:pt x="0" y="4"/>
                  </a:lnTo>
                  <a:lnTo>
                    <a:pt x="0" y="13"/>
                  </a:lnTo>
                  <a:lnTo>
                    <a:pt x="4" y="17"/>
                  </a:lnTo>
                  <a:lnTo>
                    <a:pt x="9" y="22"/>
                  </a:lnTo>
                  <a:lnTo>
                    <a:pt x="13" y="22"/>
                  </a:lnTo>
                  <a:lnTo>
                    <a:pt x="18" y="22"/>
                  </a:lnTo>
                  <a:lnTo>
                    <a:pt x="22" y="22"/>
                  </a:lnTo>
                  <a:lnTo>
                    <a:pt x="26" y="17"/>
                  </a:lnTo>
                  <a:lnTo>
                    <a:pt x="26" y="13"/>
                  </a:lnTo>
                  <a:lnTo>
                    <a:pt x="26" y="1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42" name="Google Shape;342;p35"/>
            <p:cNvSpPr/>
            <p:nvPr/>
          </p:nvSpPr>
          <p:spPr>
            <a:xfrm>
              <a:off x="3158" y="3547"/>
              <a:ext cx="75" cy="147"/>
            </a:xfrm>
            <a:custGeom>
              <a:avLst/>
              <a:gdLst/>
              <a:ahLst/>
              <a:cxnLst/>
              <a:rect l="l" t="t" r="r" b="b"/>
              <a:pathLst>
                <a:path w="75" h="147" extrusionOk="0">
                  <a:moveTo>
                    <a:pt x="40" y="0"/>
                  </a:moveTo>
                  <a:lnTo>
                    <a:pt x="40" y="0"/>
                  </a:lnTo>
                  <a:lnTo>
                    <a:pt x="35" y="5"/>
                  </a:lnTo>
                  <a:lnTo>
                    <a:pt x="31" y="14"/>
                  </a:lnTo>
                  <a:lnTo>
                    <a:pt x="27" y="22"/>
                  </a:lnTo>
                  <a:lnTo>
                    <a:pt x="27" y="27"/>
                  </a:lnTo>
                  <a:lnTo>
                    <a:pt x="31" y="31"/>
                  </a:lnTo>
                  <a:lnTo>
                    <a:pt x="35" y="31"/>
                  </a:lnTo>
                  <a:lnTo>
                    <a:pt x="40" y="31"/>
                  </a:lnTo>
                  <a:lnTo>
                    <a:pt x="44" y="31"/>
                  </a:lnTo>
                  <a:lnTo>
                    <a:pt x="49" y="36"/>
                  </a:lnTo>
                  <a:lnTo>
                    <a:pt x="53" y="36"/>
                  </a:lnTo>
                  <a:lnTo>
                    <a:pt x="58" y="40"/>
                  </a:lnTo>
                  <a:lnTo>
                    <a:pt x="58" y="45"/>
                  </a:lnTo>
                  <a:lnTo>
                    <a:pt x="58" y="49"/>
                  </a:lnTo>
                  <a:lnTo>
                    <a:pt x="58" y="54"/>
                  </a:lnTo>
                  <a:lnTo>
                    <a:pt x="58" y="58"/>
                  </a:lnTo>
                  <a:lnTo>
                    <a:pt x="62" y="58"/>
                  </a:lnTo>
                  <a:lnTo>
                    <a:pt x="58" y="67"/>
                  </a:lnTo>
                  <a:lnTo>
                    <a:pt x="58" y="71"/>
                  </a:lnTo>
                  <a:lnTo>
                    <a:pt x="58" y="76"/>
                  </a:lnTo>
                  <a:lnTo>
                    <a:pt x="58" y="80"/>
                  </a:lnTo>
                  <a:lnTo>
                    <a:pt x="58" y="89"/>
                  </a:lnTo>
                  <a:lnTo>
                    <a:pt x="53" y="93"/>
                  </a:lnTo>
                  <a:lnTo>
                    <a:pt x="49" y="102"/>
                  </a:lnTo>
                  <a:lnTo>
                    <a:pt x="44" y="107"/>
                  </a:lnTo>
                  <a:lnTo>
                    <a:pt x="40" y="111"/>
                  </a:lnTo>
                  <a:lnTo>
                    <a:pt x="35" y="116"/>
                  </a:lnTo>
                  <a:lnTo>
                    <a:pt x="22" y="129"/>
                  </a:lnTo>
                  <a:lnTo>
                    <a:pt x="22" y="133"/>
                  </a:lnTo>
                  <a:lnTo>
                    <a:pt x="18" y="133"/>
                  </a:lnTo>
                  <a:lnTo>
                    <a:pt x="9" y="138"/>
                  </a:lnTo>
                  <a:lnTo>
                    <a:pt x="4" y="142"/>
                  </a:lnTo>
                  <a:lnTo>
                    <a:pt x="4" y="147"/>
                  </a:lnTo>
                  <a:lnTo>
                    <a:pt x="0" y="147"/>
                  </a:lnTo>
                  <a:lnTo>
                    <a:pt x="4" y="147"/>
                  </a:lnTo>
                  <a:lnTo>
                    <a:pt x="13" y="142"/>
                  </a:lnTo>
                  <a:lnTo>
                    <a:pt x="22" y="138"/>
                  </a:lnTo>
                  <a:lnTo>
                    <a:pt x="31" y="133"/>
                  </a:lnTo>
                  <a:lnTo>
                    <a:pt x="40" y="129"/>
                  </a:lnTo>
                  <a:lnTo>
                    <a:pt x="49" y="129"/>
                  </a:lnTo>
                  <a:lnTo>
                    <a:pt x="58" y="129"/>
                  </a:lnTo>
                  <a:lnTo>
                    <a:pt x="66" y="125"/>
                  </a:lnTo>
                  <a:lnTo>
                    <a:pt x="66" y="116"/>
                  </a:lnTo>
                  <a:lnTo>
                    <a:pt x="66" y="111"/>
                  </a:lnTo>
                  <a:lnTo>
                    <a:pt x="66" y="107"/>
                  </a:lnTo>
                  <a:lnTo>
                    <a:pt x="66" y="98"/>
                  </a:lnTo>
                  <a:lnTo>
                    <a:pt x="71" y="89"/>
                  </a:lnTo>
                  <a:lnTo>
                    <a:pt x="75" y="76"/>
                  </a:lnTo>
                  <a:lnTo>
                    <a:pt x="75" y="67"/>
                  </a:lnTo>
                  <a:lnTo>
                    <a:pt x="75" y="62"/>
                  </a:lnTo>
                  <a:lnTo>
                    <a:pt x="75" y="58"/>
                  </a:lnTo>
                  <a:lnTo>
                    <a:pt x="71" y="58"/>
                  </a:lnTo>
                  <a:lnTo>
                    <a:pt x="66" y="54"/>
                  </a:lnTo>
                  <a:lnTo>
                    <a:pt x="62" y="49"/>
                  </a:lnTo>
                  <a:lnTo>
                    <a:pt x="58" y="45"/>
                  </a:lnTo>
                  <a:lnTo>
                    <a:pt x="58" y="40"/>
                  </a:lnTo>
                  <a:lnTo>
                    <a:pt x="62" y="36"/>
                  </a:lnTo>
                  <a:lnTo>
                    <a:pt x="66" y="31"/>
                  </a:lnTo>
                  <a:lnTo>
                    <a:pt x="66" y="27"/>
                  </a:lnTo>
                  <a:lnTo>
                    <a:pt x="66" y="22"/>
                  </a:lnTo>
                  <a:lnTo>
                    <a:pt x="62" y="18"/>
                  </a:lnTo>
                  <a:lnTo>
                    <a:pt x="58" y="18"/>
                  </a:lnTo>
                  <a:lnTo>
                    <a:pt x="58" y="14"/>
                  </a:lnTo>
                  <a:lnTo>
                    <a:pt x="49" y="5"/>
                  </a:lnTo>
                  <a:lnTo>
                    <a:pt x="44" y="5"/>
                  </a:lnTo>
                  <a:lnTo>
                    <a:pt x="40" y="0"/>
                  </a:lnTo>
                  <a:close/>
                </a:path>
              </a:pathLst>
            </a:custGeom>
            <a:solidFill>
              <a:srgbClr val="E3192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43" name="Google Shape;343;p35"/>
            <p:cNvSpPr/>
            <p:nvPr/>
          </p:nvSpPr>
          <p:spPr>
            <a:xfrm>
              <a:off x="3393" y="3623"/>
              <a:ext cx="67" cy="57"/>
            </a:xfrm>
            <a:custGeom>
              <a:avLst/>
              <a:gdLst/>
              <a:ahLst/>
              <a:cxnLst/>
              <a:rect l="l" t="t" r="r" b="b"/>
              <a:pathLst>
                <a:path w="67" h="57" extrusionOk="0">
                  <a:moveTo>
                    <a:pt x="5" y="53"/>
                  </a:moveTo>
                  <a:lnTo>
                    <a:pt x="5" y="53"/>
                  </a:lnTo>
                  <a:lnTo>
                    <a:pt x="9" y="49"/>
                  </a:lnTo>
                  <a:lnTo>
                    <a:pt x="13" y="49"/>
                  </a:lnTo>
                  <a:lnTo>
                    <a:pt x="13" y="44"/>
                  </a:lnTo>
                  <a:lnTo>
                    <a:pt x="13" y="40"/>
                  </a:lnTo>
                  <a:lnTo>
                    <a:pt x="13" y="35"/>
                  </a:lnTo>
                  <a:lnTo>
                    <a:pt x="18" y="31"/>
                  </a:lnTo>
                  <a:lnTo>
                    <a:pt x="18" y="17"/>
                  </a:lnTo>
                  <a:lnTo>
                    <a:pt x="18" y="13"/>
                  </a:lnTo>
                  <a:lnTo>
                    <a:pt x="22" y="9"/>
                  </a:lnTo>
                  <a:lnTo>
                    <a:pt x="27" y="4"/>
                  </a:lnTo>
                  <a:lnTo>
                    <a:pt x="31" y="4"/>
                  </a:lnTo>
                  <a:lnTo>
                    <a:pt x="31" y="0"/>
                  </a:lnTo>
                  <a:lnTo>
                    <a:pt x="36" y="0"/>
                  </a:lnTo>
                  <a:lnTo>
                    <a:pt x="40" y="0"/>
                  </a:lnTo>
                  <a:lnTo>
                    <a:pt x="44" y="0"/>
                  </a:lnTo>
                  <a:lnTo>
                    <a:pt x="49" y="4"/>
                  </a:lnTo>
                  <a:lnTo>
                    <a:pt x="53" y="9"/>
                  </a:lnTo>
                  <a:lnTo>
                    <a:pt x="58" y="9"/>
                  </a:lnTo>
                  <a:lnTo>
                    <a:pt x="58" y="13"/>
                  </a:lnTo>
                  <a:lnTo>
                    <a:pt x="62" y="17"/>
                  </a:lnTo>
                  <a:lnTo>
                    <a:pt x="62" y="22"/>
                  </a:lnTo>
                  <a:lnTo>
                    <a:pt x="67" y="31"/>
                  </a:lnTo>
                  <a:lnTo>
                    <a:pt x="67" y="35"/>
                  </a:lnTo>
                  <a:lnTo>
                    <a:pt x="62" y="40"/>
                  </a:lnTo>
                  <a:lnTo>
                    <a:pt x="62" y="44"/>
                  </a:lnTo>
                  <a:lnTo>
                    <a:pt x="58" y="49"/>
                  </a:lnTo>
                  <a:lnTo>
                    <a:pt x="53" y="49"/>
                  </a:lnTo>
                  <a:lnTo>
                    <a:pt x="49" y="53"/>
                  </a:lnTo>
                  <a:lnTo>
                    <a:pt x="44" y="53"/>
                  </a:lnTo>
                  <a:lnTo>
                    <a:pt x="40" y="53"/>
                  </a:lnTo>
                  <a:lnTo>
                    <a:pt x="44" y="53"/>
                  </a:lnTo>
                  <a:lnTo>
                    <a:pt x="36" y="44"/>
                  </a:lnTo>
                  <a:lnTo>
                    <a:pt x="36" y="40"/>
                  </a:lnTo>
                  <a:lnTo>
                    <a:pt x="36" y="35"/>
                  </a:lnTo>
                  <a:lnTo>
                    <a:pt x="31" y="35"/>
                  </a:lnTo>
                  <a:lnTo>
                    <a:pt x="31" y="40"/>
                  </a:lnTo>
                  <a:lnTo>
                    <a:pt x="31" y="44"/>
                  </a:lnTo>
                  <a:lnTo>
                    <a:pt x="31" y="49"/>
                  </a:lnTo>
                  <a:lnTo>
                    <a:pt x="31" y="53"/>
                  </a:lnTo>
                  <a:lnTo>
                    <a:pt x="36" y="57"/>
                  </a:lnTo>
                  <a:lnTo>
                    <a:pt x="40" y="57"/>
                  </a:lnTo>
                  <a:lnTo>
                    <a:pt x="44" y="57"/>
                  </a:lnTo>
                  <a:lnTo>
                    <a:pt x="49" y="57"/>
                  </a:lnTo>
                  <a:lnTo>
                    <a:pt x="53" y="53"/>
                  </a:lnTo>
                  <a:lnTo>
                    <a:pt x="58" y="53"/>
                  </a:lnTo>
                  <a:lnTo>
                    <a:pt x="62" y="53"/>
                  </a:lnTo>
                  <a:lnTo>
                    <a:pt x="67" y="49"/>
                  </a:lnTo>
                  <a:lnTo>
                    <a:pt x="67" y="35"/>
                  </a:lnTo>
                  <a:lnTo>
                    <a:pt x="67" y="31"/>
                  </a:lnTo>
                  <a:lnTo>
                    <a:pt x="67" y="22"/>
                  </a:lnTo>
                  <a:lnTo>
                    <a:pt x="67" y="17"/>
                  </a:lnTo>
                  <a:lnTo>
                    <a:pt x="67" y="13"/>
                  </a:lnTo>
                  <a:lnTo>
                    <a:pt x="62" y="9"/>
                  </a:lnTo>
                  <a:lnTo>
                    <a:pt x="62" y="4"/>
                  </a:lnTo>
                  <a:lnTo>
                    <a:pt x="58" y="0"/>
                  </a:lnTo>
                  <a:lnTo>
                    <a:pt x="53" y="0"/>
                  </a:lnTo>
                  <a:lnTo>
                    <a:pt x="49" y="0"/>
                  </a:lnTo>
                  <a:lnTo>
                    <a:pt x="44" y="0"/>
                  </a:lnTo>
                  <a:lnTo>
                    <a:pt x="40" y="0"/>
                  </a:lnTo>
                  <a:lnTo>
                    <a:pt x="36" y="0"/>
                  </a:lnTo>
                  <a:lnTo>
                    <a:pt x="31" y="0"/>
                  </a:lnTo>
                  <a:lnTo>
                    <a:pt x="27" y="0"/>
                  </a:lnTo>
                  <a:lnTo>
                    <a:pt x="22" y="0"/>
                  </a:lnTo>
                  <a:lnTo>
                    <a:pt x="13" y="0"/>
                  </a:lnTo>
                  <a:lnTo>
                    <a:pt x="13" y="4"/>
                  </a:lnTo>
                  <a:lnTo>
                    <a:pt x="13" y="9"/>
                  </a:lnTo>
                  <a:lnTo>
                    <a:pt x="13" y="17"/>
                  </a:lnTo>
                  <a:lnTo>
                    <a:pt x="13" y="26"/>
                  </a:lnTo>
                  <a:lnTo>
                    <a:pt x="13" y="35"/>
                  </a:lnTo>
                  <a:lnTo>
                    <a:pt x="13" y="40"/>
                  </a:lnTo>
                  <a:lnTo>
                    <a:pt x="9" y="44"/>
                  </a:lnTo>
                  <a:lnTo>
                    <a:pt x="5" y="44"/>
                  </a:lnTo>
                  <a:lnTo>
                    <a:pt x="0" y="49"/>
                  </a:lnTo>
                  <a:lnTo>
                    <a:pt x="0" y="53"/>
                  </a:lnTo>
                  <a:lnTo>
                    <a:pt x="5" y="53"/>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44" name="Google Shape;344;p35"/>
            <p:cNvSpPr/>
            <p:nvPr/>
          </p:nvSpPr>
          <p:spPr>
            <a:xfrm>
              <a:off x="3437" y="3658"/>
              <a:ext cx="40" cy="49"/>
            </a:xfrm>
            <a:custGeom>
              <a:avLst/>
              <a:gdLst/>
              <a:ahLst/>
              <a:cxnLst/>
              <a:rect l="l" t="t" r="r" b="b"/>
              <a:pathLst>
                <a:path w="40" h="49" extrusionOk="0">
                  <a:moveTo>
                    <a:pt x="23" y="5"/>
                  </a:moveTo>
                  <a:lnTo>
                    <a:pt x="23" y="5"/>
                  </a:lnTo>
                  <a:lnTo>
                    <a:pt x="27" y="9"/>
                  </a:lnTo>
                  <a:lnTo>
                    <a:pt x="32" y="9"/>
                  </a:lnTo>
                  <a:lnTo>
                    <a:pt x="32" y="14"/>
                  </a:lnTo>
                  <a:lnTo>
                    <a:pt x="32" y="18"/>
                  </a:lnTo>
                  <a:lnTo>
                    <a:pt x="32" y="22"/>
                  </a:lnTo>
                  <a:lnTo>
                    <a:pt x="32" y="27"/>
                  </a:lnTo>
                  <a:lnTo>
                    <a:pt x="27" y="27"/>
                  </a:lnTo>
                  <a:lnTo>
                    <a:pt x="27" y="31"/>
                  </a:lnTo>
                  <a:lnTo>
                    <a:pt x="23" y="36"/>
                  </a:lnTo>
                  <a:lnTo>
                    <a:pt x="18" y="36"/>
                  </a:lnTo>
                  <a:lnTo>
                    <a:pt x="14" y="36"/>
                  </a:lnTo>
                  <a:lnTo>
                    <a:pt x="9" y="36"/>
                  </a:lnTo>
                  <a:lnTo>
                    <a:pt x="5" y="36"/>
                  </a:lnTo>
                  <a:lnTo>
                    <a:pt x="5" y="40"/>
                  </a:lnTo>
                  <a:lnTo>
                    <a:pt x="9" y="40"/>
                  </a:lnTo>
                  <a:lnTo>
                    <a:pt x="5" y="36"/>
                  </a:lnTo>
                  <a:lnTo>
                    <a:pt x="5" y="31"/>
                  </a:lnTo>
                  <a:lnTo>
                    <a:pt x="0" y="31"/>
                  </a:lnTo>
                  <a:lnTo>
                    <a:pt x="0" y="27"/>
                  </a:lnTo>
                  <a:lnTo>
                    <a:pt x="0" y="31"/>
                  </a:lnTo>
                  <a:lnTo>
                    <a:pt x="0" y="36"/>
                  </a:lnTo>
                  <a:lnTo>
                    <a:pt x="0" y="40"/>
                  </a:lnTo>
                  <a:lnTo>
                    <a:pt x="0" y="45"/>
                  </a:lnTo>
                  <a:lnTo>
                    <a:pt x="5" y="49"/>
                  </a:lnTo>
                  <a:lnTo>
                    <a:pt x="9" y="49"/>
                  </a:lnTo>
                  <a:lnTo>
                    <a:pt x="14" y="49"/>
                  </a:lnTo>
                  <a:lnTo>
                    <a:pt x="18" y="49"/>
                  </a:lnTo>
                  <a:lnTo>
                    <a:pt x="23" y="45"/>
                  </a:lnTo>
                  <a:lnTo>
                    <a:pt x="27" y="40"/>
                  </a:lnTo>
                  <a:lnTo>
                    <a:pt x="32" y="36"/>
                  </a:lnTo>
                  <a:lnTo>
                    <a:pt x="36" y="36"/>
                  </a:lnTo>
                  <a:lnTo>
                    <a:pt x="36" y="31"/>
                  </a:lnTo>
                  <a:lnTo>
                    <a:pt x="36" y="27"/>
                  </a:lnTo>
                  <a:lnTo>
                    <a:pt x="40" y="22"/>
                  </a:lnTo>
                  <a:lnTo>
                    <a:pt x="40" y="18"/>
                  </a:lnTo>
                  <a:lnTo>
                    <a:pt x="36" y="14"/>
                  </a:lnTo>
                  <a:lnTo>
                    <a:pt x="36" y="9"/>
                  </a:lnTo>
                  <a:lnTo>
                    <a:pt x="32" y="5"/>
                  </a:lnTo>
                  <a:lnTo>
                    <a:pt x="27" y="0"/>
                  </a:lnTo>
                  <a:lnTo>
                    <a:pt x="23" y="0"/>
                  </a:lnTo>
                  <a:lnTo>
                    <a:pt x="23" y="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45" name="Google Shape;345;p35"/>
            <p:cNvSpPr/>
            <p:nvPr/>
          </p:nvSpPr>
          <p:spPr>
            <a:xfrm>
              <a:off x="3420" y="3694"/>
              <a:ext cx="49" cy="40"/>
            </a:xfrm>
            <a:custGeom>
              <a:avLst/>
              <a:gdLst/>
              <a:ahLst/>
              <a:cxnLst/>
              <a:rect l="l" t="t" r="r" b="b"/>
              <a:pathLst>
                <a:path w="49" h="40" extrusionOk="0">
                  <a:moveTo>
                    <a:pt x="44" y="4"/>
                  </a:moveTo>
                  <a:lnTo>
                    <a:pt x="44" y="4"/>
                  </a:lnTo>
                  <a:lnTo>
                    <a:pt x="40" y="9"/>
                  </a:lnTo>
                  <a:lnTo>
                    <a:pt x="40" y="18"/>
                  </a:lnTo>
                  <a:lnTo>
                    <a:pt x="35" y="22"/>
                  </a:lnTo>
                  <a:lnTo>
                    <a:pt x="31" y="26"/>
                  </a:lnTo>
                  <a:lnTo>
                    <a:pt x="26" y="31"/>
                  </a:lnTo>
                  <a:lnTo>
                    <a:pt x="22" y="35"/>
                  </a:lnTo>
                  <a:lnTo>
                    <a:pt x="17" y="35"/>
                  </a:lnTo>
                  <a:lnTo>
                    <a:pt x="13" y="31"/>
                  </a:lnTo>
                  <a:lnTo>
                    <a:pt x="9" y="26"/>
                  </a:lnTo>
                  <a:lnTo>
                    <a:pt x="4" y="22"/>
                  </a:lnTo>
                  <a:lnTo>
                    <a:pt x="4" y="26"/>
                  </a:lnTo>
                  <a:lnTo>
                    <a:pt x="9" y="26"/>
                  </a:lnTo>
                  <a:lnTo>
                    <a:pt x="9" y="22"/>
                  </a:lnTo>
                  <a:lnTo>
                    <a:pt x="4" y="18"/>
                  </a:lnTo>
                  <a:lnTo>
                    <a:pt x="4" y="22"/>
                  </a:lnTo>
                  <a:lnTo>
                    <a:pt x="0" y="22"/>
                  </a:lnTo>
                  <a:lnTo>
                    <a:pt x="0" y="26"/>
                  </a:lnTo>
                  <a:lnTo>
                    <a:pt x="0" y="31"/>
                  </a:lnTo>
                  <a:lnTo>
                    <a:pt x="4" y="35"/>
                  </a:lnTo>
                  <a:lnTo>
                    <a:pt x="9" y="40"/>
                  </a:lnTo>
                  <a:lnTo>
                    <a:pt x="13" y="40"/>
                  </a:lnTo>
                  <a:lnTo>
                    <a:pt x="17" y="40"/>
                  </a:lnTo>
                  <a:lnTo>
                    <a:pt x="22" y="40"/>
                  </a:lnTo>
                  <a:lnTo>
                    <a:pt x="26" y="40"/>
                  </a:lnTo>
                  <a:lnTo>
                    <a:pt x="31" y="35"/>
                  </a:lnTo>
                  <a:lnTo>
                    <a:pt x="35" y="31"/>
                  </a:lnTo>
                  <a:lnTo>
                    <a:pt x="35" y="26"/>
                  </a:lnTo>
                  <a:lnTo>
                    <a:pt x="40" y="22"/>
                  </a:lnTo>
                  <a:lnTo>
                    <a:pt x="40" y="18"/>
                  </a:lnTo>
                  <a:lnTo>
                    <a:pt x="44" y="13"/>
                  </a:lnTo>
                  <a:lnTo>
                    <a:pt x="44" y="9"/>
                  </a:lnTo>
                  <a:lnTo>
                    <a:pt x="49" y="4"/>
                  </a:lnTo>
                  <a:lnTo>
                    <a:pt x="44" y="0"/>
                  </a:lnTo>
                  <a:lnTo>
                    <a:pt x="44"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46" name="Google Shape;346;p35"/>
            <p:cNvSpPr/>
            <p:nvPr/>
          </p:nvSpPr>
          <p:spPr>
            <a:xfrm>
              <a:off x="3371" y="3680"/>
              <a:ext cx="58" cy="54"/>
            </a:xfrm>
            <a:custGeom>
              <a:avLst/>
              <a:gdLst/>
              <a:ahLst/>
              <a:cxnLst/>
              <a:rect l="l" t="t" r="r" b="b"/>
              <a:pathLst>
                <a:path w="58" h="54" extrusionOk="0">
                  <a:moveTo>
                    <a:pt x="53" y="5"/>
                  </a:moveTo>
                  <a:lnTo>
                    <a:pt x="53" y="5"/>
                  </a:lnTo>
                  <a:lnTo>
                    <a:pt x="53" y="9"/>
                  </a:lnTo>
                  <a:lnTo>
                    <a:pt x="53" y="14"/>
                  </a:lnTo>
                  <a:lnTo>
                    <a:pt x="53" y="23"/>
                  </a:lnTo>
                  <a:lnTo>
                    <a:pt x="49" y="27"/>
                  </a:lnTo>
                  <a:lnTo>
                    <a:pt x="49" y="32"/>
                  </a:lnTo>
                  <a:lnTo>
                    <a:pt x="44" y="32"/>
                  </a:lnTo>
                  <a:lnTo>
                    <a:pt x="44" y="36"/>
                  </a:lnTo>
                  <a:lnTo>
                    <a:pt x="40" y="40"/>
                  </a:lnTo>
                  <a:lnTo>
                    <a:pt x="35" y="45"/>
                  </a:lnTo>
                  <a:lnTo>
                    <a:pt x="31" y="45"/>
                  </a:lnTo>
                  <a:lnTo>
                    <a:pt x="27" y="45"/>
                  </a:lnTo>
                  <a:lnTo>
                    <a:pt x="22" y="45"/>
                  </a:lnTo>
                  <a:lnTo>
                    <a:pt x="18" y="40"/>
                  </a:lnTo>
                  <a:lnTo>
                    <a:pt x="18" y="36"/>
                  </a:lnTo>
                  <a:lnTo>
                    <a:pt x="13" y="32"/>
                  </a:lnTo>
                  <a:lnTo>
                    <a:pt x="9" y="32"/>
                  </a:lnTo>
                  <a:lnTo>
                    <a:pt x="0" y="36"/>
                  </a:lnTo>
                  <a:lnTo>
                    <a:pt x="0" y="40"/>
                  </a:lnTo>
                  <a:lnTo>
                    <a:pt x="0" y="45"/>
                  </a:lnTo>
                  <a:lnTo>
                    <a:pt x="4" y="45"/>
                  </a:lnTo>
                  <a:lnTo>
                    <a:pt x="9" y="40"/>
                  </a:lnTo>
                  <a:lnTo>
                    <a:pt x="13" y="40"/>
                  </a:lnTo>
                  <a:lnTo>
                    <a:pt x="13" y="45"/>
                  </a:lnTo>
                  <a:lnTo>
                    <a:pt x="18" y="45"/>
                  </a:lnTo>
                  <a:lnTo>
                    <a:pt x="18" y="49"/>
                  </a:lnTo>
                  <a:lnTo>
                    <a:pt x="18" y="54"/>
                  </a:lnTo>
                  <a:lnTo>
                    <a:pt x="22" y="54"/>
                  </a:lnTo>
                  <a:lnTo>
                    <a:pt x="27" y="54"/>
                  </a:lnTo>
                  <a:lnTo>
                    <a:pt x="31" y="54"/>
                  </a:lnTo>
                  <a:lnTo>
                    <a:pt x="35" y="54"/>
                  </a:lnTo>
                  <a:lnTo>
                    <a:pt x="40" y="49"/>
                  </a:lnTo>
                  <a:lnTo>
                    <a:pt x="44" y="45"/>
                  </a:lnTo>
                  <a:lnTo>
                    <a:pt x="49" y="40"/>
                  </a:lnTo>
                  <a:lnTo>
                    <a:pt x="53" y="36"/>
                  </a:lnTo>
                  <a:lnTo>
                    <a:pt x="53" y="32"/>
                  </a:lnTo>
                  <a:lnTo>
                    <a:pt x="53" y="27"/>
                  </a:lnTo>
                  <a:lnTo>
                    <a:pt x="53" y="18"/>
                  </a:lnTo>
                  <a:lnTo>
                    <a:pt x="58" y="14"/>
                  </a:lnTo>
                  <a:lnTo>
                    <a:pt x="58" y="9"/>
                  </a:lnTo>
                  <a:lnTo>
                    <a:pt x="58" y="5"/>
                  </a:lnTo>
                  <a:lnTo>
                    <a:pt x="53" y="0"/>
                  </a:lnTo>
                  <a:lnTo>
                    <a:pt x="53" y="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47" name="Google Shape;347;p35"/>
            <p:cNvSpPr/>
            <p:nvPr/>
          </p:nvSpPr>
          <p:spPr>
            <a:xfrm>
              <a:off x="3362" y="3712"/>
              <a:ext cx="22" cy="22"/>
            </a:xfrm>
            <a:custGeom>
              <a:avLst/>
              <a:gdLst/>
              <a:ahLst/>
              <a:cxnLst/>
              <a:rect l="l" t="t" r="r" b="b"/>
              <a:pathLst>
                <a:path w="22" h="22" extrusionOk="0">
                  <a:moveTo>
                    <a:pt x="9" y="4"/>
                  </a:moveTo>
                  <a:lnTo>
                    <a:pt x="9" y="4"/>
                  </a:lnTo>
                  <a:lnTo>
                    <a:pt x="9" y="8"/>
                  </a:lnTo>
                  <a:lnTo>
                    <a:pt x="4" y="13"/>
                  </a:lnTo>
                  <a:lnTo>
                    <a:pt x="0" y="13"/>
                  </a:lnTo>
                  <a:lnTo>
                    <a:pt x="0" y="17"/>
                  </a:lnTo>
                  <a:lnTo>
                    <a:pt x="0" y="22"/>
                  </a:lnTo>
                  <a:lnTo>
                    <a:pt x="4" y="22"/>
                  </a:lnTo>
                  <a:lnTo>
                    <a:pt x="9" y="22"/>
                  </a:lnTo>
                  <a:lnTo>
                    <a:pt x="13" y="17"/>
                  </a:lnTo>
                  <a:lnTo>
                    <a:pt x="22" y="13"/>
                  </a:lnTo>
                  <a:lnTo>
                    <a:pt x="22" y="8"/>
                  </a:lnTo>
                  <a:lnTo>
                    <a:pt x="22" y="4"/>
                  </a:lnTo>
                  <a:lnTo>
                    <a:pt x="18" y="0"/>
                  </a:lnTo>
                  <a:lnTo>
                    <a:pt x="13" y="0"/>
                  </a:lnTo>
                  <a:lnTo>
                    <a:pt x="9" y="0"/>
                  </a:lnTo>
                  <a:lnTo>
                    <a:pt x="9"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48" name="Google Shape;348;p35"/>
            <p:cNvSpPr/>
            <p:nvPr/>
          </p:nvSpPr>
          <p:spPr>
            <a:xfrm>
              <a:off x="3189" y="3396"/>
              <a:ext cx="35" cy="31"/>
            </a:xfrm>
            <a:custGeom>
              <a:avLst/>
              <a:gdLst/>
              <a:ahLst/>
              <a:cxnLst/>
              <a:rect l="l" t="t" r="r" b="b"/>
              <a:pathLst>
                <a:path w="35" h="31" extrusionOk="0">
                  <a:moveTo>
                    <a:pt x="31" y="27"/>
                  </a:moveTo>
                  <a:lnTo>
                    <a:pt x="31" y="27"/>
                  </a:lnTo>
                  <a:lnTo>
                    <a:pt x="27" y="18"/>
                  </a:lnTo>
                  <a:lnTo>
                    <a:pt x="27" y="14"/>
                  </a:lnTo>
                  <a:lnTo>
                    <a:pt x="22" y="14"/>
                  </a:lnTo>
                  <a:lnTo>
                    <a:pt x="18" y="9"/>
                  </a:lnTo>
                  <a:lnTo>
                    <a:pt x="9" y="5"/>
                  </a:lnTo>
                  <a:lnTo>
                    <a:pt x="9" y="0"/>
                  </a:lnTo>
                  <a:lnTo>
                    <a:pt x="4" y="0"/>
                  </a:lnTo>
                  <a:lnTo>
                    <a:pt x="0" y="0"/>
                  </a:lnTo>
                  <a:lnTo>
                    <a:pt x="0" y="5"/>
                  </a:lnTo>
                  <a:lnTo>
                    <a:pt x="0" y="9"/>
                  </a:lnTo>
                  <a:lnTo>
                    <a:pt x="0" y="14"/>
                  </a:lnTo>
                  <a:lnTo>
                    <a:pt x="0" y="23"/>
                  </a:lnTo>
                  <a:lnTo>
                    <a:pt x="4" y="23"/>
                  </a:lnTo>
                  <a:lnTo>
                    <a:pt x="9" y="27"/>
                  </a:lnTo>
                  <a:lnTo>
                    <a:pt x="9" y="31"/>
                  </a:lnTo>
                  <a:lnTo>
                    <a:pt x="13" y="31"/>
                  </a:lnTo>
                  <a:lnTo>
                    <a:pt x="18" y="31"/>
                  </a:lnTo>
                  <a:lnTo>
                    <a:pt x="18" y="27"/>
                  </a:lnTo>
                  <a:lnTo>
                    <a:pt x="13" y="23"/>
                  </a:lnTo>
                  <a:lnTo>
                    <a:pt x="9" y="18"/>
                  </a:lnTo>
                  <a:lnTo>
                    <a:pt x="9" y="14"/>
                  </a:lnTo>
                  <a:lnTo>
                    <a:pt x="9" y="9"/>
                  </a:lnTo>
                  <a:lnTo>
                    <a:pt x="9" y="5"/>
                  </a:lnTo>
                  <a:lnTo>
                    <a:pt x="13" y="9"/>
                  </a:lnTo>
                  <a:lnTo>
                    <a:pt x="18" y="14"/>
                  </a:lnTo>
                  <a:lnTo>
                    <a:pt x="27" y="18"/>
                  </a:lnTo>
                  <a:lnTo>
                    <a:pt x="31" y="27"/>
                  </a:lnTo>
                  <a:lnTo>
                    <a:pt x="35" y="27"/>
                  </a:lnTo>
                  <a:lnTo>
                    <a:pt x="31" y="2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49" name="Google Shape;349;p35"/>
            <p:cNvSpPr/>
            <p:nvPr/>
          </p:nvSpPr>
          <p:spPr>
            <a:xfrm>
              <a:off x="3162" y="3401"/>
              <a:ext cx="31" cy="31"/>
            </a:xfrm>
            <a:custGeom>
              <a:avLst/>
              <a:gdLst/>
              <a:ahLst/>
              <a:cxnLst/>
              <a:rect l="l" t="t" r="r" b="b"/>
              <a:pathLst>
                <a:path w="31" h="31" extrusionOk="0">
                  <a:moveTo>
                    <a:pt x="31" y="22"/>
                  </a:moveTo>
                  <a:lnTo>
                    <a:pt x="31" y="22"/>
                  </a:lnTo>
                  <a:lnTo>
                    <a:pt x="27" y="13"/>
                  </a:lnTo>
                  <a:lnTo>
                    <a:pt x="23" y="9"/>
                  </a:lnTo>
                  <a:lnTo>
                    <a:pt x="18" y="9"/>
                  </a:lnTo>
                  <a:lnTo>
                    <a:pt x="18" y="4"/>
                  </a:lnTo>
                  <a:lnTo>
                    <a:pt x="14" y="4"/>
                  </a:lnTo>
                  <a:lnTo>
                    <a:pt x="9" y="0"/>
                  </a:lnTo>
                  <a:lnTo>
                    <a:pt x="5" y="4"/>
                  </a:lnTo>
                  <a:lnTo>
                    <a:pt x="0" y="4"/>
                  </a:lnTo>
                  <a:lnTo>
                    <a:pt x="0" y="9"/>
                  </a:lnTo>
                  <a:lnTo>
                    <a:pt x="0" y="13"/>
                  </a:lnTo>
                  <a:lnTo>
                    <a:pt x="0" y="18"/>
                  </a:lnTo>
                  <a:lnTo>
                    <a:pt x="5" y="22"/>
                  </a:lnTo>
                  <a:lnTo>
                    <a:pt x="9" y="26"/>
                  </a:lnTo>
                  <a:lnTo>
                    <a:pt x="14" y="31"/>
                  </a:lnTo>
                  <a:lnTo>
                    <a:pt x="14" y="26"/>
                  </a:lnTo>
                  <a:lnTo>
                    <a:pt x="14" y="22"/>
                  </a:lnTo>
                  <a:lnTo>
                    <a:pt x="14" y="18"/>
                  </a:lnTo>
                  <a:lnTo>
                    <a:pt x="9" y="9"/>
                  </a:lnTo>
                  <a:lnTo>
                    <a:pt x="14" y="9"/>
                  </a:lnTo>
                  <a:lnTo>
                    <a:pt x="18" y="9"/>
                  </a:lnTo>
                  <a:lnTo>
                    <a:pt x="18" y="13"/>
                  </a:lnTo>
                  <a:lnTo>
                    <a:pt x="23" y="22"/>
                  </a:lnTo>
                  <a:lnTo>
                    <a:pt x="27" y="22"/>
                  </a:lnTo>
                  <a:lnTo>
                    <a:pt x="27" y="26"/>
                  </a:lnTo>
                  <a:lnTo>
                    <a:pt x="31" y="22"/>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50" name="Google Shape;350;p35"/>
            <p:cNvSpPr/>
            <p:nvPr/>
          </p:nvSpPr>
          <p:spPr>
            <a:xfrm>
              <a:off x="3127" y="3472"/>
              <a:ext cx="115" cy="75"/>
            </a:xfrm>
            <a:custGeom>
              <a:avLst/>
              <a:gdLst/>
              <a:ahLst/>
              <a:cxnLst/>
              <a:rect l="l" t="t" r="r" b="b"/>
              <a:pathLst>
                <a:path w="115" h="75" extrusionOk="0">
                  <a:moveTo>
                    <a:pt x="106" y="0"/>
                  </a:moveTo>
                  <a:lnTo>
                    <a:pt x="106" y="0"/>
                  </a:lnTo>
                  <a:lnTo>
                    <a:pt x="106" y="13"/>
                  </a:lnTo>
                  <a:lnTo>
                    <a:pt x="106" y="26"/>
                  </a:lnTo>
                  <a:lnTo>
                    <a:pt x="106" y="31"/>
                  </a:lnTo>
                  <a:lnTo>
                    <a:pt x="111" y="35"/>
                  </a:lnTo>
                  <a:lnTo>
                    <a:pt x="111" y="44"/>
                  </a:lnTo>
                  <a:lnTo>
                    <a:pt x="111" y="53"/>
                  </a:lnTo>
                  <a:lnTo>
                    <a:pt x="111" y="58"/>
                  </a:lnTo>
                  <a:lnTo>
                    <a:pt x="106" y="62"/>
                  </a:lnTo>
                  <a:lnTo>
                    <a:pt x="97" y="66"/>
                  </a:lnTo>
                  <a:lnTo>
                    <a:pt x="93" y="66"/>
                  </a:lnTo>
                  <a:lnTo>
                    <a:pt x="89" y="66"/>
                  </a:lnTo>
                  <a:lnTo>
                    <a:pt x="71" y="62"/>
                  </a:lnTo>
                  <a:lnTo>
                    <a:pt x="53" y="49"/>
                  </a:lnTo>
                  <a:lnTo>
                    <a:pt x="44" y="44"/>
                  </a:lnTo>
                  <a:lnTo>
                    <a:pt x="40" y="44"/>
                  </a:lnTo>
                  <a:lnTo>
                    <a:pt x="35" y="44"/>
                  </a:lnTo>
                  <a:lnTo>
                    <a:pt x="26" y="40"/>
                  </a:lnTo>
                  <a:lnTo>
                    <a:pt x="18" y="35"/>
                  </a:lnTo>
                  <a:lnTo>
                    <a:pt x="9" y="35"/>
                  </a:lnTo>
                  <a:lnTo>
                    <a:pt x="0" y="31"/>
                  </a:lnTo>
                  <a:lnTo>
                    <a:pt x="0" y="35"/>
                  </a:lnTo>
                  <a:lnTo>
                    <a:pt x="0" y="40"/>
                  </a:lnTo>
                  <a:lnTo>
                    <a:pt x="9" y="44"/>
                  </a:lnTo>
                  <a:lnTo>
                    <a:pt x="18" y="44"/>
                  </a:lnTo>
                  <a:lnTo>
                    <a:pt x="26" y="44"/>
                  </a:lnTo>
                  <a:lnTo>
                    <a:pt x="31" y="49"/>
                  </a:lnTo>
                  <a:lnTo>
                    <a:pt x="35" y="49"/>
                  </a:lnTo>
                  <a:lnTo>
                    <a:pt x="40" y="53"/>
                  </a:lnTo>
                  <a:lnTo>
                    <a:pt x="49" y="58"/>
                  </a:lnTo>
                  <a:lnTo>
                    <a:pt x="66" y="66"/>
                  </a:lnTo>
                  <a:lnTo>
                    <a:pt x="84" y="75"/>
                  </a:lnTo>
                  <a:lnTo>
                    <a:pt x="89" y="75"/>
                  </a:lnTo>
                  <a:lnTo>
                    <a:pt x="93" y="75"/>
                  </a:lnTo>
                  <a:lnTo>
                    <a:pt x="97" y="75"/>
                  </a:lnTo>
                  <a:lnTo>
                    <a:pt x="102" y="75"/>
                  </a:lnTo>
                  <a:lnTo>
                    <a:pt x="106" y="75"/>
                  </a:lnTo>
                  <a:lnTo>
                    <a:pt x="106" y="71"/>
                  </a:lnTo>
                  <a:lnTo>
                    <a:pt x="111" y="66"/>
                  </a:lnTo>
                  <a:lnTo>
                    <a:pt x="111" y="62"/>
                  </a:lnTo>
                  <a:lnTo>
                    <a:pt x="115" y="58"/>
                  </a:lnTo>
                  <a:lnTo>
                    <a:pt x="115" y="53"/>
                  </a:lnTo>
                  <a:lnTo>
                    <a:pt x="115" y="44"/>
                  </a:lnTo>
                  <a:lnTo>
                    <a:pt x="115" y="40"/>
                  </a:lnTo>
                  <a:lnTo>
                    <a:pt x="111" y="26"/>
                  </a:lnTo>
                  <a:lnTo>
                    <a:pt x="106" y="13"/>
                  </a:lnTo>
                  <a:lnTo>
                    <a:pt x="106"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51" name="Google Shape;351;p35"/>
            <p:cNvSpPr/>
            <p:nvPr/>
          </p:nvSpPr>
          <p:spPr>
            <a:xfrm>
              <a:off x="3078" y="3392"/>
              <a:ext cx="58" cy="62"/>
            </a:xfrm>
            <a:custGeom>
              <a:avLst/>
              <a:gdLst/>
              <a:ahLst/>
              <a:cxnLst/>
              <a:rect l="l" t="t" r="r" b="b"/>
              <a:pathLst>
                <a:path w="58" h="62" extrusionOk="0">
                  <a:moveTo>
                    <a:pt x="58" y="22"/>
                  </a:moveTo>
                  <a:lnTo>
                    <a:pt x="58" y="22"/>
                  </a:lnTo>
                  <a:lnTo>
                    <a:pt x="53" y="18"/>
                  </a:lnTo>
                  <a:lnTo>
                    <a:pt x="49" y="18"/>
                  </a:lnTo>
                  <a:lnTo>
                    <a:pt x="49" y="13"/>
                  </a:lnTo>
                  <a:lnTo>
                    <a:pt x="44" y="9"/>
                  </a:lnTo>
                  <a:lnTo>
                    <a:pt x="40" y="4"/>
                  </a:lnTo>
                  <a:lnTo>
                    <a:pt x="31" y="4"/>
                  </a:lnTo>
                  <a:lnTo>
                    <a:pt x="31" y="0"/>
                  </a:lnTo>
                  <a:lnTo>
                    <a:pt x="22" y="0"/>
                  </a:lnTo>
                  <a:lnTo>
                    <a:pt x="18" y="0"/>
                  </a:lnTo>
                  <a:lnTo>
                    <a:pt x="13" y="0"/>
                  </a:lnTo>
                  <a:lnTo>
                    <a:pt x="13" y="4"/>
                  </a:lnTo>
                  <a:lnTo>
                    <a:pt x="9" y="9"/>
                  </a:lnTo>
                  <a:lnTo>
                    <a:pt x="4" y="9"/>
                  </a:lnTo>
                  <a:lnTo>
                    <a:pt x="4" y="13"/>
                  </a:lnTo>
                  <a:lnTo>
                    <a:pt x="0" y="18"/>
                  </a:lnTo>
                  <a:lnTo>
                    <a:pt x="0" y="22"/>
                  </a:lnTo>
                  <a:lnTo>
                    <a:pt x="0" y="27"/>
                  </a:lnTo>
                  <a:lnTo>
                    <a:pt x="0" y="31"/>
                  </a:lnTo>
                  <a:lnTo>
                    <a:pt x="4" y="35"/>
                  </a:lnTo>
                  <a:lnTo>
                    <a:pt x="9" y="40"/>
                  </a:lnTo>
                  <a:lnTo>
                    <a:pt x="9" y="44"/>
                  </a:lnTo>
                  <a:lnTo>
                    <a:pt x="13" y="49"/>
                  </a:lnTo>
                  <a:lnTo>
                    <a:pt x="13" y="53"/>
                  </a:lnTo>
                  <a:lnTo>
                    <a:pt x="18" y="53"/>
                  </a:lnTo>
                  <a:lnTo>
                    <a:pt x="27" y="58"/>
                  </a:lnTo>
                  <a:lnTo>
                    <a:pt x="31" y="58"/>
                  </a:lnTo>
                  <a:lnTo>
                    <a:pt x="40" y="62"/>
                  </a:lnTo>
                  <a:lnTo>
                    <a:pt x="49" y="62"/>
                  </a:lnTo>
                  <a:lnTo>
                    <a:pt x="53" y="62"/>
                  </a:lnTo>
                  <a:lnTo>
                    <a:pt x="58" y="62"/>
                  </a:lnTo>
                  <a:lnTo>
                    <a:pt x="58" y="58"/>
                  </a:lnTo>
                  <a:lnTo>
                    <a:pt x="58" y="53"/>
                  </a:lnTo>
                  <a:lnTo>
                    <a:pt x="53" y="49"/>
                  </a:lnTo>
                  <a:lnTo>
                    <a:pt x="49" y="53"/>
                  </a:lnTo>
                  <a:lnTo>
                    <a:pt x="49" y="58"/>
                  </a:lnTo>
                  <a:lnTo>
                    <a:pt x="53" y="58"/>
                  </a:lnTo>
                  <a:lnTo>
                    <a:pt x="53" y="53"/>
                  </a:lnTo>
                  <a:lnTo>
                    <a:pt x="40" y="53"/>
                  </a:lnTo>
                  <a:lnTo>
                    <a:pt x="36" y="53"/>
                  </a:lnTo>
                  <a:lnTo>
                    <a:pt x="31" y="53"/>
                  </a:lnTo>
                  <a:lnTo>
                    <a:pt x="27" y="49"/>
                  </a:lnTo>
                  <a:lnTo>
                    <a:pt x="22" y="44"/>
                  </a:lnTo>
                  <a:lnTo>
                    <a:pt x="18" y="44"/>
                  </a:lnTo>
                  <a:lnTo>
                    <a:pt x="13" y="40"/>
                  </a:lnTo>
                  <a:lnTo>
                    <a:pt x="13" y="35"/>
                  </a:lnTo>
                  <a:lnTo>
                    <a:pt x="9" y="31"/>
                  </a:lnTo>
                  <a:lnTo>
                    <a:pt x="9" y="27"/>
                  </a:lnTo>
                  <a:lnTo>
                    <a:pt x="9" y="22"/>
                  </a:lnTo>
                  <a:lnTo>
                    <a:pt x="9" y="18"/>
                  </a:lnTo>
                  <a:lnTo>
                    <a:pt x="13" y="13"/>
                  </a:lnTo>
                  <a:lnTo>
                    <a:pt x="18" y="9"/>
                  </a:lnTo>
                  <a:lnTo>
                    <a:pt x="22" y="4"/>
                  </a:lnTo>
                  <a:lnTo>
                    <a:pt x="27" y="9"/>
                  </a:lnTo>
                  <a:lnTo>
                    <a:pt x="31" y="9"/>
                  </a:lnTo>
                  <a:lnTo>
                    <a:pt x="36" y="13"/>
                  </a:lnTo>
                  <a:lnTo>
                    <a:pt x="40" y="13"/>
                  </a:lnTo>
                  <a:lnTo>
                    <a:pt x="44" y="18"/>
                  </a:lnTo>
                  <a:lnTo>
                    <a:pt x="49" y="18"/>
                  </a:lnTo>
                  <a:lnTo>
                    <a:pt x="49" y="22"/>
                  </a:lnTo>
                  <a:lnTo>
                    <a:pt x="53" y="27"/>
                  </a:lnTo>
                  <a:lnTo>
                    <a:pt x="53" y="31"/>
                  </a:lnTo>
                  <a:lnTo>
                    <a:pt x="58" y="31"/>
                  </a:lnTo>
                  <a:lnTo>
                    <a:pt x="58" y="27"/>
                  </a:lnTo>
                  <a:lnTo>
                    <a:pt x="58" y="22"/>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52" name="Google Shape;352;p35"/>
            <p:cNvSpPr/>
            <p:nvPr/>
          </p:nvSpPr>
          <p:spPr>
            <a:xfrm>
              <a:off x="3109" y="3450"/>
              <a:ext cx="13" cy="57"/>
            </a:xfrm>
            <a:custGeom>
              <a:avLst/>
              <a:gdLst/>
              <a:ahLst/>
              <a:cxnLst/>
              <a:rect l="l" t="t" r="r" b="b"/>
              <a:pathLst>
                <a:path w="13" h="57" extrusionOk="0">
                  <a:moveTo>
                    <a:pt x="5" y="4"/>
                  </a:moveTo>
                  <a:lnTo>
                    <a:pt x="5" y="4"/>
                  </a:lnTo>
                  <a:lnTo>
                    <a:pt x="5" y="13"/>
                  </a:lnTo>
                  <a:lnTo>
                    <a:pt x="5" y="26"/>
                  </a:lnTo>
                  <a:lnTo>
                    <a:pt x="5" y="31"/>
                  </a:lnTo>
                  <a:lnTo>
                    <a:pt x="5" y="35"/>
                  </a:lnTo>
                  <a:lnTo>
                    <a:pt x="0" y="48"/>
                  </a:lnTo>
                  <a:lnTo>
                    <a:pt x="0" y="53"/>
                  </a:lnTo>
                  <a:lnTo>
                    <a:pt x="5" y="57"/>
                  </a:lnTo>
                  <a:lnTo>
                    <a:pt x="9" y="57"/>
                  </a:lnTo>
                  <a:lnTo>
                    <a:pt x="13" y="57"/>
                  </a:lnTo>
                  <a:lnTo>
                    <a:pt x="13" y="53"/>
                  </a:lnTo>
                  <a:lnTo>
                    <a:pt x="13" y="48"/>
                  </a:lnTo>
                  <a:lnTo>
                    <a:pt x="13" y="44"/>
                  </a:lnTo>
                  <a:lnTo>
                    <a:pt x="13" y="35"/>
                  </a:lnTo>
                  <a:lnTo>
                    <a:pt x="13" y="31"/>
                  </a:lnTo>
                  <a:lnTo>
                    <a:pt x="13" y="26"/>
                  </a:lnTo>
                  <a:lnTo>
                    <a:pt x="13" y="13"/>
                  </a:lnTo>
                  <a:lnTo>
                    <a:pt x="9" y="4"/>
                  </a:lnTo>
                  <a:lnTo>
                    <a:pt x="9" y="0"/>
                  </a:lnTo>
                  <a:lnTo>
                    <a:pt x="5" y="0"/>
                  </a:lnTo>
                  <a:lnTo>
                    <a:pt x="5"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53" name="Google Shape;353;p35"/>
            <p:cNvSpPr/>
            <p:nvPr/>
          </p:nvSpPr>
          <p:spPr>
            <a:xfrm>
              <a:off x="3096" y="3410"/>
              <a:ext cx="31" cy="17"/>
            </a:xfrm>
            <a:custGeom>
              <a:avLst/>
              <a:gdLst/>
              <a:ahLst/>
              <a:cxnLst/>
              <a:rect l="l" t="t" r="r" b="b"/>
              <a:pathLst>
                <a:path w="31" h="17" extrusionOk="0">
                  <a:moveTo>
                    <a:pt x="31" y="9"/>
                  </a:moveTo>
                  <a:lnTo>
                    <a:pt x="31" y="9"/>
                  </a:lnTo>
                  <a:lnTo>
                    <a:pt x="26" y="4"/>
                  </a:lnTo>
                  <a:lnTo>
                    <a:pt x="22" y="0"/>
                  </a:lnTo>
                  <a:lnTo>
                    <a:pt x="18" y="0"/>
                  </a:lnTo>
                  <a:lnTo>
                    <a:pt x="13" y="0"/>
                  </a:lnTo>
                  <a:lnTo>
                    <a:pt x="9" y="0"/>
                  </a:lnTo>
                  <a:lnTo>
                    <a:pt x="4" y="0"/>
                  </a:lnTo>
                  <a:lnTo>
                    <a:pt x="0" y="0"/>
                  </a:lnTo>
                  <a:lnTo>
                    <a:pt x="0" y="4"/>
                  </a:lnTo>
                  <a:lnTo>
                    <a:pt x="0" y="9"/>
                  </a:lnTo>
                  <a:lnTo>
                    <a:pt x="0" y="13"/>
                  </a:lnTo>
                  <a:lnTo>
                    <a:pt x="4" y="13"/>
                  </a:lnTo>
                  <a:lnTo>
                    <a:pt x="4" y="17"/>
                  </a:lnTo>
                  <a:lnTo>
                    <a:pt x="9" y="17"/>
                  </a:lnTo>
                  <a:lnTo>
                    <a:pt x="9" y="13"/>
                  </a:lnTo>
                  <a:lnTo>
                    <a:pt x="9" y="9"/>
                  </a:lnTo>
                  <a:lnTo>
                    <a:pt x="9" y="4"/>
                  </a:lnTo>
                  <a:lnTo>
                    <a:pt x="4" y="4"/>
                  </a:lnTo>
                  <a:lnTo>
                    <a:pt x="4" y="9"/>
                  </a:lnTo>
                  <a:lnTo>
                    <a:pt x="9" y="9"/>
                  </a:lnTo>
                  <a:lnTo>
                    <a:pt x="13" y="4"/>
                  </a:lnTo>
                  <a:lnTo>
                    <a:pt x="18" y="9"/>
                  </a:lnTo>
                  <a:lnTo>
                    <a:pt x="26" y="13"/>
                  </a:lnTo>
                  <a:lnTo>
                    <a:pt x="26" y="17"/>
                  </a:lnTo>
                  <a:lnTo>
                    <a:pt x="31" y="13"/>
                  </a:lnTo>
                  <a:lnTo>
                    <a:pt x="31"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54" name="Google Shape;354;p35"/>
            <p:cNvSpPr/>
            <p:nvPr/>
          </p:nvSpPr>
          <p:spPr>
            <a:xfrm>
              <a:off x="3109" y="3410"/>
              <a:ext cx="13" cy="31"/>
            </a:xfrm>
            <a:custGeom>
              <a:avLst/>
              <a:gdLst/>
              <a:ahLst/>
              <a:cxnLst/>
              <a:rect l="l" t="t" r="r" b="b"/>
              <a:pathLst>
                <a:path w="13" h="31" extrusionOk="0">
                  <a:moveTo>
                    <a:pt x="0" y="4"/>
                  </a:moveTo>
                  <a:lnTo>
                    <a:pt x="0" y="4"/>
                  </a:lnTo>
                  <a:lnTo>
                    <a:pt x="0" y="17"/>
                  </a:lnTo>
                  <a:lnTo>
                    <a:pt x="5" y="26"/>
                  </a:lnTo>
                  <a:lnTo>
                    <a:pt x="5" y="31"/>
                  </a:lnTo>
                  <a:lnTo>
                    <a:pt x="9" y="31"/>
                  </a:lnTo>
                  <a:lnTo>
                    <a:pt x="13" y="31"/>
                  </a:lnTo>
                  <a:lnTo>
                    <a:pt x="13" y="26"/>
                  </a:lnTo>
                  <a:lnTo>
                    <a:pt x="9" y="17"/>
                  </a:lnTo>
                  <a:lnTo>
                    <a:pt x="5" y="4"/>
                  </a:lnTo>
                  <a:lnTo>
                    <a:pt x="0" y="0"/>
                  </a:lnTo>
                  <a:lnTo>
                    <a:pt x="0"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55" name="Google Shape;355;p35"/>
            <p:cNvSpPr/>
            <p:nvPr/>
          </p:nvSpPr>
          <p:spPr>
            <a:xfrm>
              <a:off x="3198" y="3410"/>
              <a:ext cx="9" cy="13"/>
            </a:xfrm>
            <a:custGeom>
              <a:avLst/>
              <a:gdLst/>
              <a:ahLst/>
              <a:cxnLst/>
              <a:rect l="l" t="t" r="r" b="b"/>
              <a:pathLst>
                <a:path w="9" h="13" extrusionOk="0">
                  <a:moveTo>
                    <a:pt x="9" y="9"/>
                  </a:moveTo>
                  <a:lnTo>
                    <a:pt x="9" y="9"/>
                  </a:lnTo>
                  <a:lnTo>
                    <a:pt x="9" y="4"/>
                  </a:lnTo>
                  <a:lnTo>
                    <a:pt x="4" y="0"/>
                  </a:lnTo>
                  <a:lnTo>
                    <a:pt x="0" y="0"/>
                  </a:lnTo>
                  <a:lnTo>
                    <a:pt x="0" y="4"/>
                  </a:lnTo>
                  <a:lnTo>
                    <a:pt x="0" y="9"/>
                  </a:lnTo>
                  <a:lnTo>
                    <a:pt x="0" y="13"/>
                  </a:lnTo>
                  <a:lnTo>
                    <a:pt x="4" y="13"/>
                  </a:lnTo>
                  <a:lnTo>
                    <a:pt x="9" y="13"/>
                  </a:lnTo>
                  <a:lnTo>
                    <a:pt x="9"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56" name="Google Shape;356;p35"/>
            <p:cNvSpPr/>
            <p:nvPr/>
          </p:nvSpPr>
          <p:spPr>
            <a:xfrm>
              <a:off x="3167" y="3414"/>
              <a:ext cx="13" cy="13"/>
            </a:xfrm>
            <a:custGeom>
              <a:avLst/>
              <a:gdLst/>
              <a:ahLst/>
              <a:cxnLst/>
              <a:rect l="l" t="t" r="r" b="b"/>
              <a:pathLst>
                <a:path w="13" h="13" extrusionOk="0">
                  <a:moveTo>
                    <a:pt x="13" y="9"/>
                  </a:moveTo>
                  <a:lnTo>
                    <a:pt x="13" y="9"/>
                  </a:lnTo>
                  <a:lnTo>
                    <a:pt x="13" y="5"/>
                  </a:lnTo>
                  <a:lnTo>
                    <a:pt x="13" y="0"/>
                  </a:lnTo>
                  <a:lnTo>
                    <a:pt x="9" y="0"/>
                  </a:lnTo>
                  <a:lnTo>
                    <a:pt x="4" y="0"/>
                  </a:lnTo>
                  <a:lnTo>
                    <a:pt x="0" y="5"/>
                  </a:lnTo>
                  <a:lnTo>
                    <a:pt x="0" y="9"/>
                  </a:lnTo>
                  <a:lnTo>
                    <a:pt x="4" y="13"/>
                  </a:lnTo>
                  <a:lnTo>
                    <a:pt x="9" y="13"/>
                  </a:lnTo>
                  <a:lnTo>
                    <a:pt x="13" y="13"/>
                  </a:lnTo>
                  <a:lnTo>
                    <a:pt x="13"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57" name="Google Shape;357;p35"/>
            <p:cNvSpPr/>
            <p:nvPr/>
          </p:nvSpPr>
          <p:spPr>
            <a:xfrm>
              <a:off x="3127" y="3325"/>
              <a:ext cx="71" cy="67"/>
            </a:xfrm>
            <a:custGeom>
              <a:avLst/>
              <a:gdLst/>
              <a:ahLst/>
              <a:cxnLst/>
              <a:rect l="l" t="t" r="r" b="b"/>
              <a:pathLst>
                <a:path w="71" h="67" extrusionOk="0">
                  <a:moveTo>
                    <a:pt x="71" y="67"/>
                  </a:moveTo>
                  <a:lnTo>
                    <a:pt x="71" y="67"/>
                  </a:lnTo>
                  <a:lnTo>
                    <a:pt x="62" y="54"/>
                  </a:lnTo>
                  <a:lnTo>
                    <a:pt x="62" y="49"/>
                  </a:lnTo>
                  <a:lnTo>
                    <a:pt x="58" y="45"/>
                  </a:lnTo>
                  <a:lnTo>
                    <a:pt x="49" y="36"/>
                  </a:lnTo>
                  <a:lnTo>
                    <a:pt x="40" y="27"/>
                  </a:lnTo>
                  <a:lnTo>
                    <a:pt x="31" y="18"/>
                  </a:lnTo>
                  <a:lnTo>
                    <a:pt x="26" y="14"/>
                  </a:lnTo>
                  <a:lnTo>
                    <a:pt x="18" y="9"/>
                  </a:lnTo>
                  <a:lnTo>
                    <a:pt x="18" y="5"/>
                  </a:lnTo>
                  <a:lnTo>
                    <a:pt x="9" y="5"/>
                  </a:lnTo>
                  <a:lnTo>
                    <a:pt x="4" y="0"/>
                  </a:lnTo>
                  <a:lnTo>
                    <a:pt x="0" y="0"/>
                  </a:lnTo>
                  <a:lnTo>
                    <a:pt x="4" y="5"/>
                  </a:lnTo>
                  <a:lnTo>
                    <a:pt x="9" y="9"/>
                  </a:lnTo>
                  <a:lnTo>
                    <a:pt x="13" y="14"/>
                  </a:lnTo>
                  <a:lnTo>
                    <a:pt x="18" y="14"/>
                  </a:lnTo>
                  <a:lnTo>
                    <a:pt x="26" y="23"/>
                  </a:lnTo>
                  <a:lnTo>
                    <a:pt x="35" y="31"/>
                  </a:lnTo>
                  <a:lnTo>
                    <a:pt x="53" y="49"/>
                  </a:lnTo>
                  <a:lnTo>
                    <a:pt x="58" y="58"/>
                  </a:lnTo>
                  <a:lnTo>
                    <a:pt x="62" y="62"/>
                  </a:lnTo>
                  <a:lnTo>
                    <a:pt x="62" y="67"/>
                  </a:lnTo>
                  <a:lnTo>
                    <a:pt x="66" y="67"/>
                  </a:lnTo>
                  <a:lnTo>
                    <a:pt x="71" y="6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58" name="Google Shape;358;p35"/>
            <p:cNvSpPr/>
            <p:nvPr/>
          </p:nvSpPr>
          <p:spPr>
            <a:xfrm>
              <a:off x="3082" y="3321"/>
              <a:ext cx="98" cy="71"/>
            </a:xfrm>
            <a:custGeom>
              <a:avLst/>
              <a:gdLst/>
              <a:ahLst/>
              <a:cxnLst/>
              <a:rect l="l" t="t" r="r" b="b"/>
              <a:pathLst>
                <a:path w="98" h="71" extrusionOk="0">
                  <a:moveTo>
                    <a:pt x="98" y="66"/>
                  </a:moveTo>
                  <a:lnTo>
                    <a:pt x="98" y="66"/>
                  </a:lnTo>
                  <a:lnTo>
                    <a:pt x="94" y="58"/>
                  </a:lnTo>
                  <a:lnTo>
                    <a:pt x="89" y="53"/>
                  </a:lnTo>
                  <a:lnTo>
                    <a:pt x="71" y="35"/>
                  </a:lnTo>
                  <a:lnTo>
                    <a:pt x="54" y="22"/>
                  </a:lnTo>
                  <a:lnTo>
                    <a:pt x="36" y="18"/>
                  </a:lnTo>
                  <a:lnTo>
                    <a:pt x="18" y="4"/>
                  </a:lnTo>
                  <a:lnTo>
                    <a:pt x="0" y="0"/>
                  </a:lnTo>
                  <a:lnTo>
                    <a:pt x="9" y="4"/>
                  </a:lnTo>
                  <a:lnTo>
                    <a:pt x="18" y="9"/>
                  </a:lnTo>
                  <a:lnTo>
                    <a:pt x="27" y="18"/>
                  </a:lnTo>
                  <a:lnTo>
                    <a:pt x="32" y="18"/>
                  </a:lnTo>
                  <a:lnTo>
                    <a:pt x="49" y="31"/>
                  </a:lnTo>
                  <a:lnTo>
                    <a:pt x="58" y="35"/>
                  </a:lnTo>
                  <a:lnTo>
                    <a:pt x="63" y="40"/>
                  </a:lnTo>
                  <a:lnTo>
                    <a:pt x="85" y="58"/>
                  </a:lnTo>
                  <a:lnTo>
                    <a:pt x="89" y="62"/>
                  </a:lnTo>
                  <a:lnTo>
                    <a:pt x="89" y="66"/>
                  </a:lnTo>
                  <a:lnTo>
                    <a:pt x="94" y="71"/>
                  </a:lnTo>
                  <a:lnTo>
                    <a:pt x="98" y="71"/>
                  </a:lnTo>
                  <a:lnTo>
                    <a:pt x="98" y="66"/>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59" name="Google Shape;359;p35"/>
            <p:cNvSpPr/>
            <p:nvPr/>
          </p:nvSpPr>
          <p:spPr>
            <a:xfrm>
              <a:off x="3043" y="3321"/>
              <a:ext cx="119" cy="71"/>
            </a:xfrm>
            <a:custGeom>
              <a:avLst/>
              <a:gdLst/>
              <a:ahLst/>
              <a:cxnLst/>
              <a:rect l="l" t="t" r="r" b="b"/>
              <a:pathLst>
                <a:path w="119" h="71" extrusionOk="0">
                  <a:moveTo>
                    <a:pt x="119" y="66"/>
                  </a:moveTo>
                  <a:lnTo>
                    <a:pt x="119" y="66"/>
                  </a:lnTo>
                  <a:lnTo>
                    <a:pt x="110" y="53"/>
                  </a:lnTo>
                  <a:lnTo>
                    <a:pt x="97" y="44"/>
                  </a:lnTo>
                  <a:lnTo>
                    <a:pt x="79" y="31"/>
                  </a:lnTo>
                  <a:lnTo>
                    <a:pt x="66" y="27"/>
                  </a:lnTo>
                  <a:lnTo>
                    <a:pt x="62" y="22"/>
                  </a:lnTo>
                  <a:lnTo>
                    <a:pt x="39" y="18"/>
                  </a:lnTo>
                  <a:lnTo>
                    <a:pt x="4" y="0"/>
                  </a:lnTo>
                  <a:lnTo>
                    <a:pt x="0" y="0"/>
                  </a:lnTo>
                  <a:lnTo>
                    <a:pt x="0" y="4"/>
                  </a:lnTo>
                  <a:lnTo>
                    <a:pt x="13" y="9"/>
                  </a:lnTo>
                  <a:lnTo>
                    <a:pt x="22" y="13"/>
                  </a:lnTo>
                  <a:lnTo>
                    <a:pt x="39" y="18"/>
                  </a:lnTo>
                  <a:lnTo>
                    <a:pt x="75" y="35"/>
                  </a:lnTo>
                  <a:lnTo>
                    <a:pt x="93" y="53"/>
                  </a:lnTo>
                  <a:lnTo>
                    <a:pt x="106" y="58"/>
                  </a:lnTo>
                  <a:lnTo>
                    <a:pt x="110" y="66"/>
                  </a:lnTo>
                  <a:lnTo>
                    <a:pt x="115" y="66"/>
                  </a:lnTo>
                  <a:lnTo>
                    <a:pt x="119" y="71"/>
                  </a:lnTo>
                  <a:lnTo>
                    <a:pt x="119" y="66"/>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60" name="Google Shape;360;p35"/>
            <p:cNvSpPr/>
            <p:nvPr/>
          </p:nvSpPr>
          <p:spPr>
            <a:xfrm>
              <a:off x="3029" y="3339"/>
              <a:ext cx="116" cy="53"/>
            </a:xfrm>
            <a:custGeom>
              <a:avLst/>
              <a:gdLst/>
              <a:ahLst/>
              <a:cxnLst/>
              <a:rect l="l" t="t" r="r" b="b"/>
              <a:pathLst>
                <a:path w="116" h="53" extrusionOk="0">
                  <a:moveTo>
                    <a:pt x="116" y="53"/>
                  </a:moveTo>
                  <a:lnTo>
                    <a:pt x="116" y="53"/>
                  </a:lnTo>
                  <a:lnTo>
                    <a:pt x="107" y="44"/>
                  </a:lnTo>
                  <a:lnTo>
                    <a:pt x="98" y="35"/>
                  </a:lnTo>
                  <a:lnTo>
                    <a:pt x="93" y="35"/>
                  </a:lnTo>
                  <a:lnTo>
                    <a:pt x="89" y="31"/>
                  </a:lnTo>
                  <a:lnTo>
                    <a:pt x="85" y="26"/>
                  </a:lnTo>
                  <a:lnTo>
                    <a:pt x="80" y="22"/>
                  </a:lnTo>
                  <a:lnTo>
                    <a:pt x="53" y="13"/>
                  </a:lnTo>
                  <a:lnTo>
                    <a:pt x="45" y="9"/>
                  </a:lnTo>
                  <a:lnTo>
                    <a:pt x="27" y="4"/>
                  </a:lnTo>
                  <a:lnTo>
                    <a:pt x="22" y="4"/>
                  </a:lnTo>
                  <a:lnTo>
                    <a:pt x="14" y="4"/>
                  </a:lnTo>
                  <a:lnTo>
                    <a:pt x="9" y="0"/>
                  </a:lnTo>
                  <a:lnTo>
                    <a:pt x="0" y="0"/>
                  </a:lnTo>
                  <a:lnTo>
                    <a:pt x="0" y="4"/>
                  </a:lnTo>
                  <a:lnTo>
                    <a:pt x="5" y="4"/>
                  </a:lnTo>
                  <a:lnTo>
                    <a:pt x="9" y="4"/>
                  </a:lnTo>
                  <a:lnTo>
                    <a:pt x="14" y="9"/>
                  </a:lnTo>
                  <a:lnTo>
                    <a:pt x="22" y="13"/>
                  </a:lnTo>
                  <a:lnTo>
                    <a:pt x="27" y="13"/>
                  </a:lnTo>
                  <a:lnTo>
                    <a:pt x="40" y="17"/>
                  </a:lnTo>
                  <a:lnTo>
                    <a:pt x="49" y="22"/>
                  </a:lnTo>
                  <a:lnTo>
                    <a:pt x="76" y="31"/>
                  </a:lnTo>
                  <a:lnTo>
                    <a:pt x="85" y="35"/>
                  </a:lnTo>
                  <a:lnTo>
                    <a:pt x="98" y="40"/>
                  </a:lnTo>
                  <a:lnTo>
                    <a:pt x="102" y="48"/>
                  </a:lnTo>
                  <a:lnTo>
                    <a:pt x="111" y="53"/>
                  </a:lnTo>
                  <a:lnTo>
                    <a:pt x="116" y="53"/>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61" name="Google Shape;361;p35"/>
            <p:cNvSpPr/>
            <p:nvPr/>
          </p:nvSpPr>
          <p:spPr>
            <a:xfrm>
              <a:off x="3029" y="3361"/>
              <a:ext cx="98" cy="35"/>
            </a:xfrm>
            <a:custGeom>
              <a:avLst/>
              <a:gdLst/>
              <a:ahLst/>
              <a:cxnLst/>
              <a:rect l="l" t="t" r="r" b="b"/>
              <a:pathLst>
                <a:path w="98" h="35" extrusionOk="0">
                  <a:moveTo>
                    <a:pt x="98" y="31"/>
                  </a:moveTo>
                  <a:lnTo>
                    <a:pt x="98" y="31"/>
                  </a:lnTo>
                  <a:lnTo>
                    <a:pt x="85" y="26"/>
                  </a:lnTo>
                  <a:lnTo>
                    <a:pt x="80" y="18"/>
                  </a:lnTo>
                  <a:lnTo>
                    <a:pt x="71" y="18"/>
                  </a:lnTo>
                  <a:lnTo>
                    <a:pt x="67" y="13"/>
                  </a:lnTo>
                  <a:lnTo>
                    <a:pt x="58" y="13"/>
                  </a:lnTo>
                  <a:lnTo>
                    <a:pt x="22" y="4"/>
                  </a:lnTo>
                  <a:lnTo>
                    <a:pt x="5" y="0"/>
                  </a:lnTo>
                  <a:lnTo>
                    <a:pt x="0" y="0"/>
                  </a:lnTo>
                  <a:lnTo>
                    <a:pt x="0" y="4"/>
                  </a:lnTo>
                  <a:lnTo>
                    <a:pt x="0" y="9"/>
                  </a:lnTo>
                  <a:lnTo>
                    <a:pt x="5" y="9"/>
                  </a:lnTo>
                  <a:lnTo>
                    <a:pt x="22" y="13"/>
                  </a:lnTo>
                  <a:lnTo>
                    <a:pt x="53" y="18"/>
                  </a:lnTo>
                  <a:lnTo>
                    <a:pt x="62" y="22"/>
                  </a:lnTo>
                  <a:lnTo>
                    <a:pt x="76" y="26"/>
                  </a:lnTo>
                  <a:lnTo>
                    <a:pt x="80" y="31"/>
                  </a:lnTo>
                  <a:lnTo>
                    <a:pt x="93" y="35"/>
                  </a:lnTo>
                  <a:lnTo>
                    <a:pt x="98" y="35"/>
                  </a:lnTo>
                  <a:lnTo>
                    <a:pt x="98" y="31"/>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62" name="Google Shape;362;p35"/>
            <p:cNvSpPr/>
            <p:nvPr/>
          </p:nvSpPr>
          <p:spPr>
            <a:xfrm>
              <a:off x="3029" y="3383"/>
              <a:ext cx="67" cy="13"/>
            </a:xfrm>
            <a:custGeom>
              <a:avLst/>
              <a:gdLst/>
              <a:ahLst/>
              <a:cxnLst/>
              <a:rect l="l" t="t" r="r" b="b"/>
              <a:pathLst>
                <a:path w="67" h="13" extrusionOk="0">
                  <a:moveTo>
                    <a:pt x="67" y="9"/>
                  </a:moveTo>
                  <a:lnTo>
                    <a:pt x="67" y="9"/>
                  </a:lnTo>
                  <a:lnTo>
                    <a:pt x="58" y="9"/>
                  </a:lnTo>
                  <a:lnTo>
                    <a:pt x="49" y="4"/>
                  </a:lnTo>
                  <a:lnTo>
                    <a:pt x="40" y="4"/>
                  </a:lnTo>
                  <a:lnTo>
                    <a:pt x="27" y="0"/>
                  </a:lnTo>
                  <a:lnTo>
                    <a:pt x="18" y="0"/>
                  </a:lnTo>
                  <a:lnTo>
                    <a:pt x="14" y="0"/>
                  </a:lnTo>
                  <a:lnTo>
                    <a:pt x="9" y="0"/>
                  </a:lnTo>
                  <a:lnTo>
                    <a:pt x="5" y="0"/>
                  </a:lnTo>
                  <a:lnTo>
                    <a:pt x="0" y="0"/>
                  </a:lnTo>
                  <a:lnTo>
                    <a:pt x="0" y="4"/>
                  </a:lnTo>
                  <a:lnTo>
                    <a:pt x="5" y="4"/>
                  </a:lnTo>
                  <a:lnTo>
                    <a:pt x="9" y="4"/>
                  </a:lnTo>
                  <a:lnTo>
                    <a:pt x="14" y="9"/>
                  </a:lnTo>
                  <a:lnTo>
                    <a:pt x="18" y="9"/>
                  </a:lnTo>
                  <a:lnTo>
                    <a:pt x="22" y="9"/>
                  </a:lnTo>
                  <a:lnTo>
                    <a:pt x="27" y="9"/>
                  </a:lnTo>
                  <a:lnTo>
                    <a:pt x="40" y="9"/>
                  </a:lnTo>
                  <a:lnTo>
                    <a:pt x="45" y="9"/>
                  </a:lnTo>
                  <a:lnTo>
                    <a:pt x="58" y="9"/>
                  </a:lnTo>
                  <a:lnTo>
                    <a:pt x="62" y="13"/>
                  </a:lnTo>
                  <a:lnTo>
                    <a:pt x="67" y="13"/>
                  </a:lnTo>
                  <a:lnTo>
                    <a:pt x="67"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63" name="Google Shape;363;p35"/>
            <p:cNvSpPr/>
            <p:nvPr/>
          </p:nvSpPr>
          <p:spPr>
            <a:xfrm>
              <a:off x="3034" y="3396"/>
              <a:ext cx="57" cy="14"/>
            </a:xfrm>
            <a:custGeom>
              <a:avLst/>
              <a:gdLst/>
              <a:ahLst/>
              <a:cxnLst/>
              <a:rect l="l" t="t" r="r" b="b"/>
              <a:pathLst>
                <a:path w="57" h="14" extrusionOk="0">
                  <a:moveTo>
                    <a:pt x="53" y="5"/>
                  </a:moveTo>
                  <a:lnTo>
                    <a:pt x="53" y="5"/>
                  </a:lnTo>
                  <a:lnTo>
                    <a:pt x="40" y="0"/>
                  </a:lnTo>
                  <a:lnTo>
                    <a:pt x="22" y="0"/>
                  </a:lnTo>
                  <a:lnTo>
                    <a:pt x="4" y="5"/>
                  </a:lnTo>
                  <a:lnTo>
                    <a:pt x="0" y="9"/>
                  </a:lnTo>
                  <a:lnTo>
                    <a:pt x="4" y="14"/>
                  </a:lnTo>
                  <a:lnTo>
                    <a:pt x="22" y="14"/>
                  </a:lnTo>
                  <a:lnTo>
                    <a:pt x="40" y="14"/>
                  </a:lnTo>
                  <a:lnTo>
                    <a:pt x="48" y="14"/>
                  </a:lnTo>
                  <a:lnTo>
                    <a:pt x="53" y="14"/>
                  </a:lnTo>
                  <a:lnTo>
                    <a:pt x="57" y="14"/>
                  </a:lnTo>
                  <a:lnTo>
                    <a:pt x="57" y="9"/>
                  </a:lnTo>
                  <a:lnTo>
                    <a:pt x="53" y="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64" name="Google Shape;364;p35"/>
            <p:cNvSpPr/>
            <p:nvPr/>
          </p:nvSpPr>
          <p:spPr>
            <a:xfrm>
              <a:off x="3038" y="3414"/>
              <a:ext cx="44" cy="13"/>
            </a:xfrm>
            <a:custGeom>
              <a:avLst/>
              <a:gdLst/>
              <a:ahLst/>
              <a:cxnLst/>
              <a:rect l="l" t="t" r="r" b="b"/>
              <a:pathLst>
                <a:path w="44" h="13" extrusionOk="0">
                  <a:moveTo>
                    <a:pt x="44" y="0"/>
                  </a:moveTo>
                  <a:lnTo>
                    <a:pt x="44" y="0"/>
                  </a:lnTo>
                  <a:lnTo>
                    <a:pt x="36" y="0"/>
                  </a:lnTo>
                  <a:lnTo>
                    <a:pt x="27" y="0"/>
                  </a:lnTo>
                  <a:lnTo>
                    <a:pt x="22" y="0"/>
                  </a:lnTo>
                  <a:lnTo>
                    <a:pt x="18" y="5"/>
                  </a:lnTo>
                  <a:lnTo>
                    <a:pt x="9" y="9"/>
                  </a:lnTo>
                  <a:lnTo>
                    <a:pt x="5" y="13"/>
                  </a:lnTo>
                  <a:lnTo>
                    <a:pt x="0" y="13"/>
                  </a:lnTo>
                  <a:lnTo>
                    <a:pt x="5" y="13"/>
                  </a:lnTo>
                  <a:lnTo>
                    <a:pt x="13" y="13"/>
                  </a:lnTo>
                  <a:lnTo>
                    <a:pt x="18" y="13"/>
                  </a:lnTo>
                  <a:lnTo>
                    <a:pt x="22" y="9"/>
                  </a:lnTo>
                  <a:lnTo>
                    <a:pt x="31" y="9"/>
                  </a:lnTo>
                  <a:lnTo>
                    <a:pt x="36" y="9"/>
                  </a:lnTo>
                  <a:lnTo>
                    <a:pt x="40" y="9"/>
                  </a:lnTo>
                  <a:lnTo>
                    <a:pt x="44" y="9"/>
                  </a:lnTo>
                  <a:lnTo>
                    <a:pt x="44" y="5"/>
                  </a:lnTo>
                  <a:lnTo>
                    <a:pt x="44"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65" name="Google Shape;365;p35"/>
            <p:cNvSpPr/>
            <p:nvPr/>
          </p:nvSpPr>
          <p:spPr>
            <a:xfrm>
              <a:off x="3180" y="3543"/>
              <a:ext cx="44" cy="44"/>
            </a:xfrm>
            <a:custGeom>
              <a:avLst/>
              <a:gdLst/>
              <a:ahLst/>
              <a:cxnLst/>
              <a:rect l="l" t="t" r="r" b="b"/>
              <a:pathLst>
                <a:path w="44" h="44" extrusionOk="0">
                  <a:moveTo>
                    <a:pt x="36" y="9"/>
                  </a:moveTo>
                  <a:lnTo>
                    <a:pt x="36" y="9"/>
                  </a:lnTo>
                  <a:lnTo>
                    <a:pt x="36" y="13"/>
                  </a:lnTo>
                  <a:lnTo>
                    <a:pt x="36" y="22"/>
                  </a:lnTo>
                  <a:lnTo>
                    <a:pt x="40" y="26"/>
                  </a:lnTo>
                  <a:lnTo>
                    <a:pt x="40" y="40"/>
                  </a:lnTo>
                  <a:lnTo>
                    <a:pt x="40" y="35"/>
                  </a:lnTo>
                  <a:lnTo>
                    <a:pt x="22" y="35"/>
                  </a:lnTo>
                  <a:lnTo>
                    <a:pt x="9" y="35"/>
                  </a:lnTo>
                  <a:lnTo>
                    <a:pt x="9" y="40"/>
                  </a:lnTo>
                  <a:lnTo>
                    <a:pt x="13" y="40"/>
                  </a:lnTo>
                  <a:lnTo>
                    <a:pt x="9" y="26"/>
                  </a:lnTo>
                  <a:lnTo>
                    <a:pt x="9" y="22"/>
                  </a:lnTo>
                  <a:lnTo>
                    <a:pt x="13" y="18"/>
                  </a:lnTo>
                  <a:lnTo>
                    <a:pt x="13" y="13"/>
                  </a:lnTo>
                  <a:lnTo>
                    <a:pt x="18" y="13"/>
                  </a:lnTo>
                  <a:lnTo>
                    <a:pt x="18" y="9"/>
                  </a:lnTo>
                  <a:lnTo>
                    <a:pt x="22" y="9"/>
                  </a:lnTo>
                  <a:lnTo>
                    <a:pt x="18" y="4"/>
                  </a:lnTo>
                  <a:lnTo>
                    <a:pt x="18" y="0"/>
                  </a:lnTo>
                  <a:lnTo>
                    <a:pt x="18" y="4"/>
                  </a:lnTo>
                  <a:lnTo>
                    <a:pt x="9" y="9"/>
                  </a:lnTo>
                  <a:lnTo>
                    <a:pt x="5" y="9"/>
                  </a:lnTo>
                  <a:lnTo>
                    <a:pt x="0" y="9"/>
                  </a:lnTo>
                  <a:lnTo>
                    <a:pt x="0" y="13"/>
                  </a:lnTo>
                  <a:lnTo>
                    <a:pt x="0" y="18"/>
                  </a:lnTo>
                  <a:lnTo>
                    <a:pt x="0" y="26"/>
                  </a:lnTo>
                  <a:lnTo>
                    <a:pt x="5" y="31"/>
                  </a:lnTo>
                  <a:lnTo>
                    <a:pt x="5" y="35"/>
                  </a:lnTo>
                  <a:lnTo>
                    <a:pt x="5" y="40"/>
                  </a:lnTo>
                  <a:lnTo>
                    <a:pt x="5" y="44"/>
                  </a:lnTo>
                  <a:lnTo>
                    <a:pt x="9" y="44"/>
                  </a:lnTo>
                  <a:lnTo>
                    <a:pt x="18" y="44"/>
                  </a:lnTo>
                  <a:lnTo>
                    <a:pt x="22" y="44"/>
                  </a:lnTo>
                  <a:lnTo>
                    <a:pt x="36" y="44"/>
                  </a:lnTo>
                  <a:lnTo>
                    <a:pt x="40" y="40"/>
                  </a:lnTo>
                  <a:lnTo>
                    <a:pt x="44" y="40"/>
                  </a:lnTo>
                  <a:lnTo>
                    <a:pt x="44" y="31"/>
                  </a:lnTo>
                  <a:lnTo>
                    <a:pt x="44" y="26"/>
                  </a:lnTo>
                  <a:lnTo>
                    <a:pt x="40" y="22"/>
                  </a:lnTo>
                  <a:lnTo>
                    <a:pt x="40" y="9"/>
                  </a:lnTo>
                  <a:lnTo>
                    <a:pt x="36" y="9"/>
                  </a:lnTo>
                  <a:lnTo>
                    <a:pt x="36" y="4"/>
                  </a:lnTo>
                  <a:lnTo>
                    <a:pt x="36"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66" name="Google Shape;366;p35"/>
            <p:cNvSpPr/>
            <p:nvPr/>
          </p:nvSpPr>
          <p:spPr>
            <a:xfrm>
              <a:off x="3198" y="3547"/>
              <a:ext cx="22" cy="22"/>
            </a:xfrm>
            <a:custGeom>
              <a:avLst/>
              <a:gdLst/>
              <a:ahLst/>
              <a:cxnLst/>
              <a:rect l="l" t="t" r="r" b="b"/>
              <a:pathLst>
                <a:path w="22" h="22" extrusionOk="0">
                  <a:moveTo>
                    <a:pt x="0" y="5"/>
                  </a:moveTo>
                  <a:lnTo>
                    <a:pt x="0" y="5"/>
                  </a:lnTo>
                  <a:lnTo>
                    <a:pt x="9" y="9"/>
                  </a:lnTo>
                  <a:lnTo>
                    <a:pt x="13" y="14"/>
                  </a:lnTo>
                  <a:lnTo>
                    <a:pt x="18" y="14"/>
                  </a:lnTo>
                  <a:lnTo>
                    <a:pt x="18" y="18"/>
                  </a:lnTo>
                  <a:lnTo>
                    <a:pt x="18" y="22"/>
                  </a:lnTo>
                  <a:lnTo>
                    <a:pt x="22" y="22"/>
                  </a:lnTo>
                  <a:lnTo>
                    <a:pt x="22" y="18"/>
                  </a:lnTo>
                  <a:lnTo>
                    <a:pt x="18" y="14"/>
                  </a:lnTo>
                  <a:lnTo>
                    <a:pt x="18" y="5"/>
                  </a:lnTo>
                  <a:lnTo>
                    <a:pt x="13" y="5"/>
                  </a:lnTo>
                  <a:lnTo>
                    <a:pt x="4" y="5"/>
                  </a:lnTo>
                  <a:lnTo>
                    <a:pt x="0" y="0"/>
                  </a:lnTo>
                  <a:lnTo>
                    <a:pt x="0" y="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67" name="Google Shape;367;p35"/>
            <p:cNvSpPr/>
            <p:nvPr/>
          </p:nvSpPr>
          <p:spPr>
            <a:xfrm>
              <a:off x="3193" y="3552"/>
              <a:ext cx="23" cy="26"/>
            </a:xfrm>
            <a:custGeom>
              <a:avLst/>
              <a:gdLst/>
              <a:ahLst/>
              <a:cxnLst/>
              <a:rect l="l" t="t" r="r" b="b"/>
              <a:pathLst>
                <a:path w="23" h="26" extrusionOk="0">
                  <a:moveTo>
                    <a:pt x="0" y="4"/>
                  </a:moveTo>
                  <a:lnTo>
                    <a:pt x="0" y="4"/>
                  </a:lnTo>
                  <a:lnTo>
                    <a:pt x="5" y="9"/>
                  </a:lnTo>
                  <a:lnTo>
                    <a:pt x="5" y="13"/>
                  </a:lnTo>
                  <a:lnTo>
                    <a:pt x="9" y="17"/>
                  </a:lnTo>
                  <a:lnTo>
                    <a:pt x="14" y="26"/>
                  </a:lnTo>
                  <a:lnTo>
                    <a:pt x="18" y="26"/>
                  </a:lnTo>
                  <a:lnTo>
                    <a:pt x="23" y="26"/>
                  </a:lnTo>
                  <a:lnTo>
                    <a:pt x="23" y="22"/>
                  </a:lnTo>
                  <a:lnTo>
                    <a:pt x="18" y="17"/>
                  </a:lnTo>
                  <a:lnTo>
                    <a:pt x="14" y="13"/>
                  </a:lnTo>
                  <a:lnTo>
                    <a:pt x="9" y="13"/>
                  </a:lnTo>
                  <a:lnTo>
                    <a:pt x="5" y="4"/>
                  </a:lnTo>
                  <a:lnTo>
                    <a:pt x="0" y="0"/>
                  </a:lnTo>
                  <a:lnTo>
                    <a:pt x="0"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68" name="Google Shape;368;p35"/>
            <p:cNvSpPr/>
            <p:nvPr/>
          </p:nvSpPr>
          <p:spPr>
            <a:xfrm>
              <a:off x="3185" y="3561"/>
              <a:ext cx="13" cy="17"/>
            </a:xfrm>
            <a:custGeom>
              <a:avLst/>
              <a:gdLst/>
              <a:ahLst/>
              <a:cxnLst/>
              <a:rect l="l" t="t" r="r" b="b"/>
              <a:pathLst>
                <a:path w="13" h="17" extrusionOk="0">
                  <a:moveTo>
                    <a:pt x="0" y="4"/>
                  </a:moveTo>
                  <a:lnTo>
                    <a:pt x="0" y="4"/>
                  </a:lnTo>
                  <a:lnTo>
                    <a:pt x="4" y="8"/>
                  </a:lnTo>
                  <a:lnTo>
                    <a:pt x="8" y="17"/>
                  </a:lnTo>
                  <a:lnTo>
                    <a:pt x="13" y="17"/>
                  </a:lnTo>
                  <a:lnTo>
                    <a:pt x="13" y="13"/>
                  </a:lnTo>
                  <a:lnTo>
                    <a:pt x="13" y="8"/>
                  </a:lnTo>
                  <a:lnTo>
                    <a:pt x="8" y="4"/>
                  </a:lnTo>
                  <a:lnTo>
                    <a:pt x="4" y="0"/>
                  </a:lnTo>
                  <a:lnTo>
                    <a:pt x="0" y="0"/>
                  </a:lnTo>
                  <a:lnTo>
                    <a:pt x="0"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69" name="Google Shape;369;p35"/>
            <p:cNvSpPr/>
            <p:nvPr/>
          </p:nvSpPr>
          <p:spPr>
            <a:xfrm>
              <a:off x="3091" y="3498"/>
              <a:ext cx="80" cy="63"/>
            </a:xfrm>
            <a:custGeom>
              <a:avLst/>
              <a:gdLst/>
              <a:ahLst/>
              <a:cxnLst/>
              <a:rect l="l" t="t" r="r" b="b"/>
              <a:pathLst>
                <a:path w="80" h="63" extrusionOk="0">
                  <a:moveTo>
                    <a:pt x="80" y="58"/>
                  </a:moveTo>
                  <a:lnTo>
                    <a:pt x="80" y="58"/>
                  </a:lnTo>
                  <a:lnTo>
                    <a:pt x="71" y="54"/>
                  </a:lnTo>
                  <a:lnTo>
                    <a:pt x="58" y="40"/>
                  </a:lnTo>
                  <a:lnTo>
                    <a:pt x="49" y="36"/>
                  </a:lnTo>
                  <a:lnTo>
                    <a:pt x="40" y="32"/>
                  </a:lnTo>
                  <a:lnTo>
                    <a:pt x="36" y="27"/>
                  </a:lnTo>
                  <a:lnTo>
                    <a:pt x="31" y="27"/>
                  </a:lnTo>
                  <a:lnTo>
                    <a:pt x="27" y="23"/>
                  </a:lnTo>
                  <a:lnTo>
                    <a:pt x="18" y="23"/>
                  </a:lnTo>
                  <a:lnTo>
                    <a:pt x="18" y="18"/>
                  </a:lnTo>
                  <a:lnTo>
                    <a:pt x="14" y="18"/>
                  </a:lnTo>
                  <a:lnTo>
                    <a:pt x="14" y="14"/>
                  </a:lnTo>
                  <a:lnTo>
                    <a:pt x="14" y="9"/>
                  </a:lnTo>
                  <a:lnTo>
                    <a:pt x="14" y="5"/>
                  </a:lnTo>
                  <a:lnTo>
                    <a:pt x="18" y="0"/>
                  </a:lnTo>
                  <a:lnTo>
                    <a:pt x="9" y="0"/>
                  </a:lnTo>
                  <a:lnTo>
                    <a:pt x="5" y="0"/>
                  </a:lnTo>
                  <a:lnTo>
                    <a:pt x="5" y="5"/>
                  </a:lnTo>
                  <a:lnTo>
                    <a:pt x="5" y="9"/>
                  </a:lnTo>
                  <a:lnTo>
                    <a:pt x="0" y="14"/>
                  </a:lnTo>
                  <a:lnTo>
                    <a:pt x="5" y="18"/>
                  </a:lnTo>
                  <a:lnTo>
                    <a:pt x="9" y="23"/>
                  </a:lnTo>
                  <a:lnTo>
                    <a:pt x="14" y="23"/>
                  </a:lnTo>
                  <a:lnTo>
                    <a:pt x="18" y="27"/>
                  </a:lnTo>
                  <a:lnTo>
                    <a:pt x="23" y="27"/>
                  </a:lnTo>
                  <a:lnTo>
                    <a:pt x="27" y="32"/>
                  </a:lnTo>
                  <a:lnTo>
                    <a:pt x="36" y="36"/>
                  </a:lnTo>
                  <a:lnTo>
                    <a:pt x="45" y="36"/>
                  </a:lnTo>
                  <a:lnTo>
                    <a:pt x="58" y="45"/>
                  </a:lnTo>
                  <a:lnTo>
                    <a:pt x="71" y="54"/>
                  </a:lnTo>
                  <a:lnTo>
                    <a:pt x="80" y="63"/>
                  </a:lnTo>
                  <a:lnTo>
                    <a:pt x="80" y="5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70" name="Google Shape;370;p35"/>
            <p:cNvSpPr/>
            <p:nvPr/>
          </p:nvSpPr>
          <p:spPr>
            <a:xfrm>
              <a:off x="3229" y="3534"/>
              <a:ext cx="13" cy="35"/>
            </a:xfrm>
            <a:custGeom>
              <a:avLst/>
              <a:gdLst/>
              <a:ahLst/>
              <a:cxnLst/>
              <a:rect l="l" t="t" r="r" b="b"/>
              <a:pathLst>
                <a:path w="13" h="35" extrusionOk="0">
                  <a:moveTo>
                    <a:pt x="4" y="4"/>
                  </a:moveTo>
                  <a:lnTo>
                    <a:pt x="4" y="4"/>
                  </a:lnTo>
                  <a:lnTo>
                    <a:pt x="9" y="4"/>
                  </a:lnTo>
                  <a:lnTo>
                    <a:pt x="9" y="9"/>
                  </a:lnTo>
                  <a:lnTo>
                    <a:pt x="9" y="13"/>
                  </a:lnTo>
                  <a:lnTo>
                    <a:pt x="9" y="18"/>
                  </a:lnTo>
                  <a:lnTo>
                    <a:pt x="4" y="18"/>
                  </a:lnTo>
                  <a:lnTo>
                    <a:pt x="4" y="22"/>
                  </a:lnTo>
                  <a:lnTo>
                    <a:pt x="0" y="31"/>
                  </a:lnTo>
                  <a:lnTo>
                    <a:pt x="0" y="35"/>
                  </a:lnTo>
                  <a:lnTo>
                    <a:pt x="4" y="35"/>
                  </a:lnTo>
                  <a:lnTo>
                    <a:pt x="9" y="27"/>
                  </a:lnTo>
                  <a:lnTo>
                    <a:pt x="9" y="22"/>
                  </a:lnTo>
                  <a:lnTo>
                    <a:pt x="9" y="18"/>
                  </a:lnTo>
                  <a:lnTo>
                    <a:pt x="13" y="18"/>
                  </a:lnTo>
                  <a:lnTo>
                    <a:pt x="13" y="13"/>
                  </a:lnTo>
                  <a:lnTo>
                    <a:pt x="9" y="9"/>
                  </a:lnTo>
                  <a:lnTo>
                    <a:pt x="9" y="0"/>
                  </a:lnTo>
                  <a:lnTo>
                    <a:pt x="4" y="0"/>
                  </a:lnTo>
                  <a:lnTo>
                    <a:pt x="4"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71" name="Google Shape;371;p35"/>
            <p:cNvSpPr/>
            <p:nvPr/>
          </p:nvSpPr>
          <p:spPr>
            <a:xfrm>
              <a:off x="3065" y="3516"/>
              <a:ext cx="26" cy="14"/>
            </a:xfrm>
            <a:custGeom>
              <a:avLst/>
              <a:gdLst/>
              <a:ahLst/>
              <a:cxnLst/>
              <a:rect l="l" t="t" r="r" b="b"/>
              <a:pathLst>
                <a:path w="26" h="14" extrusionOk="0">
                  <a:moveTo>
                    <a:pt x="26" y="0"/>
                  </a:moveTo>
                  <a:lnTo>
                    <a:pt x="26" y="0"/>
                  </a:lnTo>
                  <a:lnTo>
                    <a:pt x="22" y="0"/>
                  </a:lnTo>
                  <a:lnTo>
                    <a:pt x="13" y="0"/>
                  </a:lnTo>
                  <a:lnTo>
                    <a:pt x="9" y="5"/>
                  </a:lnTo>
                  <a:lnTo>
                    <a:pt x="4" y="5"/>
                  </a:lnTo>
                  <a:lnTo>
                    <a:pt x="0" y="9"/>
                  </a:lnTo>
                  <a:lnTo>
                    <a:pt x="0" y="14"/>
                  </a:lnTo>
                  <a:lnTo>
                    <a:pt x="4" y="14"/>
                  </a:lnTo>
                  <a:lnTo>
                    <a:pt x="9" y="9"/>
                  </a:lnTo>
                  <a:lnTo>
                    <a:pt x="13" y="5"/>
                  </a:lnTo>
                  <a:lnTo>
                    <a:pt x="22" y="5"/>
                  </a:lnTo>
                  <a:lnTo>
                    <a:pt x="26" y="5"/>
                  </a:lnTo>
                  <a:lnTo>
                    <a:pt x="26"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72" name="Google Shape;372;p35"/>
            <p:cNvSpPr/>
            <p:nvPr/>
          </p:nvSpPr>
          <p:spPr>
            <a:xfrm>
              <a:off x="2767" y="3552"/>
              <a:ext cx="449" cy="208"/>
            </a:xfrm>
            <a:custGeom>
              <a:avLst/>
              <a:gdLst/>
              <a:ahLst/>
              <a:cxnLst/>
              <a:rect l="l" t="t" r="r" b="b"/>
              <a:pathLst>
                <a:path w="449" h="208" extrusionOk="0">
                  <a:moveTo>
                    <a:pt x="240" y="0"/>
                  </a:moveTo>
                  <a:lnTo>
                    <a:pt x="240" y="0"/>
                  </a:lnTo>
                  <a:lnTo>
                    <a:pt x="231" y="9"/>
                  </a:lnTo>
                  <a:lnTo>
                    <a:pt x="218" y="13"/>
                  </a:lnTo>
                  <a:lnTo>
                    <a:pt x="200" y="26"/>
                  </a:lnTo>
                  <a:lnTo>
                    <a:pt x="182" y="40"/>
                  </a:lnTo>
                  <a:lnTo>
                    <a:pt x="165" y="53"/>
                  </a:lnTo>
                  <a:lnTo>
                    <a:pt x="156" y="57"/>
                  </a:lnTo>
                  <a:lnTo>
                    <a:pt x="147" y="57"/>
                  </a:lnTo>
                  <a:lnTo>
                    <a:pt x="147" y="62"/>
                  </a:lnTo>
                  <a:lnTo>
                    <a:pt x="134" y="66"/>
                  </a:lnTo>
                  <a:lnTo>
                    <a:pt x="120" y="71"/>
                  </a:lnTo>
                  <a:lnTo>
                    <a:pt x="111" y="71"/>
                  </a:lnTo>
                  <a:lnTo>
                    <a:pt x="94" y="71"/>
                  </a:lnTo>
                  <a:lnTo>
                    <a:pt x="80" y="75"/>
                  </a:lnTo>
                  <a:lnTo>
                    <a:pt x="67" y="75"/>
                  </a:lnTo>
                  <a:lnTo>
                    <a:pt x="54" y="75"/>
                  </a:lnTo>
                  <a:lnTo>
                    <a:pt x="36" y="75"/>
                  </a:lnTo>
                  <a:lnTo>
                    <a:pt x="27" y="80"/>
                  </a:lnTo>
                  <a:lnTo>
                    <a:pt x="23" y="80"/>
                  </a:lnTo>
                  <a:lnTo>
                    <a:pt x="14" y="80"/>
                  </a:lnTo>
                  <a:lnTo>
                    <a:pt x="5" y="80"/>
                  </a:lnTo>
                  <a:lnTo>
                    <a:pt x="5" y="84"/>
                  </a:lnTo>
                  <a:lnTo>
                    <a:pt x="0" y="84"/>
                  </a:lnTo>
                  <a:lnTo>
                    <a:pt x="0" y="88"/>
                  </a:lnTo>
                  <a:lnTo>
                    <a:pt x="0" y="93"/>
                  </a:lnTo>
                  <a:lnTo>
                    <a:pt x="5" y="102"/>
                  </a:lnTo>
                  <a:lnTo>
                    <a:pt x="5" y="106"/>
                  </a:lnTo>
                  <a:lnTo>
                    <a:pt x="5" y="111"/>
                  </a:lnTo>
                  <a:lnTo>
                    <a:pt x="5" y="120"/>
                  </a:lnTo>
                  <a:lnTo>
                    <a:pt x="5" y="124"/>
                  </a:lnTo>
                  <a:lnTo>
                    <a:pt x="9" y="128"/>
                  </a:lnTo>
                  <a:lnTo>
                    <a:pt x="9" y="133"/>
                  </a:lnTo>
                  <a:lnTo>
                    <a:pt x="5" y="137"/>
                  </a:lnTo>
                  <a:lnTo>
                    <a:pt x="5" y="142"/>
                  </a:lnTo>
                  <a:lnTo>
                    <a:pt x="5" y="146"/>
                  </a:lnTo>
                  <a:lnTo>
                    <a:pt x="5" y="151"/>
                  </a:lnTo>
                  <a:lnTo>
                    <a:pt x="5" y="155"/>
                  </a:lnTo>
                  <a:lnTo>
                    <a:pt x="5" y="160"/>
                  </a:lnTo>
                  <a:lnTo>
                    <a:pt x="5" y="164"/>
                  </a:lnTo>
                  <a:lnTo>
                    <a:pt x="5" y="168"/>
                  </a:lnTo>
                  <a:lnTo>
                    <a:pt x="9" y="168"/>
                  </a:lnTo>
                  <a:lnTo>
                    <a:pt x="14" y="168"/>
                  </a:lnTo>
                  <a:lnTo>
                    <a:pt x="18" y="168"/>
                  </a:lnTo>
                  <a:lnTo>
                    <a:pt x="23" y="164"/>
                  </a:lnTo>
                  <a:lnTo>
                    <a:pt x="32" y="164"/>
                  </a:lnTo>
                  <a:lnTo>
                    <a:pt x="40" y="164"/>
                  </a:lnTo>
                  <a:lnTo>
                    <a:pt x="49" y="164"/>
                  </a:lnTo>
                  <a:lnTo>
                    <a:pt x="58" y="160"/>
                  </a:lnTo>
                  <a:lnTo>
                    <a:pt x="80" y="160"/>
                  </a:lnTo>
                  <a:lnTo>
                    <a:pt x="89" y="160"/>
                  </a:lnTo>
                  <a:lnTo>
                    <a:pt x="94" y="164"/>
                  </a:lnTo>
                  <a:lnTo>
                    <a:pt x="98" y="164"/>
                  </a:lnTo>
                  <a:lnTo>
                    <a:pt x="103" y="164"/>
                  </a:lnTo>
                  <a:lnTo>
                    <a:pt x="111" y="164"/>
                  </a:lnTo>
                  <a:lnTo>
                    <a:pt x="111" y="160"/>
                  </a:lnTo>
                  <a:lnTo>
                    <a:pt x="120" y="160"/>
                  </a:lnTo>
                  <a:lnTo>
                    <a:pt x="125" y="160"/>
                  </a:lnTo>
                  <a:lnTo>
                    <a:pt x="129" y="155"/>
                  </a:lnTo>
                  <a:lnTo>
                    <a:pt x="138" y="151"/>
                  </a:lnTo>
                  <a:lnTo>
                    <a:pt x="142" y="146"/>
                  </a:lnTo>
                  <a:lnTo>
                    <a:pt x="147" y="146"/>
                  </a:lnTo>
                  <a:lnTo>
                    <a:pt x="151" y="146"/>
                  </a:lnTo>
                  <a:lnTo>
                    <a:pt x="156" y="146"/>
                  </a:lnTo>
                  <a:lnTo>
                    <a:pt x="165" y="146"/>
                  </a:lnTo>
                  <a:lnTo>
                    <a:pt x="169" y="142"/>
                  </a:lnTo>
                  <a:lnTo>
                    <a:pt x="174" y="142"/>
                  </a:lnTo>
                  <a:lnTo>
                    <a:pt x="182" y="142"/>
                  </a:lnTo>
                  <a:lnTo>
                    <a:pt x="187" y="137"/>
                  </a:lnTo>
                  <a:lnTo>
                    <a:pt x="200" y="133"/>
                  </a:lnTo>
                  <a:lnTo>
                    <a:pt x="218" y="124"/>
                  </a:lnTo>
                  <a:lnTo>
                    <a:pt x="236" y="115"/>
                  </a:lnTo>
                  <a:lnTo>
                    <a:pt x="249" y="111"/>
                  </a:lnTo>
                  <a:lnTo>
                    <a:pt x="253" y="106"/>
                  </a:lnTo>
                  <a:lnTo>
                    <a:pt x="262" y="102"/>
                  </a:lnTo>
                  <a:lnTo>
                    <a:pt x="276" y="88"/>
                  </a:lnTo>
                  <a:lnTo>
                    <a:pt x="280" y="88"/>
                  </a:lnTo>
                  <a:lnTo>
                    <a:pt x="284" y="88"/>
                  </a:lnTo>
                  <a:lnTo>
                    <a:pt x="289" y="84"/>
                  </a:lnTo>
                  <a:lnTo>
                    <a:pt x="289" y="88"/>
                  </a:lnTo>
                  <a:lnTo>
                    <a:pt x="289" y="97"/>
                  </a:lnTo>
                  <a:lnTo>
                    <a:pt x="284" y="102"/>
                  </a:lnTo>
                  <a:lnTo>
                    <a:pt x="280" y="106"/>
                  </a:lnTo>
                  <a:lnTo>
                    <a:pt x="276" y="111"/>
                  </a:lnTo>
                  <a:lnTo>
                    <a:pt x="271" y="115"/>
                  </a:lnTo>
                  <a:lnTo>
                    <a:pt x="267" y="120"/>
                  </a:lnTo>
                  <a:lnTo>
                    <a:pt x="262" y="120"/>
                  </a:lnTo>
                  <a:lnTo>
                    <a:pt x="258" y="124"/>
                  </a:lnTo>
                  <a:lnTo>
                    <a:pt x="253" y="124"/>
                  </a:lnTo>
                  <a:lnTo>
                    <a:pt x="253" y="128"/>
                  </a:lnTo>
                  <a:lnTo>
                    <a:pt x="253" y="133"/>
                  </a:lnTo>
                  <a:lnTo>
                    <a:pt x="253" y="137"/>
                  </a:lnTo>
                  <a:lnTo>
                    <a:pt x="253" y="142"/>
                  </a:lnTo>
                  <a:lnTo>
                    <a:pt x="249" y="142"/>
                  </a:lnTo>
                  <a:lnTo>
                    <a:pt x="244" y="146"/>
                  </a:lnTo>
                  <a:lnTo>
                    <a:pt x="240" y="151"/>
                  </a:lnTo>
                  <a:lnTo>
                    <a:pt x="231" y="155"/>
                  </a:lnTo>
                  <a:lnTo>
                    <a:pt x="218" y="160"/>
                  </a:lnTo>
                  <a:lnTo>
                    <a:pt x="213" y="160"/>
                  </a:lnTo>
                  <a:lnTo>
                    <a:pt x="205" y="168"/>
                  </a:lnTo>
                  <a:lnTo>
                    <a:pt x="200" y="173"/>
                  </a:lnTo>
                  <a:lnTo>
                    <a:pt x="191" y="177"/>
                  </a:lnTo>
                  <a:lnTo>
                    <a:pt x="182" y="182"/>
                  </a:lnTo>
                  <a:lnTo>
                    <a:pt x="178" y="182"/>
                  </a:lnTo>
                  <a:lnTo>
                    <a:pt x="174" y="186"/>
                  </a:lnTo>
                  <a:lnTo>
                    <a:pt x="169" y="195"/>
                  </a:lnTo>
                  <a:lnTo>
                    <a:pt x="169" y="199"/>
                  </a:lnTo>
                  <a:lnTo>
                    <a:pt x="165" y="199"/>
                  </a:lnTo>
                  <a:lnTo>
                    <a:pt x="165" y="204"/>
                  </a:lnTo>
                  <a:lnTo>
                    <a:pt x="165" y="208"/>
                  </a:lnTo>
                  <a:lnTo>
                    <a:pt x="174" y="199"/>
                  </a:lnTo>
                  <a:lnTo>
                    <a:pt x="182" y="199"/>
                  </a:lnTo>
                  <a:lnTo>
                    <a:pt x="191" y="199"/>
                  </a:lnTo>
                  <a:lnTo>
                    <a:pt x="209" y="191"/>
                  </a:lnTo>
                  <a:lnTo>
                    <a:pt x="227" y="186"/>
                  </a:lnTo>
                  <a:lnTo>
                    <a:pt x="236" y="182"/>
                  </a:lnTo>
                  <a:lnTo>
                    <a:pt x="240" y="182"/>
                  </a:lnTo>
                  <a:lnTo>
                    <a:pt x="262" y="177"/>
                  </a:lnTo>
                  <a:lnTo>
                    <a:pt x="271" y="177"/>
                  </a:lnTo>
                  <a:lnTo>
                    <a:pt x="271" y="173"/>
                  </a:lnTo>
                  <a:lnTo>
                    <a:pt x="276" y="173"/>
                  </a:lnTo>
                  <a:lnTo>
                    <a:pt x="280" y="168"/>
                  </a:lnTo>
                  <a:lnTo>
                    <a:pt x="280" y="164"/>
                  </a:lnTo>
                  <a:lnTo>
                    <a:pt x="284" y="160"/>
                  </a:lnTo>
                  <a:lnTo>
                    <a:pt x="280" y="160"/>
                  </a:lnTo>
                  <a:lnTo>
                    <a:pt x="280" y="164"/>
                  </a:lnTo>
                  <a:lnTo>
                    <a:pt x="284" y="160"/>
                  </a:lnTo>
                  <a:lnTo>
                    <a:pt x="289" y="151"/>
                  </a:lnTo>
                  <a:lnTo>
                    <a:pt x="289" y="146"/>
                  </a:lnTo>
                  <a:lnTo>
                    <a:pt x="293" y="142"/>
                  </a:lnTo>
                  <a:lnTo>
                    <a:pt x="298" y="142"/>
                  </a:lnTo>
                  <a:lnTo>
                    <a:pt x="293" y="142"/>
                  </a:lnTo>
                  <a:lnTo>
                    <a:pt x="302" y="146"/>
                  </a:lnTo>
                  <a:lnTo>
                    <a:pt x="307" y="146"/>
                  </a:lnTo>
                  <a:lnTo>
                    <a:pt x="307" y="151"/>
                  </a:lnTo>
                  <a:lnTo>
                    <a:pt x="311" y="151"/>
                  </a:lnTo>
                  <a:lnTo>
                    <a:pt x="320" y="151"/>
                  </a:lnTo>
                  <a:lnTo>
                    <a:pt x="324" y="151"/>
                  </a:lnTo>
                  <a:lnTo>
                    <a:pt x="338" y="151"/>
                  </a:lnTo>
                  <a:lnTo>
                    <a:pt x="342" y="151"/>
                  </a:lnTo>
                  <a:lnTo>
                    <a:pt x="351" y="151"/>
                  </a:lnTo>
                  <a:lnTo>
                    <a:pt x="360" y="155"/>
                  </a:lnTo>
                  <a:lnTo>
                    <a:pt x="364" y="155"/>
                  </a:lnTo>
                  <a:lnTo>
                    <a:pt x="369" y="151"/>
                  </a:lnTo>
                  <a:lnTo>
                    <a:pt x="378" y="151"/>
                  </a:lnTo>
                  <a:lnTo>
                    <a:pt x="382" y="155"/>
                  </a:lnTo>
                  <a:lnTo>
                    <a:pt x="386" y="155"/>
                  </a:lnTo>
                  <a:lnTo>
                    <a:pt x="395" y="151"/>
                  </a:lnTo>
                  <a:lnTo>
                    <a:pt x="400" y="146"/>
                  </a:lnTo>
                  <a:lnTo>
                    <a:pt x="404" y="146"/>
                  </a:lnTo>
                  <a:lnTo>
                    <a:pt x="409" y="146"/>
                  </a:lnTo>
                  <a:lnTo>
                    <a:pt x="413" y="146"/>
                  </a:lnTo>
                  <a:lnTo>
                    <a:pt x="422" y="151"/>
                  </a:lnTo>
                  <a:lnTo>
                    <a:pt x="426" y="151"/>
                  </a:lnTo>
                  <a:lnTo>
                    <a:pt x="431" y="151"/>
                  </a:lnTo>
                  <a:lnTo>
                    <a:pt x="435" y="155"/>
                  </a:lnTo>
                  <a:lnTo>
                    <a:pt x="440" y="155"/>
                  </a:lnTo>
                  <a:lnTo>
                    <a:pt x="444" y="160"/>
                  </a:lnTo>
                  <a:lnTo>
                    <a:pt x="449" y="160"/>
                  </a:lnTo>
                  <a:lnTo>
                    <a:pt x="449" y="155"/>
                  </a:lnTo>
                  <a:lnTo>
                    <a:pt x="449" y="151"/>
                  </a:lnTo>
                  <a:lnTo>
                    <a:pt x="449" y="146"/>
                  </a:lnTo>
                  <a:lnTo>
                    <a:pt x="449" y="142"/>
                  </a:lnTo>
                  <a:lnTo>
                    <a:pt x="449" y="133"/>
                  </a:lnTo>
                  <a:lnTo>
                    <a:pt x="444" y="133"/>
                  </a:lnTo>
                  <a:lnTo>
                    <a:pt x="444" y="137"/>
                  </a:lnTo>
                  <a:lnTo>
                    <a:pt x="449" y="142"/>
                  </a:lnTo>
                  <a:lnTo>
                    <a:pt x="444" y="142"/>
                  </a:lnTo>
                  <a:lnTo>
                    <a:pt x="444" y="146"/>
                  </a:lnTo>
                  <a:lnTo>
                    <a:pt x="440" y="146"/>
                  </a:lnTo>
                  <a:lnTo>
                    <a:pt x="435" y="142"/>
                  </a:lnTo>
                  <a:lnTo>
                    <a:pt x="431" y="142"/>
                  </a:lnTo>
                  <a:lnTo>
                    <a:pt x="422" y="142"/>
                  </a:lnTo>
                  <a:lnTo>
                    <a:pt x="413" y="142"/>
                  </a:lnTo>
                  <a:lnTo>
                    <a:pt x="409" y="142"/>
                  </a:lnTo>
                  <a:lnTo>
                    <a:pt x="404" y="142"/>
                  </a:lnTo>
                  <a:lnTo>
                    <a:pt x="395" y="142"/>
                  </a:lnTo>
                  <a:lnTo>
                    <a:pt x="391" y="142"/>
                  </a:lnTo>
                  <a:lnTo>
                    <a:pt x="382" y="146"/>
                  </a:lnTo>
                  <a:lnTo>
                    <a:pt x="386" y="146"/>
                  </a:lnTo>
                  <a:lnTo>
                    <a:pt x="378" y="142"/>
                  </a:lnTo>
                  <a:lnTo>
                    <a:pt x="378" y="146"/>
                  </a:lnTo>
                  <a:lnTo>
                    <a:pt x="382" y="146"/>
                  </a:lnTo>
                  <a:lnTo>
                    <a:pt x="378" y="146"/>
                  </a:lnTo>
                  <a:lnTo>
                    <a:pt x="369" y="142"/>
                  </a:lnTo>
                  <a:lnTo>
                    <a:pt x="364" y="142"/>
                  </a:lnTo>
                  <a:lnTo>
                    <a:pt x="360" y="142"/>
                  </a:lnTo>
                  <a:lnTo>
                    <a:pt x="360" y="146"/>
                  </a:lnTo>
                  <a:lnTo>
                    <a:pt x="360" y="151"/>
                  </a:lnTo>
                  <a:lnTo>
                    <a:pt x="360" y="146"/>
                  </a:lnTo>
                  <a:lnTo>
                    <a:pt x="351" y="142"/>
                  </a:lnTo>
                  <a:lnTo>
                    <a:pt x="342" y="142"/>
                  </a:lnTo>
                  <a:lnTo>
                    <a:pt x="338" y="142"/>
                  </a:lnTo>
                  <a:lnTo>
                    <a:pt x="329" y="142"/>
                  </a:lnTo>
                  <a:lnTo>
                    <a:pt x="320" y="142"/>
                  </a:lnTo>
                  <a:lnTo>
                    <a:pt x="315" y="142"/>
                  </a:lnTo>
                  <a:lnTo>
                    <a:pt x="307" y="142"/>
                  </a:lnTo>
                  <a:lnTo>
                    <a:pt x="298" y="137"/>
                  </a:lnTo>
                  <a:lnTo>
                    <a:pt x="293" y="137"/>
                  </a:lnTo>
                  <a:lnTo>
                    <a:pt x="293" y="142"/>
                  </a:lnTo>
                  <a:lnTo>
                    <a:pt x="289" y="142"/>
                  </a:lnTo>
                  <a:lnTo>
                    <a:pt x="280" y="146"/>
                  </a:lnTo>
                  <a:lnTo>
                    <a:pt x="276" y="155"/>
                  </a:lnTo>
                  <a:lnTo>
                    <a:pt x="271" y="164"/>
                  </a:lnTo>
                  <a:lnTo>
                    <a:pt x="276" y="160"/>
                  </a:lnTo>
                  <a:lnTo>
                    <a:pt x="276" y="155"/>
                  </a:lnTo>
                  <a:lnTo>
                    <a:pt x="276" y="160"/>
                  </a:lnTo>
                  <a:lnTo>
                    <a:pt x="276" y="164"/>
                  </a:lnTo>
                  <a:lnTo>
                    <a:pt x="276" y="160"/>
                  </a:lnTo>
                  <a:lnTo>
                    <a:pt x="271" y="164"/>
                  </a:lnTo>
                  <a:lnTo>
                    <a:pt x="258" y="168"/>
                  </a:lnTo>
                  <a:lnTo>
                    <a:pt x="236" y="173"/>
                  </a:lnTo>
                  <a:lnTo>
                    <a:pt x="205" y="186"/>
                  </a:lnTo>
                  <a:lnTo>
                    <a:pt x="174" y="199"/>
                  </a:lnTo>
                  <a:lnTo>
                    <a:pt x="165" y="204"/>
                  </a:lnTo>
                  <a:lnTo>
                    <a:pt x="160" y="204"/>
                  </a:lnTo>
                  <a:lnTo>
                    <a:pt x="160" y="208"/>
                  </a:lnTo>
                  <a:lnTo>
                    <a:pt x="165" y="208"/>
                  </a:lnTo>
                  <a:lnTo>
                    <a:pt x="169" y="208"/>
                  </a:lnTo>
                  <a:lnTo>
                    <a:pt x="174" y="204"/>
                  </a:lnTo>
                  <a:lnTo>
                    <a:pt x="178" y="199"/>
                  </a:lnTo>
                  <a:lnTo>
                    <a:pt x="182" y="191"/>
                  </a:lnTo>
                  <a:lnTo>
                    <a:pt x="191" y="186"/>
                  </a:lnTo>
                  <a:lnTo>
                    <a:pt x="196" y="182"/>
                  </a:lnTo>
                  <a:lnTo>
                    <a:pt x="200" y="182"/>
                  </a:lnTo>
                  <a:lnTo>
                    <a:pt x="209" y="177"/>
                  </a:lnTo>
                  <a:lnTo>
                    <a:pt x="213" y="173"/>
                  </a:lnTo>
                  <a:lnTo>
                    <a:pt x="218" y="168"/>
                  </a:lnTo>
                  <a:lnTo>
                    <a:pt x="222" y="164"/>
                  </a:lnTo>
                  <a:lnTo>
                    <a:pt x="236" y="160"/>
                  </a:lnTo>
                  <a:lnTo>
                    <a:pt x="244" y="160"/>
                  </a:lnTo>
                  <a:lnTo>
                    <a:pt x="249" y="155"/>
                  </a:lnTo>
                  <a:lnTo>
                    <a:pt x="253" y="151"/>
                  </a:lnTo>
                  <a:lnTo>
                    <a:pt x="253" y="146"/>
                  </a:lnTo>
                  <a:lnTo>
                    <a:pt x="258" y="142"/>
                  </a:lnTo>
                  <a:lnTo>
                    <a:pt x="258" y="137"/>
                  </a:lnTo>
                  <a:lnTo>
                    <a:pt x="262" y="133"/>
                  </a:lnTo>
                  <a:lnTo>
                    <a:pt x="262" y="128"/>
                  </a:lnTo>
                  <a:lnTo>
                    <a:pt x="267" y="124"/>
                  </a:lnTo>
                  <a:lnTo>
                    <a:pt x="271" y="124"/>
                  </a:lnTo>
                  <a:lnTo>
                    <a:pt x="271" y="120"/>
                  </a:lnTo>
                  <a:lnTo>
                    <a:pt x="280" y="115"/>
                  </a:lnTo>
                  <a:lnTo>
                    <a:pt x="289" y="111"/>
                  </a:lnTo>
                  <a:lnTo>
                    <a:pt x="289" y="106"/>
                  </a:lnTo>
                  <a:lnTo>
                    <a:pt x="289" y="97"/>
                  </a:lnTo>
                  <a:lnTo>
                    <a:pt x="293" y="88"/>
                  </a:lnTo>
                  <a:lnTo>
                    <a:pt x="293" y="84"/>
                  </a:lnTo>
                  <a:lnTo>
                    <a:pt x="289" y="80"/>
                  </a:lnTo>
                  <a:lnTo>
                    <a:pt x="284" y="80"/>
                  </a:lnTo>
                  <a:lnTo>
                    <a:pt x="280" y="80"/>
                  </a:lnTo>
                  <a:lnTo>
                    <a:pt x="276" y="84"/>
                  </a:lnTo>
                  <a:lnTo>
                    <a:pt x="271" y="88"/>
                  </a:lnTo>
                  <a:lnTo>
                    <a:pt x="258" y="93"/>
                  </a:lnTo>
                  <a:lnTo>
                    <a:pt x="253" y="102"/>
                  </a:lnTo>
                  <a:lnTo>
                    <a:pt x="244" y="106"/>
                  </a:lnTo>
                  <a:lnTo>
                    <a:pt x="236" y="106"/>
                  </a:lnTo>
                  <a:lnTo>
                    <a:pt x="218" y="120"/>
                  </a:lnTo>
                  <a:lnTo>
                    <a:pt x="200" y="128"/>
                  </a:lnTo>
                  <a:lnTo>
                    <a:pt x="187" y="133"/>
                  </a:lnTo>
                  <a:lnTo>
                    <a:pt x="178" y="137"/>
                  </a:lnTo>
                  <a:lnTo>
                    <a:pt x="169" y="137"/>
                  </a:lnTo>
                  <a:lnTo>
                    <a:pt x="165" y="142"/>
                  </a:lnTo>
                  <a:lnTo>
                    <a:pt x="156" y="142"/>
                  </a:lnTo>
                  <a:lnTo>
                    <a:pt x="147" y="142"/>
                  </a:lnTo>
                  <a:lnTo>
                    <a:pt x="142" y="142"/>
                  </a:lnTo>
                  <a:lnTo>
                    <a:pt x="138" y="142"/>
                  </a:lnTo>
                  <a:lnTo>
                    <a:pt x="134" y="142"/>
                  </a:lnTo>
                  <a:lnTo>
                    <a:pt x="129" y="146"/>
                  </a:lnTo>
                  <a:lnTo>
                    <a:pt x="125" y="151"/>
                  </a:lnTo>
                  <a:lnTo>
                    <a:pt x="120" y="151"/>
                  </a:lnTo>
                  <a:lnTo>
                    <a:pt x="116" y="155"/>
                  </a:lnTo>
                  <a:lnTo>
                    <a:pt x="111" y="155"/>
                  </a:lnTo>
                  <a:lnTo>
                    <a:pt x="103" y="155"/>
                  </a:lnTo>
                  <a:lnTo>
                    <a:pt x="98" y="155"/>
                  </a:lnTo>
                  <a:lnTo>
                    <a:pt x="94" y="155"/>
                  </a:lnTo>
                  <a:lnTo>
                    <a:pt x="89" y="155"/>
                  </a:lnTo>
                  <a:lnTo>
                    <a:pt x="80" y="155"/>
                  </a:lnTo>
                  <a:lnTo>
                    <a:pt x="71" y="155"/>
                  </a:lnTo>
                  <a:lnTo>
                    <a:pt x="58" y="155"/>
                  </a:lnTo>
                  <a:lnTo>
                    <a:pt x="49" y="155"/>
                  </a:lnTo>
                  <a:lnTo>
                    <a:pt x="40" y="160"/>
                  </a:lnTo>
                  <a:lnTo>
                    <a:pt x="32" y="160"/>
                  </a:lnTo>
                  <a:lnTo>
                    <a:pt x="23" y="160"/>
                  </a:lnTo>
                  <a:lnTo>
                    <a:pt x="18" y="160"/>
                  </a:lnTo>
                  <a:lnTo>
                    <a:pt x="14" y="160"/>
                  </a:lnTo>
                  <a:lnTo>
                    <a:pt x="9" y="160"/>
                  </a:lnTo>
                  <a:lnTo>
                    <a:pt x="5" y="160"/>
                  </a:lnTo>
                  <a:lnTo>
                    <a:pt x="5" y="164"/>
                  </a:lnTo>
                  <a:lnTo>
                    <a:pt x="5" y="168"/>
                  </a:lnTo>
                  <a:lnTo>
                    <a:pt x="9" y="164"/>
                  </a:lnTo>
                  <a:lnTo>
                    <a:pt x="9" y="160"/>
                  </a:lnTo>
                  <a:lnTo>
                    <a:pt x="14" y="160"/>
                  </a:lnTo>
                  <a:lnTo>
                    <a:pt x="14" y="151"/>
                  </a:lnTo>
                  <a:lnTo>
                    <a:pt x="18" y="146"/>
                  </a:lnTo>
                  <a:lnTo>
                    <a:pt x="18" y="142"/>
                  </a:lnTo>
                  <a:lnTo>
                    <a:pt x="18" y="137"/>
                  </a:lnTo>
                  <a:lnTo>
                    <a:pt x="18" y="133"/>
                  </a:lnTo>
                  <a:lnTo>
                    <a:pt x="18" y="128"/>
                  </a:lnTo>
                  <a:lnTo>
                    <a:pt x="18" y="124"/>
                  </a:lnTo>
                  <a:lnTo>
                    <a:pt x="14" y="124"/>
                  </a:lnTo>
                  <a:lnTo>
                    <a:pt x="14" y="120"/>
                  </a:lnTo>
                  <a:lnTo>
                    <a:pt x="9" y="111"/>
                  </a:lnTo>
                  <a:lnTo>
                    <a:pt x="5" y="102"/>
                  </a:lnTo>
                  <a:lnTo>
                    <a:pt x="5" y="93"/>
                  </a:lnTo>
                  <a:lnTo>
                    <a:pt x="5" y="88"/>
                  </a:lnTo>
                  <a:lnTo>
                    <a:pt x="5" y="84"/>
                  </a:lnTo>
                  <a:lnTo>
                    <a:pt x="9" y="84"/>
                  </a:lnTo>
                  <a:lnTo>
                    <a:pt x="14" y="84"/>
                  </a:lnTo>
                  <a:lnTo>
                    <a:pt x="18" y="84"/>
                  </a:lnTo>
                  <a:lnTo>
                    <a:pt x="23" y="84"/>
                  </a:lnTo>
                  <a:lnTo>
                    <a:pt x="27" y="84"/>
                  </a:lnTo>
                  <a:lnTo>
                    <a:pt x="36" y="84"/>
                  </a:lnTo>
                  <a:lnTo>
                    <a:pt x="45" y="84"/>
                  </a:lnTo>
                  <a:lnTo>
                    <a:pt x="54" y="84"/>
                  </a:lnTo>
                  <a:lnTo>
                    <a:pt x="58" y="84"/>
                  </a:lnTo>
                  <a:lnTo>
                    <a:pt x="71" y="84"/>
                  </a:lnTo>
                  <a:lnTo>
                    <a:pt x="80" y="84"/>
                  </a:lnTo>
                  <a:lnTo>
                    <a:pt x="94" y="84"/>
                  </a:lnTo>
                  <a:lnTo>
                    <a:pt x="111" y="80"/>
                  </a:lnTo>
                  <a:lnTo>
                    <a:pt x="125" y="75"/>
                  </a:lnTo>
                  <a:lnTo>
                    <a:pt x="134" y="71"/>
                  </a:lnTo>
                  <a:lnTo>
                    <a:pt x="147" y="71"/>
                  </a:lnTo>
                  <a:lnTo>
                    <a:pt x="160" y="66"/>
                  </a:lnTo>
                  <a:lnTo>
                    <a:pt x="165" y="57"/>
                  </a:lnTo>
                  <a:lnTo>
                    <a:pt x="178" y="53"/>
                  </a:lnTo>
                  <a:lnTo>
                    <a:pt x="187" y="44"/>
                  </a:lnTo>
                  <a:lnTo>
                    <a:pt x="205" y="31"/>
                  </a:lnTo>
                  <a:lnTo>
                    <a:pt x="213" y="22"/>
                  </a:lnTo>
                  <a:lnTo>
                    <a:pt x="222" y="17"/>
                  </a:lnTo>
                  <a:lnTo>
                    <a:pt x="236" y="13"/>
                  </a:lnTo>
                  <a:lnTo>
                    <a:pt x="240" y="4"/>
                  </a:lnTo>
                  <a:lnTo>
                    <a:pt x="244" y="4"/>
                  </a:lnTo>
                  <a:lnTo>
                    <a:pt x="244" y="0"/>
                  </a:lnTo>
                  <a:lnTo>
                    <a:pt x="24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73" name="Google Shape;373;p35"/>
            <p:cNvSpPr/>
            <p:nvPr/>
          </p:nvSpPr>
          <p:spPr>
            <a:xfrm>
              <a:off x="3051" y="3609"/>
              <a:ext cx="40" cy="27"/>
            </a:xfrm>
            <a:custGeom>
              <a:avLst/>
              <a:gdLst/>
              <a:ahLst/>
              <a:cxnLst/>
              <a:rect l="l" t="t" r="r" b="b"/>
              <a:pathLst>
                <a:path w="40" h="27" extrusionOk="0">
                  <a:moveTo>
                    <a:pt x="0" y="27"/>
                  </a:moveTo>
                  <a:lnTo>
                    <a:pt x="0" y="27"/>
                  </a:lnTo>
                  <a:lnTo>
                    <a:pt x="9" y="23"/>
                  </a:lnTo>
                  <a:lnTo>
                    <a:pt x="23" y="23"/>
                  </a:lnTo>
                  <a:lnTo>
                    <a:pt x="27" y="18"/>
                  </a:lnTo>
                  <a:lnTo>
                    <a:pt x="31" y="18"/>
                  </a:lnTo>
                  <a:lnTo>
                    <a:pt x="36" y="14"/>
                  </a:lnTo>
                  <a:lnTo>
                    <a:pt x="40" y="14"/>
                  </a:lnTo>
                  <a:lnTo>
                    <a:pt x="40" y="9"/>
                  </a:lnTo>
                  <a:lnTo>
                    <a:pt x="40" y="5"/>
                  </a:lnTo>
                  <a:lnTo>
                    <a:pt x="40" y="0"/>
                  </a:lnTo>
                  <a:lnTo>
                    <a:pt x="40" y="5"/>
                  </a:lnTo>
                  <a:lnTo>
                    <a:pt x="36" y="9"/>
                  </a:lnTo>
                  <a:lnTo>
                    <a:pt x="31" y="9"/>
                  </a:lnTo>
                  <a:lnTo>
                    <a:pt x="31" y="14"/>
                  </a:lnTo>
                  <a:lnTo>
                    <a:pt x="23" y="14"/>
                  </a:lnTo>
                  <a:lnTo>
                    <a:pt x="18" y="18"/>
                  </a:lnTo>
                  <a:lnTo>
                    <a:pt x="14" y="18"/>
                  </a:lnTo>
                  <a:lnTo>
                    <a:pt x="9" y="18"/>
                  </a:lnTo>
                  <a:lnTo>
                    <a:pt x="5" y="23"/>
                  </a:lnTo>
                  <a:lnTo>
                    <a:pt x="0" y="23"/>
                  </a:lnTo>
                  <a:lnTo>
                    <a:pt x="0" y="2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74" name="Google Shape;374;p35"/>
            <p:cNvSpPr/>
            <p:nvPr/>
          </p:nvSpPr>
          <p:spPr>
            <a:xfrm>
              <a:off x="3056" y="3632"/>
              <a:ext cx="26" cy="13"/>
            </a:xfrm>
            <a:custGeom>
              <a:avLst/>
              <a:gdLst/>
              <a:ahLst/>
              <a:cxnLst/>
              <a:rect l="l" t="t" r="r" b="b"/>
              <a:pathLst>
                <a:path w="26" h="13" extrusionOk="0">
                  <a:moveTo>
                    <a:pt x="0" y="8"/>
                  </a:moveTo>
                  <a:lnTo>
                    <a:pt x="0" y="8"/>
                  </a:lnTo>
                  <a:lnTo>
                    <a:pt x="9" y="8"/>
                  </a:lnTo>
                  <a:lnTo>
                    <a:pt x="13" y="8"/>
                  </a:lnTo>
                  <a:lnTo>
                    <a:pt x="26" y="13"/>
                  </a:lnTo>
                  <a:lnTo>
                    <a:pt x="26" y="8"/>
                  </a:lnTo>
                  <a:lnTo>
                    <a:pt x="18" y="8"/>
                  </a:lnTo>
                  <a:lnTo>
                    <a:pt x="13" y="4"/>
                  </a:lnTo>
                  <a:lnTo>
                    <a:pt x="9" y="4"/>
                  </a:lnTo>
                  <a:lnTo>
                    <a:pt x="4" y="0"/>
                  </a:lnTo>
                  <a:lnTo>
                    <a:pt x="0" y="0"/>
                  </a:lnTo>
                  <a:lnTo>
                    <a:pt x="0" y="4"/>
                  </a:lnTo>
                  <a:lnTo>
                    <a:pt x="0" y="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75" name="Google Shape;375;p35"/>
            <p:cNvSpPr/>
            <p:nvPr/>
          </p:nvSpPr>
          <p:spPr>
            <a:xfrm>
              <a:off x="3216" y="3640"/>
              <a:ext cx="173" cy="254"/>
            </a:xfrm>
            <a:custGeom>
              <a:avLst/>
              <a:gdLst/>
              <a:ahLst/>
              <a:cxnLst/>
              <a:rect l="l" t="t" r="r" b="b"/>
              <a:pathLst>
                <a:path w="173" h="254" extrusionOk="0">
                  <a:moveTo>
                    <a:pt x="0" y="63"/>
                  </a:moveTo>
                  <a:lnTo>
                    <a:pt x="0" y="63"/>
                  </a:lnTo>
                  <a:lnTo>
                    <a:pt x="4" y="63"/>
                  </a:lnTo>
                  <a:lnTo>
                    <a:pt x="13" y="58"/>
                  </a:lnTo>
                  <a:lnTo>
                    <a:pt x="17" y="58"/>
                  </a:lnTo>
                  <a:lnTo>
                    <a:pt x="31" y="54"/>
                  </a:lnTo>
                  <a:lnTo>
                    <a:pt x="35" y="54"/>
                  </a:lnTo>
                  <a:lnTo>
                    <a:pt x="44" y="49"/>
                  </a:lnTo>
                  <a:lnTo>
                    <a:pt x="48" y="45"/>
                  </a:lnTo>
                  <a:lnTo>
                    <a:pt x="57" y="40"/>
                  </a:lnTo>
                  <a:lnTo>
                    <a:pt x="66" y="36"/>
                  </a:lnTo>
                  <a:lnTo>
                    <a:pt x="71" y="27"/>
                  </a:lnTo>
                  <a:lnTo>
                    <a:pt x="79" y="18"/>
                  </a:lnTo>
                  <a:lnTo>
                    <a:pt x="84" y="18"/>
                  </a:lnTo>
                  <a:lnTo>
                    <a:pt x="84" y="14"/>
                  </a:lnTo>
                  <a:lnTo>
                    <a:pt x="84" y="9"/>
                  </a:lnTo>
                  <a:lnTo>
                    <a:pt x="88" y="9"/>
                  </a:lnTo>
                  <a:lnTo>
                    <a:pt x="93" y="5"/>
                  </a:lnTo>
                  <a:lnTo>
                    <a:pt x="97" y="5"/>
                  </a:lnTo>
                  <a:lnTo>
                    <a:pt x="102" y="5"/>
                  </a:lnTo>
                  <a:lnTo>
                    <a:pt x="106" y="5"/>
                  </a:lnTo>
                  <a:lnTo>
                    <a:pt x="111" y="14"/>
                  </a:lnTo>
                  <a:lnTo>
                    <a:pt x="119" y="23"/>
                  </a:lnTo>
                  <a:lnTo>
                    <a:pt x="124" y="32"/>
                  </a:lnTo>
                  <a:lnTo>
                    <a:pt x="128" y="40"/>
                  </a:lnTo>
                  <a:lnTo>
                    <a:pt x="137" y="54"/>
                  </a:lnTo>
                  <a:lnTo>
                    <a:pt x="137" y="63"/>
                  </a:lnTo>
                  <a:lnTo>
                    <a:pt x="142" y="76"/>
                  </a:lnTo>
                  <a:lnTo>
                    <a:pt x="146" y="89"/>
                  </a:lnTo>
                  <a:lnTo>
                    <a:pt x="150" y="98"/>
                  </a:lnTo>
                  <a:lnTo>
                    <a:pt x="155" y="111"/>
                  </a:lnTo>
                  <a:lnTo>
                    <a:pt x="155" y="129"/>
                  </a:lnTo>
                  <a:lnTo>
                    <a:pt x="155" y="138"/>
                  </a:lnTo>
                  <a:lnTo>
                    <a:pt x="159" y="151"/>
                  </a:lnTo>
                  <a:lnTo>
                    <a:pt x="159" y="165"/>
                  </a:lnTo>
                  <a:lnTo>
                    <a:pt x="159" y="183"/>
                  </a:lnTo>
                  <a:lnTo>
                    <a:pt x="159" y="196"/>
                  </a:lnTo>
                  <a:lnTo>
                    <a:pt x="164" y="200"/>
                  </a:lnTo>
                  <a:lnTo>
                    <a:pt x="164" y="205"/>
                  </a:lnTo>
                  <a:lnTo>
                    <a:pt x="164" y="209"/>
                  </a:lnTo>
                  <a:lnTo>
                    <a:pt x="159" y="209"/>
                  </a:lnTo>
                  <a:lnTo>
                    <a:pt x="155" y="209"/>
                  </a:lnTo>
                  <a:lnTo>
                    <a:pt x="150" y="205"/>
                  </a:lnTo>
                  <a:lnTo>
                    <a:pt x="146" y="205"/>
                  </a:lnTo>
                  <a:lnTo>
                    <a:pt x="142" y="205"/>
                  </a:lnTo>
                  <a:lnTo>
                    <a:pt x="137" y="205"/>
                  </a:lnTo>
                  <a:lnTo>
                    <a:pt x="137" y="209"/>
                  </a:lnTo>
                  <a:lnTo>
                    <a:pt x="133" y="209"/>
                  </a:lnTo>
                  <a:lnTo>
                    <a:pt x="124" y="209"/>
                  </a:lnTo>
                  <a:lnTo>
                    <a:pt x="119" y="214"/>
                  </a:lnTo>
                  <a:lnTo>
                    <a:pt x="111" y="218"/>
                  </a:lnTo>
                  <a:lnTo>
                    <a:pt x="102" y="222"/>
                  </a:lnTo>
                  <a:lnTo>
                    <a:pt x="88" y="231"/>
                  </a:lnTo>
                  <a:lnTo>
                    <a:pt x="84" y="236"/>
                  </a:lnTo>
                  <a:lnTo>
                    <a:pt x="79" y="236"/>
                  </a:lnTo>
                  <a:lnTo>
                    <a:pt x="75" y="240"/>
                  </a:lnTo>
                  <a:lnTo>
                    <a:pt x="71" y="245"/>
                  </a:lnTo>
                  <a:lnTo>
                    <a:pt x="71" y="240"/>
                  </a:lnTo>
                  <a:lnTo>
                    <a:pt x="79" y="222"/>
                  </a:lnTo>
                  <a:lnTo>
                    <a:pt x="84" y="209"/>
                  </a:lnTo>
                  <a:lnTo>
                    <a:pt x="88" y="200"/>
                  </a:lnTo>
                  <a:lnTo>
                    <a:pt x="88" y="187"/>
                  </a:lnTo>
                  <a:lnTo>
                    <a:pt x="88" y="178"/>
                  </a:lnTo>
                  <a:lnTo>
                    <a:pt x="93" y="165"/>
                  </a:lnTo>
                  <a:lnTo>
                    <a:pt x="93" y="160"/>
                  </a:lnTo>
                  <a:lnTo>
                    <a:pt x="93" y="147"/>
                  </a:lnTo>
                  <a:lnTo>
                    <a:pt x="93" y="138"/>
                  </a:lnTo>
                  <a:lnTo>
                    <a:pt x="88" y="129"/>
                  </a:lnTo>
                  <a:lnTo>
                    <a:pt x="84" y="111"/>
                  </a:lnTo>
                  <a:lnTo>
                    <a:pt x="84" y="103"/>
                  </a:lnTo>
                  <a:lnTo>
                    <a:pt x="84" y="94"/>
                  </a:lnTo>
                  <a:lnTo>
                    <a:pt x="84" y="89"/>
                  </a:lnTo>
                  <a:lnTo>
                    <a:pt x="84" y="85"/>
                  </a:lnTo>
                  <a:lnTo>
                    <a:pt x="84" y="80"/>
                  </a:lnTo>
                  <a:lnTo>
                    <a:pt x="84" y="72"/>
                  </a:lnTo>
                  <a:lnTo>
                    <a:pt x="84" y="67"/>
                  </a:lnTo>
                  <a:lnTo>
                    <a:pt x="84" y="63"/>
                  </a:lnTo>
                  <a:lnTo>
                    <a:pt x="79" y="72"/>
                  </a:lnTo>
                  <a:lnTo>
                    <a:pt x="79" y="80"/>
                  </a:lnTo>
                  <a:lnTo>
                    <a:pt x="75" y="89"/>
                  </a:lnTo>
                  <a:lnTo>
                    <a:pt x="75" y="94"/>
                  </a:lnTo>
                  <a:lnTo>
                    <a:pt x="79" y="107"/>
                  </a:lnTo>
                  <a:lnTo>
                    <a:pt x="79" y="111"/>
                  </a:lnTo>
                  <a:lnTo>
                    <a:pt x="79" y="120"/>
                  </a:lnTo>
                  <a:lnTo>
                    <a:pt x="84" y="129"/>
                  </a:lnTo>
                  <a:lnTo>
                    <a:pt x="84" y="138"/>
                  </a:lnTo>
                  <a:lnTo>
                    <a:pt x="84" y="147"/>
                  </a:lnTo>
                  <a:lnTo>
                    <a:pt x="84" y="160"/>
                  </a:lnTo>
                  <a:lnTo>
                    <a:pt x="84" y="165"/>
                  </a:lnTo>
                  <a:lnTo>
                    <a:pt x="84" y="187"/>
                  </a:lnTo>
                  <a:lnTo>
                    <a:pt x="79" y="205"/>
                  </a:lnTo>
                  <a:lnTo>
                    <a:pt x="75" y="214"/>
                  </a:lnTo>
                  <a:lnTo>
                    <a:pt x="71" y="218"/>
                  </a:lnTo>
                  <a:lnTo>
                    <a:pt x="66" y="231"/>
                  </a:lnTo>
                  <a:lnTo>
                    <a:pt x="66" y="236"/>
                  </a:lnTo>
                  <a:lnTo>
                    <a:pt x="66" y="245"/>
                  </a:lnTo>
                  <a:lnTo>
                    <a:pt x="66" y="254"/>
                  </a:lnTo>
                  <a:lnTo>
                    <a:pt x="71" y="254"/>
                  </a:lnTo>
                  <a:lnTo>
                    <a:pt x="75" y="254"/>
                  </a:lnTo>
                  <a:lnTo>
                    <a:pt x="84" y="249"/>
                  </a:lnTo>
                  <a:lnTo>
                    <a:pt x="84" y="245"/>
                  </a:lnTo>
                  <a:lnTo>
                    <a:pt x="88" y="240"/>
                  </a:lnTo>
                  <a:lnTo>
                    <a:pt x="93" y="236"/>
                  </a:lnTo>
                  <a:lnTo>
                    <a:pt x="102" y="236"/>
                  </a:lnTo>
                  <a:lnTo>
                    <a:pt x="111" y="231"/>
                  </a:lnTo>
                  <a:lnTo>
                    <a:pt x="115" y="227"/>
                  </a:lnTo>
                  <a:lnTo>
                    <a:pt x="119" y="222"/>
                  </a:lnTo>
                  <a:lnTo>
                    <a:pt x="124" y="218"/>
                  </a:lnTo>
                  <a:lnTo>
                    <a:pt x="128" y="218"/>
                  </a:lnTo>
                  <a:lnTo>
                    <a:pt x="133" y="218"/>
                  </a:lnTo>
                  <a:lnTo>
                    <a:pt x="137" y="218"/>
                  </a:lnTo>
                  <a:lnTo>
                    <a:pt x="142" y="218"/>
                  </a:lnTo>
                  <a:lnTo>
                    <a:pt x="146" y="218"/>
                  </a:lnTo>
                  <a:lnTo>
                    <a:pt x="155" y="218"/>
                  </a:lnTo>
                  <a:lnTo>
                    <a:pt x="159" y="218"/>
                  </a:lnTo>
                  <a:lnTo>
                    <a:pt x="164" y="218"/>
                  </a:lnTo>
                  <a:lnTo>
                    <a:pt x="168" y="214"/>
                  </a:lnTo>
                  <a:lnTo>
                    <a:pt x="168" y="209"/>
                  </a:lnTo>
                  <a:lnTo>
                    <a:pt x="168" y="205"/>
                  </a:lnTo>
                  <a:lnTo>
                    <a:pt x="173" y="205"/>
                  </a:lnTo>
                  <a:lnTo>
                    <a:pt x="173" y="200"/>
                  </a:lnTo>
                  <a:lnTo>
                    <a:pt x="173" y="196"/>
                  </a:lnTo>
                  <a:lnTo>
                    <a:pt x="173" y="183"/>
                  </a:lnTo>
                  <a:lnTo>
                    <a:pt x="168" y="165"/>
                  </a:lnTo>
                  <a:lnTo>
                    <a:pt x="168" y="151"/>
                  </a:lnTo>
                  <a:lnTo>
                    <a:pt x="164" y="138"/>
                  </a:lnTo>
                  <a:lnTo>
                    <a:pt x="164" y="125"/>
                  </a:lnTo>
                  <a:lnTo>
                    <a:pt x="159" y="111"/>
                  </a:lnTo>
                  <a:lnTo>
                    <a:pt x="155" y="98"/>
                  </a:lnTo>
                  <a:lnTo>
                    <a:pt x="150" y="89"/>
                  </a:lnTo>
                  <a:lnTo>
                    <a:pt x="146" y="72"/>
                  </a:lnTo>
                  <a:lnTo>
                    <a:pt x="142" y="63"/>
                  </a:lnTo>
                  <a:lnTo>
                    <a:pt x="137" y="54"/>
                  </a:lnTo>
                  <a:lnTo>
                    <a:pt x="133" y="40"/>
                  </a:lnTo>
                  <a:lnTo>
                    <a:pt x="124" y="32"/>
                  </a:lnTo>
                  <a:lnTo>
                    <a:pt x="119" y="18"/>
                  </a:lnTo>
                  <a:lnTo>
                    <a:pt x="115" y="9"/>
                  </a:lnTo>
                  <a:lnTo>
                    <a:pt x="106" y="0"/>
                  </a:lnTo>
                  <a:lnTo>
                    <a:pt x="102" y="0"/>
                  </a:lnTo>
                  <a:lnTo>
                    <a:pt x="97" y="0"/>
                  </a:lnTo>
                  <a:lnTo>
                    <a:pt x="93" y="0"/>
                  </a:lnTo>
                  <a:lnTo>
                    <a:pt x="88" y="5"/>
                  </a:lnTo>
                  <a:lnTo>
                    <a:pt x="84" y="5"/>
                  </a:lnTo>
                  <a:lnTo>
                    <a:pt x="79" y="9"/>
                  </a:lnTo>
                  <a:lnTo>
                    <a:pt x="75" y="14"/>
                  </a:lnTo>
                  <a:lnTo>
                    <a:pt x="66" y="18"/>
                  </a:lnTo>
                  <a:lnTo>
                    <a:pt x="66" y="23"/>
                  </a:lnTo>
                  <a:lnTo>
                    <a:pt x="57" y="27"/>
                  </a:lnTo>
                  <a:lnTo>
                    <a:pt x="53" y="36"/>
                  </a:lnTo>
                  <a:lnTo>
                    <a:pt x="48" y="36"/>
                  </a:lnTo>
                  <a:lnTo>
                    <a:pt x="40" y="40"/>
                  </a:lnTo>
                  <a:lnTo>
                    <a:pt x="31" y="45"/>
                  </a:lnTo>
                  <a:lnTo>
                    <a:pt x="17" y="54"/>
                  </a:lnTo>
                  <a:lnTo>
                    <a:pt x="8" y="54"/>
                  </a:lnTo>
                  <a:lnTo>
                    <a:pt x="0" y="58"/>
                  </a:lnTo>
                  <a:lnTo>
                    <a:pt x="0" y="63"/>
                  </a:lnTo>
                  <a:lnTo>
                    <a:pt x="0" y="67"/>
                  </a:lnTo>
                  <a:lnTo>
                    <a:pt x="0" y="63"/>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76" name="Google Shape;376;p35"/>
            <p:cNvSpPr/>
            <p:nvPr/>
          </p:nvSpPr>
          <p:spPr>
            <a:xfrm>
              <a:off x="3065" y="3698"/>
              <a:ext cx="235" cy="125"/>
            </a:xfrm>
            <a:custGeom>
              <a:avLst/>
              <a:gdLst/>
              <a:ahLst/>
              <a:cxnLst/>
              <a:rect l="l" t="t" r="r" b="b"/>
              <a:pathLst>
                <a:path w="235" h="125" extrusionOk="0">
                  <a:moveTo>
                    <a:pt x="226" y="0"/>
                  </a:moveTo>
                  <a:lnTo>
                    <a:pt x="226" y="0"/>
                  </a:lnTo>
                  <a:lnTo>
                    <a:pt x="226" y="9"/>
                  </a:lnTo>
                  <a:lnTo>
                    <a:pt x="226" y="14"/>
                  </a:lnTo>
                  <a:lnTo>
                    <a:pt x="226" y="22"/>
                  </a:lnTo>
                  <a:lnTo>
                    <a:pt x="226" y="31"/>
                  </a:lnTo>
                  <a:lnTo>
                    <a:pt x="226" y="36"/>
                  </a:lnTo>
                  <a:lnTo>
                    <a:pt x="222" y="36"/>
                  </a:lnTo>
                  <a:lnTo>
                    <a:pt x="217" y="36"/>
                  </a:lnTo>
                  <a:lnTo>
                    <a:pt x="213" y="40"/>
                  </a:lnTo>
                  <a:lnTo>
                    <a:pt x="199" y="49"/>
                  </a:lnTo>
                  <a:lnTo>
                    <a:pt x="191" y="53"/>
                  </a:lnTo>
                  <a:lnTo>
                    <a:pt x="182" y="58"/>
                  </a:lnTo>
                  <a:lnTo>
                    <a:pt x="177" y="62"/>
                  </a:lnTo>
                  <a:lnTo>
                    <a:pt x="168" y="67"/>
                  </a:lnTo>
                  <a:lnTo>
                    <a:pt x="164" y="71"/>
                  </a:lnTo>
                  <a:lnTo>
                    <a:pt x="155" y="71"/>
                  </a:lnTo>
                  <a:lnTo>
                    <a:pt x="151" y="71"/>
                  </a:lnTo>
                  <a:lnTo>
                    <a:pt x="142" y="76"/>
                  </a:lnTo>
                  <a:lnTo>
                    <a:pt x="133" y="80"/>
                  </a:lnTo>
                  <a:lnTo>
                    <a:pt x="124" y="89"/>
                  </a:lnTo>
                  <a:lnTo>
                    <a:pt x="97" y="98"/>
                  </a:lnTo>
                  <a:lnTo>
                    <a:pt x="84" y="102"/>
                  </a:lnTo>
                  <a:lnTo>
                    <a:pt x="66" y="107"/>
                  </a:lnTo>
                  <a:lnTo>
                    <a:pt x="62" y="107"/>
                  </a:lnTo>
                  <a:lnTo>
                    <a:pt x="53" y="111"/>
                  </a:lnTo>
                  <a:lnTo>
                    <a:pt x="35" y="116"/>
                  </a:lnTo>
                  <a:lnTo>
                    <a:pt x="31" y="116"/>
                  </a:lnTo>
                  <a:lnTo>
                    <a:pt x="26" y="116"/>
                  </a:lnTo>
                  <a:lnTo>
                    <a:pt x="22" y="116"/>
                  </a:lnTo>
                  <a:lnTo>
                    <a:pt x="13" y="116"/>
                  </a:lnTo>
                  <a:lnTo>
                    <a:pt x="4" y="111"/>
                  </a:lnTo>
                  <a:lnTo>
                    <a:pt x="0" y="116"/>
                  </a:lnTo>
                  <a:lnTo>
                    <a:pt x="0" y="120"/>
                  </a:lnTo>
                  <a:lnTo>
                    <a:pt x="0" y="125"/>
                  </a:lnTo>
                  <a:lnTo>
                    <a:pt x="4" y="125"/>
                  </a:lnTo>
                  <a:lnTo>
                    <a:pt x="9" y="125"/>
                  </a:lnTo>
                  <a:lnTo>
                    <a:pt x="22" y="125"/>
                  </a:lnTo>
                  <a:lnTo>
                    <a:pt x="26" y="125"/>
                  </a:lnTo>
                  <a:lnTo>
                    <a:pt x="31" y="125"/>
                  </a:lnTo>
                  <a:lnTo>
                    <a:pt x="40" y="125"/>
                  </a:lnTo>
                  <a:lnTo>
                    <a:pt x="44" y="125"/>
                  </a:lnTo>
                  <a:lnTo>
                    <a:pt x="53" y="120"/>
                  </a:lnTo>
                  <a:lnTo>
                    <a:pt x="71" y="116"/>
                  </a:lnTo>
                  <a:lnTo>
                    <a:pt x="84" y="111"/>
                  </a:lnTo>
                  <a:lnTo>
                    <a:pt x="97" y="107"/>
                  </a:lnTo>
                  <a:lnTo>
                    <a:pt x="115" y="102"/>
                  </a:lnTo>
                  <a:lnTo>
                    <a:pt x="128" y="93"/>
                  </a:lnTo>
                  <a:lnTo>
                    <a:pt x="146" y="89"/>
                  </a:lnTo>
                  <a:lnTo>
                    <a:pt x="155" y="85"/>
                  </a:lnTo>
                  <a:lnTo>
                    <a:pt x="164" y="80"/>
                  </a:lnTo>
                  <a:lnTo>
                    <a:pt x="168" y="80"/>
                  </a:lnTo>
                  <a:lnTo>
                    <a:pt x="173" y="76"/>
                  </a:lnTo>
                  <a:lnTo>
                    <a:pt x="182" y="71"/>
                  </a:lnTo>
                  <a:lnTo>
                    <a:pt x="186" y="71"/>
                  </a:lnTo>
                  <a:lnTo>
                    <a:pt x="195" y="67"/>
                  </a:lnTo>
                  <a:lnTo>
                    <a:pt x="204" y="53"/>
                  </a:lnTo>
                  <a:lnTo>
                    <a:pt x="217" y="49"/>
                  </a:lnTo>
                  <a:lnTo>
                    <a:pt x="222" y="45"/>
                  </a:lnTo>
                  <a:lnTo>
                    <a:pt x="226" y="40"/>
                  </a:lnTo>
                  <a:lnTo>
                    <a:pt x="230" y="36"/>
                  </a:lnTo>
                  <a:lnTo>
                    <a:pt x="235" y="36"/>
                  </a:lnTo>
                  <a:lnTo>
                    <a:pt x="235" y="31"/>
                  </a:lnTo>
                  <a:lnTo>
                    <a:pt x="235" y="27"/>
                  </a:lnTo>
                  <a:lnTo>
                    <a:pt x="235" y="22"/>
                  </a:lnTo>
                  <a:lnTo>
                    <a:pt x="230" y="14"/>
                  </a:lnTo>
                  <a:lnTo>
                    <a:pt x="230" y="9"/>
                  </a:lnTo>
                  <a:lnTo>
                    <a:pt x="230" y="5"/>
                  </a:lnTo>
                  <a:lnTo>
                    <a:pt x="230" y="0"/>
                  </a:lnTo>
                  <a:lnTo>
                    <a:pt x="226"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77" name="Google Shape;377;p35"/>
            <p:cNvSpPr/>
            <p:nvPr/>
          </p:nvSpPr>
          <p:spPr>
            <a:xfrm>
              <a:off x="2790" y="3734"/>
              <a:ext cx="279" cy="302"/>
            </a:xfrm>
            <a:custGeom>
              <a:avLst/>
              <a:gdLst/>
              <a:ahLst/>
              <a:cxnLst/>
              <a:rect l="l" t="t" r="r" b="b"/>
              <a:pathLst>
                <a:path w="279" h="302" extrusionOk="0">
                  <a:moveTo>
                    <a:pt x="213" y="0"/>
                  </a:moveTo>
                  <a:lnTo>
                    <a:pt x="213" y="0"/>
                  </a:lnTo>
                  <a:lnTo>
                    <a:pt x="208" y="9"/>
                  </a:lnTo>
                  <a:lnTo>
                    <a:pt x="204" y="13"/>
                  </a:lnTo>
                  <a:lnTo>
                    <a:pt x="199" y="17"/>
                  </a:lnTo>
                  <a:lnTo>
                    <a:pt x="195" y="26"/>
                  </a:lnTo>
                  <a:lnTo>
                    <a:pt x="195" y="31"/>
                  </a:lnTo>
                  <a:lnTo>
                    <a:pt x="195" y="40"/>
                  </a:lnTo>
                  <a:lnTo>
                    <a:pt x="195" y="44"/>
                  </a:lnTo>
                  <a:lnTo>
                    <a:pt x="195" y="49"/>
                  </a:lnTo>
                  <a:lnTo>
                    <a:pt x="195" y="53"/>
                  </a:lnTo>
                  <a:lnTo>
                    <a:pt x="195" y="57"/>
                  </a:lnTo>
                  <a:lnTo>
                    <a:pt x="182" y="75"/>
                  </a:lnTo>
                  <a:lnTo>
                    <a:pt x="177" y="89"/>
                  </a:lnTo>
                  <a:lnTo>
                    <a:pt x="177" y="93"/>
                  </a:lnTo>
                  <a:lnTo>
                    <a:pt x="173" y="106"/>
                  </a:lnTo>
                  <a:lnTo>
                    <a:pt x="173" y="115"/>
                  </a:lnTo>
                  <a:lnTo>
                    <a:pt x="168" y="133"/>
                  </a:lnTo>
                  <a:lnTo>
                    <a:pt x="164" y="146"/>
                  </a:lnTo>
                  <a:lnTo>
                    <a:pt x="164" y="160"/>
                  </a:lnTo>
                  <a:lnTo>
                    <a:pt x="159" y="186"/>
                  </a:lnTo>
                  <a:lnTo>
                    <a:pt x="159" y="195"/>
                  </a:lnTo>
                  <a:lnTo>
                    <a:pt x="155" y="204"/>
                  </a:lnTo>
                  <a:lnTo>
                    <a:pt x="155" y="213"/>
                  </a:lnTo>
                  <a:lnTo>
                    <a:pt x="155" y="226"/>
                  </a:lnTo>
                  <a:lnTo>
                    <a:pt x="155" y="231"/>
                  </a:lnTo>
                  <a:lnTo>
                    <a:pt x="155" y="239"/>
                  </a:lnTo>
                  <a:lnTo>
                    <a:pt x="159" y="239"/>
                  </a:lnTo>
                  <a:lnTo>
                    <a:pt x="159" y="235"/>
                  </a:lnTo>
                  <a:lnTo>
                    <a:pt x="159" y="231"/>
                  </a:lnTo>
                  <a:lnTo>
                    <a:pt x="155" y="226"/>
                  </a:lnTo>
                  <a:lnTo>
                    <a:pt x="151" y="217"/>
                  </a:lnTo>
                  <a:lnTo>
                    <a:pt x="146" y="213"/>
                  </a:lnTo>
                  <a:lnTo>
                    <a:pt x="142" y="208"/>
                  </a:lnTo>
                  <a:lnTo>
                    <a:pt x="142" y="204"/>
                  </a:lnTo>
                  <a:lnTo>
                    <a:pt x="142" y="199"/>
                  </a:lnTo>
                  <a:lnTo>
                    <a:pt x="142" y="195"/>
                  </a:lnTo>
                  <a:lnTo>
                    <a:pt x="137" y="177"/>
                  </a:lnTo>
                  <a:lnTo>
                    <a:pt x="133" y="168"/>
                  </a:lnTo>
                  <a:lnTo>
                    <a:pt x="133" y="160"/>
                  </a:lnTo>
                  <a:lnTo>
                    <a:pt x="128" y="146"/>
                  </a:lnTo>
                  <a:lnTo>
                    <a:pt x="128" y="133"/>
                  </a:lnTo>
                  <a:lnTo>
                    <a:pt x="128" y="120"/>
                  </a:lnTo>
                  <a:lnTo>
                    <a:pt x="128" y="106"/>
                  </a:lnTo>
                  <a:lnTo>
                    <a:pt x="128" y="84"/>
                  </a:lnTo>
                  <a:lnTo>
                    <a:pt x="128" y="57"/>
                  </a:lnTo>
                  <a:lnTo>
                    <a:pt x="124" y="53"/>
                  </a:lnTo>
                  <a:lnTo>
                    <a:pt x="119" y="57"/>
                  </a:lnTo>
                  <a:lnTo>
                    <a:pt x="115" y="57"/>
                  </a:lnTo>
                  <a:lnTo>
                    <a:pt x="111" y="62"/>
                  </a:lnTo>
                  <a:lnTo>
                    <a:pt x="106" y="66"/>
                  </a:lnTo>
                  <a:lnTo>
                    <a:pt x="97" y="66"/>
                  </a:lnTo>
                  <a:lnTo>
                    <a:pt x="93" y="66"/>
                  </a:lnTo>
                  <a:lnTo>
                    <a:pt x="71" y="66"/>
                  </a:lnTo>
                  <a:lnTo>
                    <a:pt x="48" y="71"/>
                  </a:lnTo>
                  <a:lnTo>
                    <a:pt x="22" y="71"/>
                  </a:lnTo>
                  <a:lnTo>
                    <a:pt x="0" y="71"/>
                  </a:lnTo>
                  <a:lnTo>
                    <a:pt x="0" y="75"/>
                  </a:lnTo>
                  <a:lnTo>
                    <a:pt x="4" y="80"/>
                  </a:lnTo>
                  <a:lnTo>
                    <a:pt x="13" y="89"/>
                  </a:lnTo>
                  <a:lnTo>
                    <a:pt x="22" y="93"/>
                  </a:lnTo>
                  <a:lnTo>
                    <a:pt x="31" y="102"/>
                  </a:lnTo>
                  <a:lnTo>
                    <a:pt x="35" y="106"/>
                  </a:lnTo>
                  <a:lnTo>
                    <a:pt x="40" y="111"/>
                  </a:lnTo>
                  <a:lnTo>
                    <a:pt x="44" y="115"/>
                  </a:lnTo>
                  <a:lnTo>
                    <a:pt x="48" y="120"/>
                  </a:lnTo>
                  <a:lnTo>
                    <a:pt x="53" y="124"/>
                  </a:lnTo>
                  <a:lnTo>
                    <a:pt x="53" y="133"/>
                  </a:lnTo>
                  <a:lnTo>
                    <a:pt x="57" y="142"/>
                  </a:lnTo>
                  <a:lnTo>
                    <a:pt x="62" y="146"/>
                  </a:lnTo>
                  <a:lnTo>
                    <a:pt x="66" y="160"/>
                  </a:lnTo>
                  <a:lnTo>
                    <a:pt x="71" y="160"/>
                  </a:lnTo>
                  <a:lnTo>
                    <a:pt x="71" y="164"/>
                  </a:lnTo>
                  <a:lnTo>
                    <a:pt x="71" y="173"/>
                  </a:lnTo>
                  <a:lnTo>
                    <a:pt x="71" y="182"/>
                  </a:lnTo>
                  <a:lnTo>
                    <a:pt x="75" y="191"/>
                  </a:lnTo>
                  <a:lnTo>
                    <a:pt x="80" y="199"/>
                  </a:lnTo>
                  <a:lnTo>
                    <a:pt x="80" y="213"/>
                  </a:lnTo>
                  <a:lnTo>
                    <a:pt x="84" y="231"/>
                  </a:lnTo>
                  <a:lnTo>
                    <a:pt x="88" y="235"/>
                  </a:lnTo>
                  <a:lnTo>
                    <a:pt x="88" y="244"/>
                  </a:lnTo>
                  <a:lnTo>
                    <a:pt x="93" y="248"/>
                  </a:lnTo>
                  <a:lnTo>
                    <a:pt x="93" y="257"/>
                  </a:lnTo>
                  <a:lnTo>
                    <a:pt x="102" y="266"/>
                  </a:lnTo>
                  <a:lnTo>
                    <a:pt x="106" y="275"/>
                  </a:lnTo>
                  <a:lnTo>
                    <a:pt x="106" y="279"/>
                  </a:lnTo>
                  <a:lnTo>
                    <a:pt x="111" y="284"/>
                  </a:lnTo>
                  <a:lnTo>
                    <a:pt x="115" y="288"/>
                  </a:lnTo>
                  <a:lnTo>
                    <a:pt x="119" y="293"/>
                  </a:lnTo>
                  <a:lnTo>
                    <a:pt x="124" y="297"/>
                  </a:lnTo>
                  <a:lnTo>
                    <a:pt x="128" y="302"/>
                  </a:lnTo>
                  <a:lnTo>
                    <a:pt x="133" y="302"/>
                  </a:lnTo>
                  <a:lnTo>
                    <a:pt x="137" y="302"/>
                  </a:lnTo>
                  <a:lnTo>
                    <a:pt x="133" y="302"/>
                  </a:lnTo>
                  <a:lnTo>
                    <a:pt x="137" y="302"/>
                  </a:lnTo>
                  <a:lnTo>
                    <a:pt x="142" y="302"/>
                  </a:lnTo>
                  <a:lnTo>
                    <a:pt x="146" y="297"/>
                  </a:lnTo>
                  <a:lnTo>
                    <a:pt x="155" y="297"/>
                  </a:lnTo>
                  <a:lnTo>
                    <a:pt x="164" y="293"/>
                  </a:lnTo>
                  <a:lnTo>
                    <a:pt x="177" y="293"/>
                  </a:lnTo>
                  <a:lnTo>
                    <a:pt x="182" y="293"/>
                  </a:lnTo>
                  <a:lnTo>
                    <a:pt x="186" y="288"/>
                  </a:lnTo>
                  <a:lnTo>
                    <a:pt x="190" y="288"/>
                  </a:lnTo>
                  <a:lnTo>
                    <a:pt x="190" y="284"/>
                  </a:lnTo>
                  <a:lnTo>
                    <a:pt x="195" y="284"/>
                  </a:lnTo>
                  <a:lnTo>
                    <a:pt x="195" y="275"/>
                  </a:lnTo>
                  <a:lnTo>
                    <a:pt x="195" y="271"/>
                  </a:lnTo>
                  <a:lnTo>
                    <a:pt x="199" y="266"/>
                  </a:lnTo>
                  <a:lnTo>
                    <a:pt x="199" y="262"/>
                  </a:lnTo>
                  <a:lnTo>
                    <a:pt x="204" y="253"/>
                  </a:lnTo>
                  <a:lnTo>
                    <a:pt x="204" y="239"/>
                  </a:lnTo>
                  <a:lnTo>
                    <a:pt x="208" y="231"/>
                  </a:lnTo>
                  <a:lnTo>
                    <a:pt x="208" y="226"/>
                  </a:lnTo>
                  <a:lnTo>
                    <a:pt x="213" y="222"/>
                  </a:lnTo>
                  <a:lnTo>
                    <a:pt x="213" y="213"/>
                  </a:lnTo>
                  <a:lnTo>
                    <a:pt x="217" y="213"/>
                  </a:lnTo>
                  <a:lnTo>
                    <a:pt x="221" y="204"/>
                  </a:lnTo>
                  <a:lnTo>
                    <a:pt x="230" y="195"/>
                  </a:lnTo>
                  <a:lnTo>
                    <a:pt x="235" y="195"/>
                  </a:lnTo>
                  <a:lnTo>
                    <a:pt x="239" y="186"/>
                  </a:lnTo>
                  <a:lnTo>
                    <a:pt x="244" y="186"/>
                  </a:lnTo>
                  <a:lnTo>
                    <a:pt x="248" y="182"/>
                  </a:lnTo>
                  <a:lnTo>
                    <a:pt x="248" y="177"/>
                  </a:lnTo>
                  <a:lnTo>
                    <a:pt x="261" y="160"/>
                  </a:lnTo>
                  <a:lnTo>
                    <a:pt x="261" y="155"/>
                  </a:lnTo>
                  <a:lnTo>
                    <a:pt x="266" y="146"/>
                  </a:lnTo>
                  <a:lnTo>
                    <a:pt x="266" y="142"/>
                  </a:lnTo>
                  <a:lnTo>
                    <a:pt x="270" y="133"/>
                  </a:lnTo>
                  <a:lnTo>
                    <a:pt x="275" y="115"/>
                  </a:lnTo>
                  <a:lnTo>
                    <a:pt x="275" y="97"/>
                  </a:lnTo>
                  <a:lnTo>
                    <a:pt x="279" y="89"/>
                  </a:lnTo>
                  <a:lnTo>
                    <a:pt x="279" y="84"/>
                  </a:lnTo>
                  <a:lnTo>
                    <a:pt x="279" y="80"/>
                  </a:lnTo>
                  <a:lnTo>
                    <a:pt x="275" y="80"/>
                  </a:lnTo>
                  <a:lnTo>
                    <a:pt x="270" y="80"/>
                  </a:lnTo>
                  <a:lnTo>
                    <a:pt x="266" y="111"/>
                  </a:lnTo>
                  <a:lnTo>
                    <a:pt x="261" y="128"/>
                  </a:lnTo>
                  <a:lnTo>
                    <a:pt x="261" y="137"/>
                  </a:lnTo>
                  <a:lnTo>
                    <a:pt x="257" y="142"/>
                  </a:lnTo>
                  <a:lnTo>
                    <a:pt x="253" y="151"/>
                  </a:lnTo>
                  <a:lnTo>
                    <a:pt x="248" y="155"/>
                  </a:lnTo>
                  <a:lnTo>
                    <a:pt x="244" y="168"/>
                  </a:lnTo>
                  <a:lnTo>
                    <a:pt x="239" y="173"/>
                  </a:lnTo>
                  <a:lnTo>
                    <a:pt x="239" y="177"/>
                  </a:lnTo>
                  <a:lnTo>
                    <a:pt x="235" y="177"/>
                  </a:lnTo>
                  <a:lnTo>
                    <a:pt x="230" y="177"/>
                  </a:lnTo>
                  <a:lnTo>
                    <a:pt x="226" y="191"/>
                  </a:lnTo>
                  <a:lnTo>
                    <a:pt x="213" y="199"/>
                  </a:lnTo>
                  <a:lnTo>
                    <a:pt x="213" y="208"/>
                  </a:lnTo>
                  <a:lnTo>
                    <a:pt x="204" y="213"/>
                  </a:lnTo>
                  <a:lnTo>
                    <a:pt x="204" y="217"/>
                  </a:lnTo>
                  <a:lnTo>
                    <a:pt x="199" y="222"/>
                  </a:lnTo>
                  <a:lnTo>
                    <a:pt x="199" y="226"/>
                  </a:lnTo>
                  <a:lnTo>
                    <a:pt x="195" y="235"/>
                  </a:lnTo>
                  <a:lnTo>
                    <a:pt x="195" y="248"/>
                  </a:lnTo>
                  <a:lnTo>
                    <a:pt x="195" y="266"/>
                  </a:lnTo>
                  <a:lnTo>
                    <a:pt x="190" y="271"/>
                  </a:lnTo>
                  <a:lnTo>
                    <a:pt x="186" y="275"/>
                  </a:lnTo>
                  <a:lnTo>
                    <a:pt x="186" y="279"/>
                  </a:lnTo>
                  <a:lnTo>
                    <a:pt x="182" y="284"/>
                  </a:lnTo>
                  <a:lnTo>
                    <a:pt x="177" y="284"/>
                  </a:lnTo>
                  <a:lnTo>
                    <a:pt x="168" y="284"/>
                  </a:lnTo>
                  <a:lnTo>
                    <a:pt x="164" y="284"/>
                  </a:lnTo>
                  <a:lnTo>
                    <a:pt x="155" y="284"/>
                  </a:lnTo>
                  <a:lnTo>
                    <a:pt x="146" y="288"/>
                  </a:lnTo>
                  <a:lnTo>
                    <a:pt x="142" y="288"/>
                  </a:lnTo>
                  <a:lnTo>
                    <a:pt x="137" y="293"/>
                  </a:lnTo>
                  <a:lnTo>
                    <a:pt x="133" y="288"/>
                  </a:lnTo>
                  <a:lnTo>
                    <a:pt x="128" y="288"/>
                  </a:lnTo>
                  <a:lnTo>
                    <a:pt x="124" y="284"/>
                  </a:lnTo>
                  <a:lnTo>
                    <a:pt x="119" y="279"/>
                  </a:lnTo>
                  <a:lnTo>
                    <a:pt x="115" y="275"/>
                  </a:lnTo>
                  <a:lnTo>
                    <a:pt x="106" y="266"/>
                  </a:lnTo>
                  <a:lnTo>
                    <a:pt x="102" y="253"/>
                  </a:lnTo>
                  <a:lnTo>
                    <a:pt x="97" y="239"/>
                  </a:lnTo>
                  <a:lnTo>
                    <a:pt x="93" y="226"/>
                  </a:lnTo>
                  <a:lnTo>
                    <a:pt x="93" y="213"/>
                  </a:lnTo>
                  <a:lnTo>
                    <a:pt x="88" y="208"/>
                  </a:lnTo>
                  <a:lnTo>
                    <a:pt x="88" y="195"/>
                  </a:lnTo>
                  <a:lnTo>
                    <a:pt x="88" y="191"/>
                  </a:lnTo>
                  <a:lnTo>
                    <a:pt x="84" y="177"/>
                  </a:lnTo>
                  <a:lnTo>
                    <a:pt x="80" y="168"/>
                  </a:lnTo>
                  <a:lnTo>
                    <a:pt x="75" y="160"/>
                  </a:lnTo>
                  <a:lnTo>
                    <a:pt x="71" y="155"/>
                  </a:lnTo>
                  <a:lnTo>
                    <a:pt x="71" y="142"/>
                  </a:lnTo>
                  <a:lnTo>
                    <a:pt x="66" y="137"/>
                  </a:lnTo>
                  <a:lnTo>
                    <a:pt x="62" y="128"/>
                  </a:lnTo>
                  <a:lnTo>
                    <a:pt x="53" y="124"/>
                  </a:lnTo>
                  <a:lnTo>
                    <a:pt x="53" y="115"/>
                  </a:lnTo>
                  <a:lnTo>
                    <a:pt x="44" y="106"/>
                  </a:lnTo>
                  <a:lnTo>
                    <a:pt x="40" y="102"/>
                  </a:lnTo>
                  <a:lnTo>
                    <a:pt x="35" y="97"/>
                  </a:lnTo>
                  <a:lnTo>
                    <a:pt x="31" y="93"/>
                  </a:lnTo>
                  <a:lnTo>
                    <a:pt x="26" y="89"/>
                  </a:lnTo>
                  <a:lnTo>
                    <a:pt x="17" y="84"/>
                  </a:lnTo>
                  <a:lnTo>
                    <a:pt x="13" y="80"/>
                  </a:lnTo>
                  <a:lnTo>
                    <a:pt x="9" y="75"/>
                  </a:lnTo>
                  <a:lnTo>
                    <a:pt x="4" y="71"/>
                  </a:lnTo>
                  <a:lnTo>
                    <a:pt x="0" y="71"/>
                  </a:lnTo>
                  <a:lnTo>
                    <a:pt x="22" y="71"/>
                  </a:lnTo>
                  <a:lnTo>
                    <a:pt x="48" y="71"/>
                  </a:lnTo>
                  <a:lnTo>
                    <a:pt x="71" y="71"/>
                  </a:lnTo>
                  <a:lnTo>
                    <a:pt x="93" y="71"/>
                  </a:lnTo>
                  <a:lnTo>
                    <a:pt x="97" y="71"/>
                  </a:lnTo>
                  <a:lnTo>
                    <a:pt x="106" y="71"/>
                  </a:lnTo>
                  <a:lnTo>
                    <a:pt x="106" y="66"/>
                  </a:lnTo>
                  <a:lnTo>
                    <a:pt x="111" y="62"/>
                  </a:lnTo>
                  <a:lnTo>
                    <a:pt x="119" y="57"/>
                  </a:lnTo>
                  <a:lnTo>
                    <a:pt x="124" y="57"/>
                  </a:lnTo>
                  <a:lnTo>
                    <a:pt x="124" y="62"/>
                  </a:lnTo>
                  <a:lnTo>
                    <a:pt x="124" y="71"/>
                  </a:lnTo>
                  <a:lnTo>
                    <a:pt x="124" y="89"/>
                  </a:lnTo>
                  <a:lnTo>
                    <a:pt x="124" y="106"/>
                  </a:lnTo>
                  <a:lnTo>
                    <a:pt x="124" y="124"/>
                  </a:lnTo>
                  <a:lnTo>
                    <a:pt x="124" y="133"/>
                  </a:lnTo>
                  <a:lnTo>
                    <a:pt x="124" y="146"/>
                  </a:lnTo>
                  <a:lnTo>
                    <a:pt x="124" y="155"/>
                  </a:lnTo>
                  <a:lnTo>
                    <a:pt x="124" y="160"/>
                  </a:lnTo>
                  <a:lnTo>
                    <a:pt x="124" y="173"/>
                  </a:lnTo>
                  <a:lnTo>
                    <a:pt x="128" y="177"/>
                  </a:lnTo>
                  <a:lnTo>
                    <a:pt x="133" y="195"/>
                  </a:lnTo>
                  <a:lnTo>
                    <a:pt x="137" y="204"/>
                  </a:lnTo>
                  <a:lnTo>
                    <a:pt x="142" y="213"/>
                  </a:lnTo>
                  <a:lnTo>
                    <a:pt x="142" y="217"/>
                  </a:lnTo>
                  <a:lnTo>
                    <a:pt x="146" y="222"/>
                  </a:lnTo>
                  <a:lnTo>
                    <a:pt x="151" y="226"/>
                  </a:lnTo>
                  <a:lnTo>
                    <a:pt x="151" y="231"/>
                  </a:lnTo>
                  <a:lnTo>
                    <a:pt x="155" y="239"/>
                  </a:lnTo>
                  <a:lnTo>
                    <a:pt x="159" y="239"/>
                  </a:lnTo>
                  <a:lnTo>
                    <a:pt x="159" y="244"/>
                  </a:lnTo>
                  <a:lnTo>
                    <a:pt x="159" y="239"/>
                  </a:lnTo>
                  <a:lnTo>
                    <a:pt x="159" y="235"/>
                  </a:lnTo>
                  <a:lnTo>
                    <a:pt x="159" y="231"/>
                  </a:lnTo>
                  <a:lnTo>
                    <a:pt x="159" y="226"/>
                  </a:lnTo>
                  <a:lnTo>
                    <a:pt x="159" y="217"/>
                  </a:lnTo>
                  <a:lnTo>
                    <a:pt x="159" y="213"/>
                  </a:lnTo>
                  <a:lnTo>
                    <a:pt x="164" y="195"/>
                  </a:lnTo>
                  <a:lnTo>
                    <a:pt x="164" y="186"/>
                  </a:lnTo>
                  <a:lnTo>
                    <a:pt x="173" y="160"/>
                  </a:lnTo>
                  <a:lnTo>
                    <a:pt x="177" y="146"/>
                  </a:lnTo>
                  <a:lnTo>
                    <a:pt x="177" y="133"/>
                  </a:lnTo>
                  <a:lnTo>
                    <a:pt x="177" y="115"/>
                  </a:lnTo>
                  <a:lnTo>
                    <a:pt x="177" y="111"/>
                  </a:lnTo>
                  <a:lnTo>
                    <a:pt x="182" y="106"/>
                  </a:lnTo>
                  <a:lnTo>
                    <a:pt x="182" y="97"/>
                  </a:lnTo>
                  <a:lnTo>
                    <a:pt x="186" y="89"/>
                  </a:lnTo>
                  <a:lnTo>
                    <a:pt x="190" y="80"/>
                  </a:lnTo>
                  <a:lnTo>
                    <a:pt x="195" y="71"/>
                  </a:lnTo>
                  <a:lnTo>
                    <a:pt x="199" y="62"/>
                  </a:lnTo>
                  <a:lnTo>
                    <a:pt x="199" y="57"/>
                  </a:lnTo>
                  <a:lnTo>
                    <a:pt x="204" y="53"/>
                  </a:lnTo>
                  <a:lnTo>
                    <a:pt x="199" y="53"/>
                  </a:lnTo>
                  <a:lnTo>
                    <a:pt x="199" y="44"/>
                  </a:lnTo>
                  <a:lnTo>
                    <a:pt x="199" y="35"/>
                  </a:lnTo>
                  <a:lnTo>
                    <a:pt x="199" y="31"/>
                  </a:lnTo>
                  <a:lnTo>
                    <a:pt x="199" y="26"/>
                  </a:lnTo>
                  <a:lnTo>
                    <a:pt x="204" y="17"/>
                  </a:lnTo>
                  <a:lnTo>
                    <a:pt x="208" y="17"/>
                  </a:lnTo>
                  <a:lnTo>
                    <a:pt x="213" y="9"/>
                  </a:lnTo>
                  <a:lnTo>
                    <a:pt x="213" y="4"/>
                  </a:lnTo>
                  <a:lnTo>
                    <a:pt x="217" y="0"/>
                  </a:lnTo>
                  <a:lnTo>
                    <a:pt x="213"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78" name="Google Shape;378;p35"/>
            <p:cNvSpPr/>
            <p:nvPr/>
          </p:nvSpPr>
          <p:spPr>
            <a:xfrm>
              <a:off x="2745" y="3725"/>
              <a:ext cx="164" cy="80"/>
            </a:xfrm>
            <a:custGeom>
              <a:avLst/>
              <a:gdLst/>
              <a:ahLst/>
              <a:cxnLst/>
              <a:rect l="l" t="t" r="r" b="b"/>
              <a:pathLst>
                <a:path w="164" h="80" extrusionOk="0">
                  <a:moveTo>
                    <a:pt x="151" y="71"/>
                  </a:moveTo>
                  <a:lnTo>
                    <a:pt x="151" y="71"/>
                  </a:lnTo>
                  <a:lnTo>
                    <a:pt x="151" y="62"/>
                  </a:lnTo>
                  <a:lnTo>
                    <a:pt x="156" y="58"/>
                  </a:lnTo>
                  <a:lnTo>
                    <a:pt x="160" y="53"/>
                  </a:lnTo>
                  <a:lnTo>
                    <a:pt x="160" y="49"/>
                  </a:lnTo>
                  <a:lnTo>
                    <a:pt x="164" y="44"/>
                  </a:lnTo>
                  <a:lnTo>
                    <a:pt x="160" y="44"/>
                  </a:lnTo>
                  <a:lnTo>
                    <a:pt x="160" y="40"/>
                  </a:lnTo>
                  <a:lnTo>
                    <a:pt x="151" y="35"/>
                  </a:lnTo>
                  <a:lnTo>
                    <a:pt x="142" y="26"/>
                  </a:lnTo>
                  <a:lnTo>
                    <a:pt x="133" y="26"/>
                  </a:lnTo>
                  <a:lnTo>
                    <a:pt x="129" y="26"/>
                  </a:lnTo>
                  <a:lnTo>
                    <a:pt x="125" y="22"/>
                  </a:lnTo>
                  <a:lnTo>
                    <a:pt x="120" y="22"/>
                  </a:lnTo>
                  <a:lnTo>
                    <a:pt x="116" y="22"/>
                  </a:lnTo>
                  <a:lnTo>
                    <a:pt x="116" y="26"/>
                  </a:lnTo>
                  <a:lnTo>
                    <a:pt x="111" y="26"/>
                  </a:lnTo>
                  <a:lnTo>
                    <a:pt x="107" y="26"/>
                  </a:lnTo>
                  <a:lnTo>
                    <a:pt x="102" y="26"/>
                  </a:lnTo>
                  <a:lnTo>
                    <a:pt x="98" y="26"/>
                  </a:lnTo>
                  <a:lnTo>
                    <a:pt x="93" y="26"/>
                  </a:lnTo>
                  <a:lnTo>
                    <a:pt x="89" y="26"/>
                  </a:lnTo>
                  <a:lnTo>
                    <a:pt x="85" y="22"/>
                  </a:lnTo>
                  <a:lnTo>
                    <a:pt x="80" y="22"/>
                  </a:lnTo>
                  <a:lnTo>
                    <a:pt x="76" y="13"/>
                  </a:lnTo>
                  <a:lnTo>
                    <a:pt x="67" y="9"/>
                  </a:lnTo>
                  <a:lnTo>
                    <a:pt x="62" y="9"/>
                  </a:lnTo>
                  <a:lnTo>
                    <a:pt x="58" y="9"/>
                  </a:lnTo>
                  <a:lnTo>
                    <a:pt x="54" y="4"/>
                  </a:lnTo>
                  <a:lnTo>
                    <a:pt x="49" y="4"/>
                  </a:lnTo>
                  <a:lnTo>
                    <a:pt x="45" y="0"/>
                  </a:lnTo>
                  <a:lnTo>
                    <a:pt x="40" y="0"/>
                  </a:lnTo>
                  <a:lnTo>
                    <a:pt x="36" y="0"/>
                  </a:lnTo>
                  <a:lnTo>
                    <a:pt x="31" y="0"/>
                  </a:lnTo>
                  <a:lnTo>
                    <a:pt x="22" y="0"/>
                  </a:lnTo>
                  <a:lnTo>
                    <a:pt x="14" y="0"/>
                  </a:lnTo>
                  <a:lnTo>
                    <a:pt x="9" y="4"/>
                  </a:lnTo>
                  <a:lnTo>
                    <a:pt x="9" y="9"/>
                  </a:lnTo>
                  <a:lnTo>
                    <a:pt x="5" y="9"/>
                  </a:lnTo>
                  <a:lnTo>
                    <a:pt x="0" y="9"/>
                  </a:lnTo>
                  <a:lnTo>
                    <a:pt x="0" y="13"/>
                  </a:lnTo>
                  <a:lnTo>
                    <a:pt x="0" y="18"/>
                  </a:lnTo>
                  <a:lnTo>
                    <a:pt x="0" y="22"/>
                  </a:lnTo>
                  <a:lnTo>
                    <a:pt x="5" y="26"/>
                  </a:lnTo>
                  <a:lnTo>
                    <a:pt x="9" y="26"/>
                  </a:lnTo>
                  <a:lnTo>
                    <a:pt x="14" y="31"/>
                  </a:lnTo>
                  <a:lnTo>
                    <a:pt x="18" y="31"/>
                  </a:lnTo>
                  <a:lnTo>
                    <a:pt x="27" y="35"/>
                  </a:lnTo>
                  <a:lnTo>
                    <a:pt x="36" y="35"/>
                  </a:lnTo>
                  <a:lnTo>
                    <a:pt x="45" y="35"/>
                  </a:lnTo>
                  <a:lnTo>
                    <a:pt x="45" y="40"/>
                  </a:lnTo>
                  <a:lnTo>
                    <a:pt x="54" y="40"/>
                  </a:lnTo>
                  <a:lnTo>
                    <a:pt x="58" y="44"/>
                  </a:lnTo>
                  <a:lnTo>
                    <a:pt x="62" y="44"/>
                  </a:lnTo>
                  <a:lnTo>
                    <a:pt x="67" y="49"/>
                  </a:lnTo>
                  <a:lnTo>
                    <a:pt x="71" y="53"/>
                  </a:lnTo>
                  <a:lnTo>
                    <a:pt x="76" y="58"/>
                  </a:lnTo>
                  <a:lnTo>
                    <a:pt x="80" y="62"/>
                  </a:lnTo>
                  <a:lnTo>
                    <a:pt x="85" y="66"/>
                  </a:lnTo>
                  <a:lnTo>
                    <a:pt x="89" y="71"/>
                  </a:lnTo>
                  <a:lnTo>
                    <a:pt x="93" y="75"/>
                  </a:lnTo>
                  <a:lnTo>
                    <a:pt x="93" y="80"/>
                  </a:lnTo>
                  <a:lnTo>
                    <a:pt x="98" y="80"/>
                  </a:lnTo>
                  <a:lnTo>
                    <a:pt x="98" y="71"/>
                  </a:lnTo>
                  <a:lnTo>
                    <a:pt x="98" y="66"/>
                  </a:lnTo>
                  <a:lnTo>
                    <a:pt x="93" y="62"/>
                  </a:lnTo>
                  <a:lnTo>
                    <a:pt x="89" y="58"/>
                  </a:lnTo>
                  <a:lnTo>
                    <a:pt x="85" y="53"/>
                  </a:lnTo>
                  <a:lnTo>
                    <a:pt x="80" y="49"/>
                  </a:lnTo>
                  <a:lnTo>
                    <a:pt x="80" y="44"/>
                  </a:lnTo>
                  <a:lnTo>
                    <a:pt x="76" y="44"/>
                  </a:lnTo>
                  <a:lnTo>
                    <a:pt x="71" y="44"/>
                  </a:lnTo>
                  <a:lnTo>
                    <a:pt x="67" y="40"/>
                  </a:lnTo>
                  <a:lnTo>
                    <a:pt x="62" y="35"/>
                  </a:lnTo>
                  <a:lnTo>
                    <a:pt x="58" y="35"/>
                  </a:lnTo>
                  <a:lnTo>
                    <a:pt x="49" y="31"/>
                  </a:lnTo>
                  <a:lnTo>
                    <a:pt x="45" y="31"/>
                  </a:lnTo>
                  <a:lnTo>
                    <a:pt x="40" y="26"/>
                  </a:lnTo>
                  <a:lnTo>
                    <a:pt x="31" y="26"/>
                  </a:lnTo>
                  <a:lnTo>
                    <a:pt x="27" y="26"/>
                  </a:lnTo>
                  <a:lnTo>
                    <a:pt x="22" y="26"/>
                  </a:lnTo>
                  <a:lnTo>
                    <a:pt x="18" y="26"/>
                  </a:lnTo>
                  <a:lnTo>
                    <a:pt x="14" y="26"/>
                  </a:lnTo>
                  <a:lnTo>
                    <a:pt x="9" y="22"/>
                  </a:lnTo>
                  <a:lnTo>
                    <a:pt x="9" y="18"/>
                  </a:lnTo>
                  <a:lnTo>
                    <a:pt x="9" y="13"/>
                  </a:lnTo>
                  <a:lnTo>
                    <a:pt x="9" y="9"/>
                  </a:lnTo>
                  <a:lnTo>
                    <a:pt x="14" y="9"/>
                  </a:lnTo>
                  <a:lnTo>
                    <a:pt x="18" y="9"/>
                  </a:lnTo>
                  <a:lnTo>
                    <a:pt x="27" y="9"/>
                  </a:lnTo>
                  <a:lnTo>
                    <a:pt x="31" y="9"/>
                  </a:lnTo>
                  <a:lnTo>
                    <a:pt x="36" y="9"/>
                  </a:lnTo>
                  <a:lnTo>
                    <a:pt x="40" y="9"/>
                  </a:lnTo>
                  <a:lnTo>
                    <a:pt x="45" y="9"/>
                  </a:lnTo>
                  <a:lnTo>
                    <a:pt x="49" y="9"/>
                  </a:lnTo>
                  <a:lnTo>
                    <a:pt x="54" y="9"/>
                  </a:lnTo>
                  <a:lnTo>
                    <a:pt x="62" y="13"/>
                  </a:lnTo>
                  <a:lnTo>
                    <a:pt x="62" y="18"/>
                  </a:lnTo>
                  <a:lnTo>
                    <a:pt x="71" y="22"/>
                  </a:lnTo>
                  <a:lnTo>
                    <a:pt x="80" y="26"/>
                  </a:lnTo>
                  <a:lnTo>
                    <a:pt x="85" y="26"/>
                  </a:lnTo>
                  <a:lnTo>
                    <a:pt x="89" y="31"/>
                  </a:lnTo>
                  <a:lnTo>
                    <a:pt x="93" y="31"/>
                  </a:lnTo>
                  <a:lnTo>
                    <a:pt x="98" y="31"/>
                  </a:lnTo>
                  <a:lnTo>
                    <a:pt x="98" y="35"/>
                  </a:lnTo>
                  <a:lnTo>
                    <a:pt x="102" y="35"/>
                  </a:lnTo>
                  <a:lnTo>
                    <a:pt x="107" y="35"/>
                  </a:lnTo>
                  <a:lnTo>
                    <a:pt x="107" y="31"/>
                  </a:lnTo>
                  <a:lnTo>
                    <a:pt x="111" y="31"/>
                  </a:lnTo>
                  <a:lnTo>
                    <a:pt x="116" y="26"/>
                  </a:lnTo>
                  <a:lnTo>
                    <a:pt x="120" y="26"/>
                  </a:lnTo>
                  <a:lnTo>
                    <a:pt x="125" y="26"/>
                  </a:lnTo>
                  <a:lnTo>
                    <a:pt x="129" y="26"/>
                  </a:lnTo>
                  <a:lnTo>
                    <a:pt x="133" y="31"/>
                  </a:lnTo>
                  <a:lnTo>
                    <a:pt x="138" y="35"/>
                  </a:lnTo>
                  <a:lnTo>
                    <a:pt x="147" y="35"/>
                  </a:lnTo>
                  <a:lnTo>
                    <a:pt x="151" y="40"/>
                  </a:lnTo>
                  <a:lnTo>
                    <a:pt x="160" y="44"/>
                  </a:lnTo>
                  <a:lnTo>
                    <a:pt x="156" y="44"/>
                  </a:lnTo>
                  <a:lnTo>
                    <a:pt x="151" y="49"/>
                  </a:lnTo>
                  <a:lnTo>
                    <a:pt x="151" y="53"/>
                  </a:lnTo>
                  <a:lnTo>
                    <a:pt x="151" y="58"/>
                  </a:lnTo>
                  <a:lnTo>
                    <a:pt x="151" y="62"/>
                  </a:lnTo>
                  <a:lnTo>
                    <a:pt x="151" y="71"/>
                  </a:lnTo>
                  <a:lnTo>
                    <a:pt x="151" y="75"/>
                  </a:lnTo>
                  <a:lnTo>
                    <a:pt x="151" y="71"/>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79" name="Google Shape;379;p35"/>
            <p:cNvSpPr/>
            <p:nvPr/>
          </p:nvSpPr>
          <p:spPr>
            <a:xfrm>
              <a:off x="3300" y="3858"/>
              <a:ext cx="204" cy="89"/>
            </a:xfrm>
            <a:custGeom>
              <a:avLst/>
              <a:gdLst/>
              <a:ahLst/>
              <a:cxnLst/>
              <a:rect l="l" t="t" r="r" b="b"/>
              <a:pathLst>
                <a:path w="204" h="89" extrusionOk="0">
                  <a:moveTo>
                    <a:pt x="62" y="0"/>
                  </a:moveTo>
                  <a:lnTo>
                    <a:pt x="62" y="0"/>
                  </a:lnTo>
                  <a:lnTo>
                    <a:pt x="62" y="4"/>
                  </a:lnTo>
                  <a:lnTo>
                    <a:pt x="62" y="9"/>
                  </a:lnTo>
                  <a:lnTo>
                    <a:pt x="62" y="13"/>
                  </a:lnTo>
                  <a:lnTo>
                    <a:pt x="66" y="13"/>
                  </a:lnTo>
                  <a:lnTo>
                    <a:pt x="71" y="18"/>
                  </a:lnTo>
                  <a:lnTo>
                    <a:pt x="75" y="18"/>
                  </a:lnTo>
                  <a:lnTo>
                    <a:pt x="84" y="18"/>
                  </a:lnTo>
                  <a:lnTo>
                    <a:pt x="93" y="18"/>
                  </a:lnTo>
                  <a:lnTo>
                    <a:pt x="102" y="13"/>
                  </a:lnTo>
                  <a:lnTo>
                    <a:pt x="111" y="13"/>
                  </a:lnTo>
                  <a:lnTo>
                    <a:pt x="120" y="13"/>
                  </a:lnTo>
                  <a:lnTo>
                    <a:pt x="124" y="13"/>
                  </a:lnTo>
                  <a:lnTo>
                    <a:pt x="133" y="13"/>
                  </a:lnTo>
                  <a:lnTo>
                    <a:pt x="146" y="18"/>
                  </a:lnTo>
                  <a:lnTo>
                    <a:pt x="155" y="18"/>
                  </a:lnTo>
                  <a:lnTo>
                    <a:pt x="160" y="18"/>
                  </a:lnTo>
                  <a:lnTo>
                    <a:pt x="169" y="22"/>
                  </a:lnTo>
                  <a:lnTo>
                    <a:pt x="173" y="27"/>
                  </a:lnTo>
                  <a:lnTo>
                    <a:pt x="177" y="31"/>
                  </a:lnTo>
                  <a:lnTo>
                    <a:pt x="186" y="36"/>
                  </a:lnTo>
                  <a:lnTo>
                    <a:pt x="191" y="40"/>
                  </a:lnTo>
                  <a:lnTo>
                    <a:pt x="191" y="44"/>
                  </a:lnTo>
                  <a:lnTo>
                    <a:pt x="195" y="49"/>
                  </a:lnTo>
                  <a:lnTo>
                    <a:pt x="195" y="53"/>
                  </a:lnTo>
                  <a:lnTo>
                    <a:pt x="195" y="58"/>
                  </a:lnTo>
                  <a:lnTo>
                    <a:pt x="195" y="62"/>
                  </a:lnTo>
                  <a:lnTo>
                    <a:pt x="195" y="67"/>
                  </a:lnTo>
                  <a:lnTo>
                    <a:pt x="200" y="62"/>
                  </a:lnTo>
                  <a:lnTo>
                    <a:pt x="204" y="62"/>
                  </a:lnTo>
                  <a:lnTo>
                    <a:pt x="204" y="58"/>
                  </a:lnTo>
                  <a:lnTo>
                    <a:pt x="195" y="53"/>
                  </a:lnTo>
                  <a:lnTo>
                    <a:pt x="191" y="53"/>
                  </a:lnTo>
                  <a:lnTo>
                    <a:pt x="186" y="49"/>
                  </a:lnTo>
                  <a:lnTo>
                    <a:pt x="177" y="44"/>
                  </a:lnTo>
                  <a:lnTo>
                    <a:pt x="173" y="44"/>
                  </a:lnTo>
                  <a:lnTo>
                    <a:pt x="160" y="40"/>
                  </a:lnTo>
                  <a:lnTo>
                    <a:pt x="142" y="40"/>
                  </a:lnTo>
                  <a:lnTo>
                    <a:pt x="137" y="36"/>
                  </a:lnTo>
                  <a:lnTo>
                    <a:pt x="124" y="36"/>
                  </a:lnTo>
                  <a:lnTo>
                    <a:pt x="120" y="40"/>
                  </a:lnTo>
                  <a:lnTo>
                    <a:pt x="106" y="40"/>
                  </a:lnTo>
                  <a:lnTo>
                    <a:pt x="98" y="40"/>
                  </a:lnTo>
                  <a:lnTo>
                    <a:pt x="89" y="44"/>
                  </a:lnTo>
                  <a:lnTo>
                    <a:pt x="75" y="44"/>
                  </a:lnTo>
                  <a:lnTo>
                    <a:pt x="66" y="49"/>
                  </a:lnTo>
                  <a:lnTo>
                    <a:pt x="53" y="53"/>
                  </a:lnTo>
                  <a:lnTo>
                    <a:pt x="49" y="53"/>
                  </a:lnTo>
                  <a:lnTo>
                    <a:pt x="35" y="62"/>
                  </a:lnTo>
                  <a:lnTo>
                    <a:pt x="31" y="67"/>
                  </a:lnTo>
                  <a:lnTo>
                    <a:pt x="27" y="71"/>
                  </a:lnTo>
                  <a:lnTo>
                    <a:pt x="22" y="71"/>
                  </a:lnTo>
                  <a:lnTo>
                    <a:pt x="18" y="75"/>
                  </a:lnTo>
                  <a:lnTo>
                    <a:pt x="13" y="75"/>
                  </a:lnTo>
                  <a:lnTo>
                    <a:pt x="9" y="80"/>
                  </a:lnTo>
                  <a:lnTo>
                    <a:pt x="4" y="80"/>
                  </a:lnTo>
                  <a:lnTo>
                    <a:pt x="9" y="84"/>
                  </a:lnTo>
                  <a:lnTo>
                    <a:pt x="13" y="84"/>
                  </a:lnTo>
                  <a:lnTo>
                    <a:pt x="13" y="75"/>
                  </a:lnTo>
                  <a:lnTo>
                    <a:pt x="9" y="67"/>
                  </a:lnTo>
                  <a:lnTo>
                    <a:pt x="9" y="62"/>
                  </a:lnTo>
                  <a:lnTo>
                    <a:pt x="9" y="53"/>
                  </a:lnTo>
                  <a:lnTo>
                    <a:pt x="13" y="49"/>
                  </a:lnTo>
                  <a:lnTo>
                    <a:pt x="13" y="44"/>
                  </a:lnTo>
                  <a:lnTo>
                    <a:pt x="18" y="44"/>
                  </a:lnTo>
                  <a:lnTo>
                    <a:pt x="22" y="40"/>
                  </a:lnTo>
                  <a:lnTo>
                    <a:pt x="22" y="36"/>
                  </a:lnTo>
                  <a:lnTo>
                    <a:pt x="22" y="31"/>
                  </a:lnTo>
                  <a:lnTo>
                    <a:pt x="22" y="18"/>
                  </a:lnTo>
                  <a:lnTo>
                    <a:pt x="18" y="18"/>
                  </a:lnTo>
                  <a:lnTo>
                    <a:pt x="13" y="18"/>
                  </a:lnTo>
                  <a:lnTo>
                    <a:pt x="13" y="22"/>
                  </a:lnTo>
                  <a:lnTo>
                    <a:pt x="13" y="27"/>
                  </a:lnTo>
                  <a:lnTo>
                    <a:pt x="13" y="36"/>
                  </a:lnTo>
                  <a:lnTo>
                    <a:pt x="9" y="36"/>
                  </a:lnTo>
                  <a:lnTo>
                    <a:pt x="4" y="40"/>
                  </a:lnTo>
                  <a:lnTo>
                    <a:pt x="0" y="40"/>
                  </a:lnTo>
                  <a:lnTo>
                    <a:pt x="0" y="44"/>
                  </a:lnTo>
                  <a:lnTo>
                    <a:pt x="0" y="49"/>
                  </a:lnTo>
                  <a:lnTo>
                    <a:pt x="0" y="53"/>
                  </a:lnTo>
                  <a:lnTo>
                    <a:pt x="0" y="62"/>
                  </a:lnTo>
                  <a:lnTo>
                    <a:pt x="0" y="71"/>
                  </a:lnTo>
                  <a:lnTo>
                    <a:pt x="0" y="84"/>
                  </a:lnTo>
                  <a:lnTo>
                    <a:pt x="0" y="89"/>
                  </a:lnTo>
                  <a:lnTo>
                    <a:pt x="4" y="89"/>
                  </a:lnTo>
                  <a:lnTo>
                    <a:pt x="9" y="89"/>
                  </a:lnTo>
                  <a:lnTo>
                    <a:pt x="13" y="89"/>
                  </a:lnTo>
                  <a:lnTo>
                    <a:pt x="18" y="89"/>
                  </a:lnTo>
                  <a:lnTo>
                    <a:pt x="22" y="89"/>
                  </a:lnTo>
                  <a:lnTo>
                    <a:pt x="27" y="84"/>
                  </a:lnTo>
                  <a:lnTo>
                    <a:pt x="31" y="84"/>
                  </a:lnTo>
                  <a:lnTo>
                    <a:pt x="35" y="80"/>
                  </a:lnTo>
                  <a:lnTo>
                    <a:pt x="35" y="71"/>
                  </a:lnTo>
                  <a:lnTo>
                    <a:pt x="44" y="71"/>
                  </a:lnTo>
                  <a:lnTo>
                    <a:pt x="53" y="67"/>
                  </a:lnTo>
                  <a:lnTo>
                    <a:pt x="62" y="58"/>
                  </a:lnTo>
                  <a:lnTo>
                    <a:pt x="71" y="53"/>
                  </a:lnTo>
                  <a:lnTo>
                    <a:pt x="80" y="53"/>
                  </a:lnTo>
                  <a:lnTo>
                    <a:pt x="89" y="53"/>
                  </a:lnTo>
                  <a:lnTo>
                    <a:pt x="98" y="53"/>
                  </a:lnTo>
                  <a:lnTo>
                    <a:pt x="111" y="49"/>
                  </a:lnTo>
                  <a:lnTo>
                    <a:pt x="124" y="49"/>
                  </a:lnTo>
                  <a:lnTo>
                    <a:pt x="133" y="44"/>
                  </a:lnTo>
                  <a:lnTo>
                    <a:pt x="142" y="44"/>
                  </a:lnTo>
                  <a:lnTo>
                    <a:pt x="151" y="49"/>
                  </a:lnTo>
                  <a:lnTo>
                    <a:pt x="160" y="49"/>
                  </a:lnTo>
                  <a:lnTo>
                    <a:pt x="164" y="49"/>
                  </a:lnTo>
                  <a:lnTo>
                    <a:pt x="169" y="53"/>
                  </a:lnTo>
                  <a:lnTo>
                    <a:pt x="177" y="53"/>
                  </a:lnTo>
                  <a:lnTo>
                    <a:pt x="182" y="53"/>
                  </a:lnTo>
                  <a:lnTo>
                    <a:pt x="186" y="53"/>
                  </a:lnTo>
                  <a:lnTo>
                    <a:pt x="195" y="58"/>
                  </a:lnTo>
                  <a:lnTo>
                    <a:pt x="195" y="67"/>
                  </a:lnTo>
                  <a:lnTo>
                    <a:pt x="200" y="67"/>
                  </a:lnTo>
                  <a:lnTo>
                    <a:pt x="204" y="67"/>
                  </a:lnTo>
                  <a:lnTo>
                    <a:pt x="204" y="62"/>
                  </a:lnTo>
                  <a:lnTo>
                    <a:pt x="204" y="58"/>
                  </a:lnTo>
                  <a:lnTo>
                    <a:pt x="204" y="53"/>
                  </a:lnTo>
                  <a:lnTo>
                    <a:pt x="200" y="49"/>
                  </a:lnTo>
                  <a:lnTo>
                    <a:pt x="200" y="44"/>
                  </a:lnTo>
                  <a:lnTo>
                    <a:pt x="195" y="40"/>
                  </a:lnTo>
                  <a:lnTo>
                    <a:pt x="195" y="36"/>
                  </a:lnTo>
                  <a:lnTo>
                    <a:pt x="191" y="31"/>
                  </a:lnTo>
                  <a:lnTo>
                    <a:pt x="186" y="27"/>
                  </a:lnTo>
                  <a:lnTo>
                    <a:pt x="177" y="18"/>
                  </a:lnTo>
                  <a:lnTo>
                    <a:pt x="173" y="18"/>
                  </a:lnTo>
                  <a:lnTo>
                    <a:pt x="164" y="13"/>
                  </a:lnTo>
                  <a:lnTo>
                    <a:pt x="160" y="13"/>
                  </a:lnTo>
                  <a:lnTo>
                    <a:pt x="151" y="9"/>
                  </a:lnTo>
                  <a:lnTo>
                    <a:pt x="142" y="9"/>
                  </a:lnTo>
                  <a:lnTo>
                    <a:pt x="133" y="4"/>
                  </a:lnTo>
                  <a:lnTo>
                    <a:pt x="124" y="4"/>
                  </a:lnTo>
                  <a:lnTo>
                    <a:pt x="120" y="4"/>
                  </a:lnTo>
                  <a:lnTo>
                    <a:pt x="106" y="4"/>
                  </a:lnTo>
                  <a:lnTo>
                    <a:pt x="102" y="4"/>
                  </a:lnTo>
                  <a:lnTo>
                    <a:pt x="93" y="9"/>
                  </a:lnTo>
                  <a:lnTo>
                    <a:pt x="84" y="9"/>
                  </a:lnTo>
                  <a:lnTo>
                    <a:pt x="80" y="13"/>
                  </a:lnTo>
                  <a:lnTo>
                    <a:pt x="75" y="13"/>
                  </a:lnTo>
                  <a:lnTo>
                    <a:pt x="71" y="9"/>
                  </a:lnTo>
                  <a:lnTo>
                    <a:pt x="66" y="9"/>
                  </a:lnTo>
                  <a:lnTo>
                    <a:pt x="66" y="4"/>
                  </a:lnTo>
                  <a:lnTo>
                    <a:pt x="62"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80" name="Google Shape;380;p35"/>
            <p:cNvSpPr/>
            <p:nvPr/>
          </p:nvSpPr>
          <p:spPr>
            <a:xfrm>
              <a:off x="2665" y="3707"/>
              <a:ext cx="36" cy="36"/>
            </a:xfrm>
            <a:custGeom>
              <a:avLst/>
              <a:gdLst/>
              <a:ahLst/>
              <a:cxnLst/>
              <a:rect l="l" t="t" r="r" b="b"/>
              <a:pathLst>
                <a:path w="36" h="36" extrusionOk="0">
                  <a:moveTo>
                    <a:pt x="36" y="0"/>
                  </a:moveTo>
                  <a:lnTo>
                    <a:pt x="36" y="0"/>
                  </a:lnTo>
                  <a:lnTo>
                    <a:pt x="36" y="5"/>
                  </a:lnTo>
                  <a:lnTo>
                    <a:pt x="31" y="5"/>
                  </a:lnTo>
                  <a:lnTo>
                    <a:pt x="31" y="9"/>
                  </a:lnTo>
                  <a:lnTo>
                    <a:pt x="27" y="13"/>
                  </a:lnTo>
                  <a:lnTo>
                    <a:pt x="27" y="22"/>
                  </a:lnTo>
                  <a:lnTo>
                    <a:pt x="23" y="27"/>
                  </a:lnTo>
                  <a:lnTo>
                    <a:pt x="18" y="27"/>
                  </a:lnTo>
                  <a:lnTo>
                    <a:pt x="14" y="27"/>
                  </a:lnTo>
                  <a:lnTo>
                    <a:pt x="9" y="27"/>
                  </a:lnTo>
                  <a:lnTo>
                    <a:pt x="5" y="27"/>
                  </a:lnTo>
                  <a:lnTo>
                    <a:pt x="0" y="27"/>
                  </a:lnTo>
                  <a:lnTo>
                    <a:pt x="0" y="31"/>
                  </a:lnTo>
                  <a:lnTo>
                    <a:pt x="5" y="31"/>
                  </a:lnTo>
                  <a:lnTo>
                    <a:pt x="9" y="31"/>
                  </a:lnTo>
                  <a:lnTo>
                    <a:pt x="14" y="36"/>
                  </a:lnTo>
                  <a:lnTo>
                    <a:pt x="18" y="36"/>
                  </a:lnTo>
                  <a:lnTo>
                    <a:pt x="23" y="36"/>
                  </a:lnTo>
                  <a:lnTo>
                    <a:pt x="23" y="31"/>
                  </a:lnTo>
                  <a:lnTo>
                    <a:pt x="27" y="27"/>
                  </a:lnTo>
                  <a:lnTo>
                    <a:pt x="31" y="18"/>
                  </a:lnTo>
                  <a:lnTo>
                    <a:pt x="36" y="13"/>
                  </a:lnTo>
                  <a:lnTo>
                    <a:pt x="36" y="5"/>
                  </a:lnTo>
                  <a:lnTo>
                    <a:pt x="36"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81" name="Google Shape;381;p35"/>
            <p:cNvSpPr/>
            <p:nvPr/>
          </p:nvSpPr>
          <p:spPr>
            <a:xfrm>
              <a:off x="2701" y="3636"/>
              <a:ext cx="27" cy="22"/>
            </a:xfrm>
            <a:custGeom>
              <a:avLst/>
              <a:gdLst/>
              <a:ahLst/>
              <a:cxnLst/>
              <a:rect l="l" t="t" r="r" b="b"/>
              <a:pathLst>
                <a:path w="27" h="22" extrusionOk="0">
                  <a:moveTo>
                    <a:pt x="22" y="18"/>
                  </a:moveTo>
                  <a:lnTo>
                    <a:pt x="22" y="18"/>
                  </a:lnTo>
                  <a:lnTo>
                    <a:pt x="22" y="13"/>
                  </a:lnTo>
                  <a:lnTo>
                    <a:pt x="22" y="9"/>
                  </a:lnTo>
                  <a:lnTo>
                    <a:pt x="27" y="9"/>
                  </a:lnTo>
                  <a:lnTo>
                    <a:pt x="27" y="4"/>
                  </a:lnTo>
                  <a:lnTo>
                    <a:pt x="22" y="4"/>
                  </a:lnTo>
                  <a:lnTo>
                    <a:pt x="22" y="0"/>
                  </a:lnTo>
                  <a:lnTo>
                    <a:pt x="18" y="0"/>
                  </a:lnTo>
                  <a:lnTo>
                    <a:pt x="13" y="0"/>
                  </a:lnTo>
                  <a:lnTo>
                    <a:pt x="9" y="0"/>
                  </a:lnTo>
                  <a:lnTo>
                    <a:pt x="4" y="0"/>
                  </a:lnTo>
                  <a:lnTo>
                    <a:pt x="4" y="4"/>
                  </a:lnTo>
                  <a:lnTo>
                    <a:pt x="0" y="4"/>
                  </a:lnTo>
                  <a:lnTo>
                    <a:pt x="0" y="9"/>
                  </a:lnTo>
                  <a:lnTo>
                    <a:pt x="0" y="13"/>
                  </a:lnTo>
                  <a:lnTo>
                    <a:pt x="4" y="13"/>
                  </a:lnTo>
                  <a:lnTo>
                    <a:pt x="9" y="13"/>
                  </a:lnTo>
                  <a:lnTo>
                    <a:pt x="4" y="13"/>
                  </a:lnTo>
                  <a:lnTo>
                    <a:pt x="4" y="9"/>
                  </a:lnTo>
                  <a:lnTo>
                    <a:pt x="4" y="13"/>
                  </a:lnTo>
                  <a:lnTo>
                    <a:pt x="4" y="22"/>
                  </a:lnTo>
                  <a:lnTo>
                    <a:pt x="9" y="22"/>
                  </a:lnTo>
                  <a:lnTo>
                    <a:pt x="9" y="18"/>
                  </a:lnTo>
                  <a:lnTo>
                    <a:pt x="9" y="13"/>
                  </a:lnTo>
                  <a:lnTo>
                    <a:pt x="9" y="9"/>
                  </a:lnTo>
                  <a:lnTo>
                    <a:pt x="4" y="9"/>
                  </a:lnTo>
                  <a:lnTo>
                    <a:pt x="4" y="4"/>
                  </a:lnTo>
                  <a:lnTo>
                    <a:pt x="4" y="9"/>
                  </a:lnTo>
                  <a:lnTo>
                    <a:pt x="4" y="4"/>
                  </a:lnTo>
                  <a:lnTo>
                    <a:pt x="9" y="4"/>
                  </a:lnTo>
                  <a:lnTo>
                    <a:pt x="13" y="4"/>
                  </a:lnTo>
                  <a:lnTo>
                    <a:pt x="18" y="4"/>
                  </a:lnTo>
                  <a:lnTo>
                    <a:pt x="18" y="9"/>
                  </a:lnTo>
                  <a:lnTo>
                    <a:pt x="18" y="13"/>
                  </a:lnTo>
                  <a:lnTo>
                    <a:pt x="18" y="18"/>
                  </a:lnTo>
                  <a:lnTo>
                    <a:pt x="18" y="22"/>
                  </a:lnTo>
                  <a:lnTo>
                    <a:pt x="22" y="1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82" name="Google Shape;382;p35"/>
            <p:cNvSpPr/>
            <p:nvPr/>
          </p:nvSpPr>
          <p:spPr>
            <a:xfrm>
              <a:off x="2661" y="3712"/>
              <a:ext cx="27" cy="22"/>
            </a:xfrm>
            <a:custGeom>
              <a:avLst/>
              <a:gdLst/>
              <a:ahLst/>
              <a:cxnLst/>
              <a:rect l="l" t="t" r="r" b="b"/>
              <a:pathLst>
                <a:path w="27" h="22" extrusionOk="0">
                  <a:moveTo>
                    <a:pt x="27" y="0"/>
                  </a:moveTo>
                  <a:lnTo>
                    <a:pt x="27" y="0"/>
                  </a:lnTo>
                  <a:lnTo>
                    <a:pt x="22" y="4"/>
                  </a:lnTo>
                  <a:lnTo>
                    <a:pt x="22" y="8"/>
                  </a:lnTo>
                  <a:lnTo>
                    <a:pt x="22" y="13"/>
                  </a:lnTo>
                  <a:lnTo>
                    <a:pt x="18" y="13"/>
                  </a:lnTo>
                  <a:lnTo>
                    <a:pt x="13" y="13"/>
                  </a:lnTo>
                  <a:lnTo>
                    <a:pt x="9" y="13"/>
                  </a:lnTo>
                  <a:lnTo>
                    <a:pt x="4" y="13"/>
                  </a:lnTo>
                  <a:lnTo>
                    <a:pt x="0" y="17"/>
                  </a:lnTo>
                  <a:lnTo>
                    <a:pt x="0" y="22"/>
                  </a:lnTo>
                  <a:lnTo>
                    <a:pt x="4" y="22"/>
                  </a:lnTo>
                  <a:lnTo>
                    <a:pt x="9" y="22"/>
                  </a:lnTo>
                  <a:lnTo>
                    <a:pt x="9" y="17"/>
                  </a:lnTo>
                  <a:lnTo>
                    <a:pt x="13" y="17"/>
                  </a:lnTo>
                  <a:lnTo>
                    <a:pt x="18" y="17"/>
                  </a:lnTo>
                  <a:lnTo>
                    <a:pt x="22" y="17"/>
                  </a:lnTo>
                  <a:lnTo>
                    <a:pt x="27" y="8"/>
                  </a:lnTo>
                  <a:lnTo>
                    <a:pt x="27"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83" name="Google Shape;383;p35"/>
            <p:cNvSpPr/>
            <p:nvPr/>
          </p:nvSpPr>
          <p:spPr>
            <a:xfrm>
              <a:off x="2617" y="3569"/>
              <a:ext cx="119" cy="236"/>
            </a:xfrm>
            <a:custGeom>
              <a:avLst/>
              <a:gdLst/>
              <a:ahLst/>
              <a:cxnLst/>
              <a:rect l="l" t="t" r="r" b="b"/>
              <a:pathLst>
                <a:path w="119" h="236" extrusionOk="0">
                  <a:moveTo>
                    <a:pt x="106" y="67"/>
                  </a:moveTo>
                  <a:lnTo>
                    <a:pt x="106" y="67"/>
                  </a:lnTo>
                  <a:lnTo>
                    <a:pt x="106" y="54"/>
                  </a:lnTo>
                  <a:lnTo>
                    <a:pt x="111" y="49"/>
                  </a:lnTo>
                  <a:lnTo>
                    <a:pt x="115" y="40"/>
                  </a:lnTo>
                  <a:lnTo>
                    <a:pt x="119" y="32"/>
                  </a:lnTo>
                  <a:lnTo>
                    <a:pt x="119" y="27"/>
                  </a:lnTo>
                  <a:lnTo>
                    <a:pt x="119" y="23"/>
                  </a:lnTo>
                  <a:lnTo>
                    <a:pt x="119" y="18"/>
                  </a:lnTo>
                  <a:lnTo>
                    <a:pt x="115" y="18"/>
                  </a:lnTo>
                  <a:lnTo>
                    <a:pt x="111" y="14"/>
                  </a:lnTo>
                  <a:lnTo>
                    <a:pt x="106" y="9"/>
                  </a:lnTo>
                  <a:lnTo>
                    <a:pt x="102" y="9"/>
                  </a:lnTo>
                  <a:lnTo>
                    <a:pt x="102" y="5"/>
                  </a:lnTo>
                  <a:lnTo>
                    <a:pt x="102" y="0"/>
                  </a:lnTo>
                  <a:lnTo>
                    <a:pt x="97" y="0"/>
                  </a:lnTo>
                  <a:lnTo>
                    <a:pt x="93" y="0"/>
                  </a:lnTo>
                  <a:lnTo>
                    <a:pt x="88" y="5"/>
                  </a:lnTo>
                  <a:lnTo>
                    <a:pt x="88" y="9"/>
                  </a:lnTo>
                  <a:lnTo>
                    <a:pt x="88" y="14"/>
                  </a:lnTo>
                  <a:lnTo>
                    <a:pt x="84" y="23"/>
                  </a:lnTo>
                  <a:lnTo>
                    <a:pt x="79" y="32"/>
                  </a:lnTo>
                  <a:lnTo>
                    <a:pt x="75" y="36"/>
                  </a:lnTo>
                  <a:lnTo>
                    <a:pt x="71" y="45"/>
                  </a:lnTo>
                  <a:lnTo>
                    <a:pt x="66" y="63"/>
                  </a:lnTo>
                  <a:lnTo>
                    <a:pt x="62" y="71"/>
                  </a:lnTo>
                  <a:lnTo>
                    <a:pt x="57" y="80"/>
                  </a:lnTo>
                  <a:lnTo>
                    <a:pt x="48" y="98"/>
                  </a:lnTo>
                  <a:lnTo>
                    <a:pt x="40" y="120"/>
                  </a:lnTo>
                  <a:lnTo>
                    <a:pt x="35" y="138"/>
                  </a:lnTo>
                  <a:lnTo>
                    <a:pt x="22" y="156"/>
                  </a:lnTo>
                  <a:lnTo>
                    <a:pt x="17" y="165"/>
                  </a:lnTo>
                  <a:lnTo>
                    <a:pt x="13" y="174"/>
                  </a:lnTo>
                  <a:lnTo>
                    <a:pt x="8" y="178"/>
                  </a:lnTo>
                  <a:lnTo>
                    <a:pt x="4" y="182"/>
                  </a:lnTo>
                  <a:lnTo>
                    <a:pt x="0" y="187"/>
                  </a:lnTo>
                  <a:lnTo>
                    <a:pt x="0" y="191"/>
                  </a:lnTo>
                  <a:lnTo>
                    <a:pt x="0" y="196"/>
                  </a:lnTo>
                  <a:lnTo>
                    <a:pt x="0" y="200"/>
                  </a:lnTo>
                  <a:lnTo>
                    <a:pt x="4" y="200"/>
                  </a:lnTo>
                  <a:lnTo>
                    <a:pt x="8" y="209"/>
                  </a:lnTo>
                  <a:lnTo>
                    <a:pt x="17" y="218"/>
                  </a:lnTo>
                  <a:lnTo>
                    <a:pt x="17" y="222"/>
                  </a:lnTo>
                  <a:lnTo>
                    <a:pt x="17" y="227"/>
                  </a:lnTo>
                  <a:lnTo>
                    <a:pt x="22" y="231"/>
                  </a:lnTo>
                  <a:lnTo>
                    <a:pt x="22" y="236"/>
                  </a:lnTo>
                  <a:lnTo>
                    <a:pt x="26" y="236"/>
                  </a:lnTo>
                  <a:lnTo>
                    <a:pt x="31" y="236"/>
                  </a:lnTo>
                  <a:lnTo>
                    <a:pt x="35" y="231"/>
                  </a:lnTo>
                  <a:lnTo>
                    <a:pt x="35" y="222"/>
                  </a:lnTo>
                  <a:lnTo>
                    <a:pt x="40" y="218"/>
                  </a:lnTo>
                  <a:lnTo>
                    <a:pt x="44" y="214"/>
                  </a:lnTo>
                  <a:lnTo>
                    <a:pt x="48" y="205"/>
                  </a:lnTo>
                  <a:lnTo>
                    <a:pt x="53" y="200"/>
                  </a:lnTo>
                  <a:lnTo>
                    <a:pt x="57" y="182"/>
                  </a:lnTo>
                  <a:lnTo>
                    <a:pt x="53" y="182"/>
                  </a:lnTo>
                  <a:lnTo>
                    <a:pt x="44" y="196"/>
                  </a:lnTo>
                  <a:lnTo>
                    <a:pt x="40" y="200"/>
                  </a:lnTo>
                  <a:lnTo>
                    <a:pt x="35" y="209"/>
                  </a:lnTo>
                  <a:lnTo>
                    <a:pt x="35" y="214"/>
                  </a:lnTo>
                  <a:lnTo>
                    <a:pt x="31" y="218"/>
                  </a:lnTo>
                  <a:lnTo>
                    <a:pt x="26" y="227"/>
                  </a:lnTo>
                  <a:lnTo>
                    <a:pt x="22" y="231"/>
                  </a:lnTo>
                  <a:lnTo>
                    <a:pt x="22" y="236"/>
                  </a:lnTo>
                  <a:lnTo>
                    <a:pt x="26" y="236"/>
                  </a:lnTo>
                  <a:lnTo>
                    <a:pt x="31" y="236"/>
                  </a:lnTo>
                  <a:lnTo>
                    <a:pt x="26" y="227"/>
                  </a:lnTo>
                  <a:lnTo>
                    <a:pt x="26" y="222"/>
                  </a:lnTo>
                  <a:lnTo>
                    <a:pt x="22" y="218"/>
                  </a:lnTo>
                  <a:lnTo>
                    <a:pt x="17" y="218"/>
                  </a:lnTo>
                  <a:lnTo>
                    <a:pt x="17" y="209"/>
                  </a:lnTo>
                  <a:lnTo>
                    <a:pt x="17" y="205"/>
                  </a:lnTo>
                  <a:lnTo>
                    <a:pt x="8" y="200"/>
                  </a:lnTo>
                  <a:lnTo>
                    <a:pt x="4" y="196"/>
                  </a:lnTo>
                  <a:lnTo>
                    <a:pt x="4" y="191"/>
                  </a:lnTo>
                  <a:lnTo>
                    <a:pt x="8" y="191"/>
                  </a:lnTo>
                  <a:lnTo>
                    <a:pt x="8" y="187"/>
                  </a:lnTo>
                  <a:lnTo>
                    <a:pt x="13" y="182"/>
                  </a:lnTo>
                  <a:lnTo>
                    <a:pt x="17" y="182"/>
                  </a:lnTo>
                  <a:lnTo>
                    <a:pt x="17" y="178"/>
                  </a:lnTo>
                  <a:lnTo>
                    <a:pt x="22" y="165"/>
                  </a:lnTo>
                  <a:lnTo>
                    <a:pt x="31" y="160"/>
                  </a:lnTo>
                  <a:lnTo>
                    <a:pt x="35" y="147"/>
                  </a:lnTo>
                  <a:lnTo>
                    <a:pt x="35" y="138"/>
                  </a:lnTo>
                  <a:lnTo>
                    <a:pt x="48" y="120"/>
                  </a:lnTo>
                  <a:lnTo>
                    <a:pt x="53" y="103"/>
                  </a:lnTo>
                  <a:lnTo>
                    <a:pt x="66" y="85"/>
                  </a:lnTo>
                  <a:lnTo>
                    <a:pt x="71" y="71"/>
                  </a:lnTo>
                  <a:lnTo>
                    <a:pt x="71" y="67"/>
                  </a:lnTo>
                  <a:lnTo>
                    <a:pt x="75" y="63"/>
                  </a:lnTo>
                  <a:lnTo>
                    <a:pt x="75" y="58"/>
                  </a:lnTo>
                  <a:lnTo>
                    <a:pt x="79" y="49"/>
                  </a:lnTo>
                  <a:lnTo>
                    <a:pt x="84" y="32"/>
                  </a:lnTo>
                  <a:lnTo>
                    <a:pt x="88" y="23"/>
                  </a:lnTo>
                  <a:lnTo>
                    <a:pt x="88" y="18"/>
                  </a:lnTo>
                  <a:lnTo>
                    <a:pt x="93" y="9"/>
                  </a:lnTo>
                  <a:lnTo>
                    <a:pt x="97" y="5"/>
                  </a:lnTo>
                  <a:lnTo>
                    <a:pt x="97" y="0"/>
                  </a:lnTo>
                  <a:lnTo>
                    <a:pt x="93" y="0"/>
                  </a:lnTo>
                  <a:lnTo>
                    <a:pt x="97" y="0"/>
                  </a:lnTo>
                  <a:lnTo>
                    <a:pt x="102" y="5"/>
                  </a:lnTo>
                  <a:lnTo>
                    <a:pt x="102" y="9"/>
                  </a:lnTo>
                  <a:lnTo>
                    <a:pt x="102" y="14"/>
                  </a:lnTo>
                  <a:lnTo>
                    <a:pt x="106" y="18"/>
                  </a:lnTo>
                  <a:lnTo>
                    <a:pt x="115" y="18"/>
                  </a:lnTo>
                  <a:lnTo>
                    <a:pt x="115" y="23"/>
                  </a:lnTo>
                  <a:lnTo>
                    <a:pt x="119" y="23"/>
                  </a:lnTo>
                  <a:lnTo>
                    <a:pt x="119" y="27"/>
                  </a:lnTo>
                  <a:lnTo>
                    <a:pt x="119" y="32"/>
                  </a:lnTo>
                  <a:lnTo>
                    <a:pt x="115" y="36"/>
                  </a:lnTo>
                  <a:lnTo>
                    <a:pt x="111" y="49"/>
                  </a:lnTo>
                  <a:lnTo>
                    <a:pt x="102" y="67"/>
                  </a:lnTo>
                  <a:lnTo>
                    <a:pt x="106" y="6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84" name="Google Shape;384;p35"/>
            <p:cNvSpPr/>
            <p:nvPr/>
          </p:nvSpPr>
          <p:spPr>
            <a:xfrm>
              <a:off x="2696" y="3592"/>
              <a:ext cx="23" cy="53"/>
            </a:xfrm>
            <a:custGeom>
              <a:avLst/>
              <a:gdLst/>
              <a:ahLst/>
              <a:cxnLst/>
              <a:rect l="l" t="t" r="r" b="b"/>
              <a:pathLst>
                <a:path w="23" h="53" extrusionOk="0">
                  <a:moveTo>
                    <a:pt x="23" y="4"/>
                  </a:moveTo>
                  <a:lnTo>
                    <a:pt x="23" y="4"/>
                  </a:lnTo>
                  <a:lnTo>
                    <a:pt x="23" y="9"/>
                  </a:lnTo>
                  <a:lnTo>
                    <a:pt x="18" y="13"/>
                  </a:lnTo>
                  <a:lnTo>
                    <a:pt x="18" y="17"/>
                  </a:lnTo>
                  <a:lnTo>
                    <a:pt x="14" y="26"/>
                  </a:lnTo>
                  <a:lnTo>
                    <a:pt x="9" y="31"/>
                  </a:lnTo>
                  <a:lnTo>
                    <a:pt x="9" y="35"/>
                  </a:lnTo>
                  <a:lnTo>
                    <a:pt x="5" y="44"/>
                  </a:lnTo>
                  <a:lnTo>
                    <a:pt x="5" y="48"/>
                  </a:lnTo>
                  <a:lnTo>
                    <a:pt x="0" y="48"/>
                  </a:lnTo>
                  <a:lnTo>
                    <a:pt x="5" y="48"/>
                  </a:lnTo>
                  <a:lnTo>
                    <a:pt x="5" y="53"/>
                  </a:lnTo>
                  <a:lnTo>
                    <a:pt x="9" y="53"/>
                  </a:lnTo>
                  <a:lnTo>
                    <a:pt x="9" y="48"/>
                  </a:lnTo>
                  <a:lnTo>
                    <a:pt x="9" y="44"/>
                  </a:lnTo>
                  <a:lnTo>
                    <a:pt x="9" y="40"/>
                  </a:lnTo>
                  <a:lnTo>
                    <a:pt x="14" y="31"/>
                  </a:lnTo>
                  <a:lnTo>
                    <a:pt x="18" y="26"/>
                  </a:lnTo>
                  <a:lnTo>
                    <a:pt x="18" y="17"/>
                  </a:lnTo>
                  <a:lnTo>
                    <a:pt x="23" y="13"/>
                  </a:lnTo>
                  <a:lnTo>
                    <a:pt x="23" y="4"/>
                  </a:lnTo>
                  <a:lnTo>
                    <a:pt x="23" y="0"/>
                  </a:lnTo>
                  <a:lnTo>
                    <a:pt x="23"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85" name="Google Shape;385;p35"/>
            <p:cNvSpPr/>
            <p:nvPr/>
          </p:nvSpPr>
          <p:spPr>
            <a:xfrm>
              <a:off x="2670" y="3707"/>
              <a:ext cx="9" cy="18"/>
            </a:xfrm>
            <a:custGeom>
              <a:avLst/>
              <a:gdLst/>
              <a:ahLst/>
              <a:cxnLst/>
              <a:rect l="l" t="t" r="r" b="b"/>
              <a:pathLst>
                <a:path w="9" h="18" extrusionOk="0">
                  <a:moveTo>
                    <a:pt x="4" y="0"/>
                  </a:moveTo>
                  <a:lnTo>
                    <a:pt x="4" y="0"/>
                  </a:lnTo>
                  <a:lnTo>
                    <a:pt x="4" y="5"/>
                  </a:lnTo>
                  <a:lnTo>
                    <a:pt x="0" y="9"/>
                  </a:lnTo>
                  <a:lnTo>
                    <a:pt x="0" y="13"/>
                  </a:lnTo>
                  <a:lnTo>
                    <a:pt x="0" y="18"/>
                  </a:lnTo>
                  <a:lnTo>
                    <a:pt x="0" y="13"/>
                  </a:lnTo>
                  <a:lnTo>
                    <a:pt x="4" y="9"/>
                  </a:lnTo>
                  <a:lnTo>
                    <a:pt x="4" y="5"/>
                  </a:lnTo>
                  <a:lnTo>
                    <a:pt x="9" y="0"/>
                  </a:lnTo>
                  <a:lnTo>
                    <a:pt x="4"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86" name="Google Shape;386;p35"/>
            <p:cNvSpPr/>
            <p:nvPr/>
          </p:nvSpPr>
          <p:spPr>
            <a:xfrm>
              <a:off x="2630" y="3738"/>
              <a:ext cx="31" cy="45"/>
            </a:xfrm>
            <a:custGeom>
              <a:avLst/>
              <a:gdLst/>
              <a:ahLst/>
              <a:cxnLst/>
              <a:rect l="l" t="t" r="r" b="b"/>
              <a:pathLst>
                <a:path w="31" h="45" extrusionOk="0">
                  <a:moveTo>
                    <a:pt x="31" y="0"/>
                  </a:moveTo>
                  <a:lnTo>
                    <a:pt x="31" y="0"/>
                  </a:lnTo>
                  <a:lnTo>
                    <a:pt x="27" y="9"/>
                  </a:lnTo>
                  <a:lnTo>
                    <a:pt x="22" y="13"/>
                  </a:lnTo>
                  <a:lnTo>
                    <a:pt x="18" y="22"/>
                  </a:lnTo>
                  <a:lnTo>
                    <a:pt x="4" y="31"/>
                  </a:lnTo>
                  <a:lnTo>
                    <a:pt x="4" y="40"/>
                  </a:lnTo>
                  <a:lnTo>
                    <a:pt x="0" y="40"/>
                  </a:lnTo>
                  <a:lnTo>
                    <a:pt x="0" y="45"/>
                  </a:lnTo>
                  <a:lnTo>
                    <a:pt x="4" y="45"/>
                  </a:lnTo>
                  <a:lnTo>
                    <a:pt x="9" y="40"/>
                  </a:lnTo>
                  <a:lnTo>
                    <a:pt x="13" y="31"/>
                  </a:lnTo>
                  <a:lnTo>
                    <a:pt x="22" y="22"/>
                  </a:lnTo>
                  <a:lnTo>
                    <a:pt x="31" y="5"/>
                  </a:lnTo>
                  <a:lnTo>
                    <a:pt x="31"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87" name="Google Shape;387;p35"/>
            <p:cNvSpPr/>
            <p:nvPr/>
          </p:nvSpPr>
          <p:spPr>
            <a:xfrm>
              <a:off x="2448" y="3552"/>
              <a:ext cx="266" cy="217"/>
            </a:xfrm>
            <a:custGeom>
              <a:avLst/>
              <a:gdLst/>
              <a:ahLst/>
              <a:cxnLst/>
              <a:rect l="l" t="t" r="r" b="b"/>
              <a:pathLst>
                <a:path w="266" h="217" extrusionOk="0">
                  <a:moveTo>
                    <a:pt x="266" y="17"/>
                  </a:moveTo>
                  <a:lnTo>
                    <a:pt x="266" y="17"/>
                  </a:lnTo>
                  <a:lnTo>
                    <a:pt x="262" y="13"/>
                  </a:lnTo>
                  <a:lnTo>
                    <a:pt x="257" y="13"/>
                  </a:lnTo>
                  <a:lnTo>
                    <a:pt x="253" y="13"/>
                  </a:lnTo>
                  <a:lnTo>
                    <a:pt x="244" y="13"/>
                  </a:lnTo>
                  <a:lnTo>
                    <a:pt x="240" y="13"/>
                  </a:lnTo>
                  <a:lnTo>
                    <a:pt x="235" y="13"/>
                  </a:lnTo>
                  <a:lnTo>
                    <a:pt x="226" y="13"/>
                  </a:lnTo>
                  <a:lnTo>
                    <a:pt x="222" y="9"/>
                  </a:lnTo>
                  <a:lnTo>
                    <a:pt x="213" y="9"/>
                  </a:lnTo>
                  <a:lnTo>
                    <a:pt x="209" y="9"/>
                  </a:lnTo>
                  <a:lnTo>
                    <a:pt x="204" y="9"/>
                  </a:lnTo>
                  <a:lnTo>
                    <a:pt x="186" y="4"/>
                  </a:lnTo>
                  <a:lnTo>
                    <a:pt x="169" y="4"/>
                  </a:lnTo>
                  <a:lnTo>
                    <a:pt x="151" y="0"/>
                  </a:lnTo>
                  <a:lnTo>
                    <a:pt x="142" y="0"/>
                  </a:lnTo>
                  <a:lnTo>
                    <a:pt x="133" y="0"/>
                  </a:lnTo>
                  <a:lnTo>
                    <a:pt x="129" y="0"/>
                  </a:lnTo>
                  <a:lnTo>
                    <a:pt x="120" y="0"/>
                  </a:lnTo>
                  <a:lnTo>
                    <a:pt x="115" y="0"/>
                  </a:lnTo>
                  <a:lnTo>
                    <a:pt x="106" y="0"/>
                  </a:lnTo>
                  <a:lnTo>
                    <a:pt x="102" y="0"/>
                  </a:lnTo>
                  <a:lnTo>
                    <a:pt x="102" y="9"/>
                  </a:lnTo>
                  <a:lnTo>
                    <a:pt x="98" y="17"/>
                  </a:lnTo>
                  <a:lnTo>
                    <a:pt x="93" y="31"/>
                  </a:lnTo>
                  <a:lnTo>
                    <a:pt x="89" y="40"/>
                  </a:lnTo>
                  <a:lnTo>
                    <a:pt x="84" y="49"/>
                  </a:lnTo>
                  <a:lnTo>
                    <a:pt x="80" y="71"/>
                  </a:lnTo>
                  <a:lnTo>
                    <a:pt x="75" y="88"/>
                  </a:lnTo>
                  <a:lnTo>
                    <a:pt x="71" y="93"/>
                  </a:lnTo>
                  <a:lnTo>
                    <a:pt x="67" y="106"/>
                  </a:lnTo>
                  <a:lnTo>
                    <a:pt x="62" y="115"/>
                  </a:lnTo>
                  <a:lnTo>
                    <a:pt x="62" y="124"/>
                  </a:lnTo>
                  <a:lnTo>
                    <a:pt x="58" y="133"/>
                  </a:lnTo>
                  <a:lnTo>
                    <a:pt x="53" y="142"/>
                  </a:lnTo>
                  <a:lnTo>
                    <a:pt x="49" y="155"/>
                  </a:lnTo>
                  <a:lnTo>
                    <a:pt x="49" y="160"/>
                  </a:lnTo>
                  <a:lnTo>
                    <a:pt x="44" y="160"/>
                  </a:lnTo>
                  <a:lnTo>
                    <a:pt x="44" y="164"/>
                  </a:lnTo>
                  <a:lnTo>
                    <a:pt x="44" y="168"/>
                  </a:lnTo>
                  <a:lnTo>
                    <a:pt x="35" y="182"/>
                  </a:lnTo>
                  <a:lnTo>
                    <a:pt x="31" y="182"/>
                  </a:lnTo>
                  <a:lnTo>
                    <a:pt x="31" y="186"/>
                  </a:lnTo>
                  <a:lnTo>
                    <a:pt x="27" y="195"/>
                  </a:lnTo>
                  <a:lnTo>
                    <a:pt x="22" y="199"/>
                  </a:lnTo>
                  <a:lnTo>
                    <a:pt x="18" y="199"/>
                  </a:lnTo>
                  <a:lnTo>
                    <a:pt x="13" y="204"/>
                  </a:lnTo>
                  <a:lnTo>
                    <a:pt x="9" y="208"/>
                  </a:lnTo>
                  <a:lnTo>
                    <a:pt x="9" y="213"/>
                  </a:lnTo>
                  <a:lnTo>
                    <a:pt x="4" y="213"/>
                  </a:lnTo>
                  <a:lnTo>
                    <a:pt x="0" y="217"/>
                  </a:lnTo>
                  <a:lnTo>
                    <a:pt x="4" y="217"/>
                  </a:lnTo>
                  <a:lnTo>
                    <a:pt x="9" y="217"/>
                  </a:lnTo>
                  <a:lnTo>
                    <a:pt x="18" y="217"/>
                  </a:lnTo>
                  <a:lnTo>
                    <a:pt x="27" y="217"/>
                  </a:lnTo>
                  <a:lnTo>
                    <a:pt x="31" y="217"/>
                  </a:lnTo>
                  <a:lnTo>
                    <a:pt x="44" y="217"/>
                  </a:lnTo>
                  <a:lnTo>
                    <a:pt x="58" y="217"/>
                  </a:lnTo>
                  <a:lnTo>
                    <a:pt x="80" y="213"/>
                  </a:lnTo>
                  <a:lnTo>
                    <a:pt x="89" y="213"/>
                  </a:lnTo>
                  <a:lnTo>
                    <a:pt x="98" y="213"/>
                  </a:lnTo>
                  <a:lnTo>
                    <a:pt x="111" y="213"/>
                  </a:lnTo>
                  <a:lnTo>
                    <a:pt x="115" y="213"/>
                  </a:lnTo>
                  <a:lnTo>
                    <a:pt x="120" y="213"/>
                  </a:lnTo>
                  <a:lnTo>
                    <a:pt x="124" y="213"/>
                  </a:lnTo>
                  <a:lnTo>
                    <a:pt x="129" y="213"/>
                  </a:lnTo>
                  <a:lnTo>
                    <a:pt x="133" y="213"/>
                  </a:lnTo>
                  <a:lnTo>
                    <a:pt x="138" y="213"/>
                  </a:lnTo>
                  <a:lnTo>
                    <a:pt x="142" y="213"/>
                  </a:lnTo>
                  <a:lnTo>
                    <a:pt x="146" y="213"/>
                  </a:lnTo>
                  <a:lnTo>
                    <a:pt x="151" y="213"/>
                  </a:lnTo>
                  <a:lnTo>
                    <a:pt x="155" y="213"/>
                  </a:lnTo>
                  <a:lnTo>
                    <a:pt x="160" y="213"/>
                  </a:lnTo>
                  <a:lnTo>
                    <a:pt x="160" y="208"/>
                  </a:lnTo>
                  <a:lnTo>
                    <a:pt x="155" y="208"/>
                  </a:lnTo>
                  <a:lnTo>
                    <a:pt x="151" y="208"/>
                  </a:lnTo>
                  <a:lnTo>
                    <a:pt x="146" y="208"/>
                  </a:lnTo>
                  <a:lnTo>
                    <a:pt x="138" y="208"/>
                  </a:lnTo>
                  <a:lnTo>
                    <a:pt x="129" y="208"/>
                  </a:lnTo>
                  <a:lnTo>
                    <a:pt x="120" y="208"/>
                  </a:lnTo>
                  <a:lnTo>
                    <a:pt x="111" y="204"/>
                  </a:lnTo>
                  <a:lnTo>
                    <a:pt x="98" y="204"/>
                  </a:lnTo>
                  <a:lnTo>
                    <a:pt x="89" y="204"/>
                  </a:lnTo>
                  <a:lnTo>
                    <a:pt x="80" y="204"/>
                  </a:lnTo>
                  <a:lnTo>
                    <a:pt x="67" y="208"/>
                  </a:lnTo>
                  <a:lnTo>
                    <a:pt x="58" y="208"/>
                  </a:lnTo>
                  <a:lnTo>
                    <a:pt x="44" y="208"/>
                  </a:lnTo>
                  <a:lnTo>
                    <a:pt x="27" y="208"/>
                  </a:lnTo>
                  <a:lnTo>
                    <a:pt x="22" y="208"/>
                  </a:lnTo>
                  <a:lnTo>
                    <a:pt x="13" y="213"/>
                  </a:lnTo>
                  <a:lnTo>
                    <a:pt x="9" y="213"/>
                  </a:lnTo>
                  <a:lnTo>
                    <a:pt x="4" y="213"/>
                  </a:lnTo>
                  <a:lnTo>
                    <a:pt x="0" y="217"/>
                  </a:lnTo>
                  <a:lnTo>
                    <a:pt x="4" y="217"/>
                  </a:lnTo>
                  <a:lnTo>
                    <a:pt x="9" y="217"/>
                  </a:lnTo>
                  <a:lnTo>
                    <a:pt x="13" y="217"/>
                  </a:lnTo>
                  <a:lnTo>
                    <a:pt x="13" y="213"/>
                  </a:lnTo>
                  <a:lnTo>
                    <a:pt x="18" y="213"/>
                  </a:lnTo>
                  <a:lnTo>
                    <a:pt x="22" y="208"/>
                  </a:lnTo>
                  <a:lnTo>
                    <a:pt x="27" y="199"/>
                  </a:lnTo>
                  <a:lnTo>
                    <a:pt x="35" y="191"/>
                  </a:lnTo>
                  <a:lnTo>
                    <a:pt x="40" y="186"/>
                  </a:lnTo>
                  <a:lnTo>
                    <a:pt x="44" y="182"/>
                  </a:lnTo>
                  <a:lnTo>
                    <a:pt x="44" y="173"/>
                  </a:lnTo>
                  <a:lnTo>
                    <a:pt x="53" y="164"/>
                  </a:lnTo>
                  <a:lnTo>
                    <a:pt x="53" y="160"/>
                  </a:lnTo>
                  <a:lnTo>
                    <a:pt x="58" y="160"/>
                  </a:lnTo>
                  <a:lnTo>
                    <a:pt x="62" y="146"/>
                  </a:lnTo>
                  <a:lnTo>
                    <a:pt x="62" y="137"/>
                  </a:lnTo>
                  <a:lnTo>
                    <a:pt x="67" y="124"/>
                  </a:lnTo>
                  <a:lnTo>
                    <a:pt x="71" y="115"/>
                  </a:lnTo>
                  <a:lnTo>
                    <a:pt x="75" y="106"/>
                  </a:lnTo>
                  <a:lnTo>
                    <a:pt x="80" y="97"/>
                  </a:lnTo>
                  <a:lnTo>
                    <a:pt x="80" y="88"/>
                  </a:lnTo>
                  <a:lnTo>
                    <a:pt x="84" y="80"/>
                  </a:lnTo>
                  <a:lnTo>
                    <a:pt x="89" y="71"/>
                  </a:lnTo>
                  <a:lnTo>
                    <a:pt x="93" y="53"/>
                  </a:lnTo>
                  <a:lnTo>
                    <a:pt x="98" y="40"/>
                  </a:lnTo>
                  <a:lnTo>
                    <a:pt x="98" y="31"/>
                  </a:lnTo>
                  <a:lnTo>
                    <a:pt x="102" y="22"/>
                  </a:lnTo>
                  <a:lnTo>
                    <a:pt x="106" y="13"/>
                  </a:lnTo>
                  <a:lnTo>
                    <a:pt x="111" y="4"/>
                  </a:lnTo>
                  <a:lnTo>
                    <a:pt x="106" y="4"/>
                  </a:lnTo>
                  <a:lnTo>
                    <a:pt x="106" y="9"/>
                  </a:lnTo>
                  <a:lnTo>
                    <a:pt x="115" y="9"/>
                  </a:lnTo>
                  <a:lnTo>
                    <a:pt x="120" y="9"/>
                  </a:lnTo>
                  <a:lnTo>
                    <a:pt x="124" y="9"/>
                  </a:lnTo>
                  <a:lnTo>
                    <a:pt x="129" y="9"/>
                  </a:lnTo>
                  <a:lnTo>
                    <a:pt x="133" y="9"/>
                  </a:lnTo>
                  <a:lnTo>
                    <a:pt x="142" y="9"/>
                  </a:lnTo>
                  <a:lnTo>
                    <a:pt x="151" y="9"/>
                  </a:lnTo>
                  <a:lnTo>
                    <a:pt x="160" y="9"/>
                  </a:lnTo>
                  <a:lnTo>
                    <a:pt x="169" y="9"/>
                  </a:lnTo>
                  <a:lnTo>
                    <a:pt x="186" y="13"/>
                  </a:lnTo>
                  <a:lnTo>
                    <a:pt x="204" y="13"/>
                  </a:lnTo>
                  <a:lnTo>
                    <a:pt x="209" y="13"/>
                  </a:lnTo>
                  <a:lnTo>
                    <a:pt x="213" y="17"/>
                  </a:lnTo>
                  <a:lnTo>
                    <a:pt x="222" y="17"/>
                  </a:lnTo>
                  <a:lnTo>
                    <a:pt x="226" y="17"/>
                  </a:lnTo>
                  <a:lnTo>
                    <a:pt x="235" y="17"/>
                  </a:lnTo>
                  <a:lnTo>
                    <a:pt x="240" y="17"/>
                  </a:lnTo>
                  <a:lnTo>
                    <a:pt x="244" y="17"/>
                  </a:lnTo>
                  <a:lnTo>
                    <a:pt x="253" y="17"/>
                  </a:lnTo>
                  <a:lnTo>
                    <a:pt x="257" y="17"/>
                  </a:lnTo>
                  <a:lnTo>
                    <a:pt x="262" y="17"/>
                  </a:lnTo>
                  <a:lnTo>
                    <a:pt x="266" y="1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88" name="Google Shape;388;p35"/>
            <p:cNvSpPr/>
            <p:nvPr/>
          </p:nvSpPr>
          <p:spPr>
            <a:xfrm>
              <a:off x="2448" y="3769"/>
              <a:ext cx="186" cy="36"/>
            </a:xfrm>
            <a:custGeom>
              <a:avLst/>
              <a:gdLst/>
              <a:ahLst/>
              <a:cxnLst/>
              <a:rect l="l" t="t" r="r" b="b"/>
              <a:pathLst>
                <a:path w="186" h="36" extrusionOk="0">
                  <a:moveTo>
                    <a:pt x="182" y="36"/>
                  </a:moveTo>
                  <a:lnTo>
                    <a:pt x="182" y="36"/>
                  </a:lnTo>
                  <a:lnTo>
                    <a:pt x="177" y="36"/>
                  </a:lnTo>
                  <a:lnTo>
                    <a:pt x="169" y="31"/>
                  </a:lnTo>
                  <a:lnTo>
                    <a:pt x="164" y="31"/>
                  </a:lnTo>
                  <a:lnTo>
                    <a:pt x="155" y="31"/>
                  </a:lnTo>
                  <a:lnTo>
                    <a:pt x="142" y="31"/>
                  </a:lnTo>
                  <a:lnTo>
                    <a:pt x="133" y="36"/>
                  </a:lnTo>
                  <a:lnTo>
                    <a:pt x="129" y="36"/>
                  </a:lnTo>
                  <a:lnTo>
                    <a:pt x="124" y="36"/>
                  </a:lnTo>
                  <a:lnTo>
                    <a:pt x="120" y="31"/>
                  </a:lnTo>
                  <a:lnTo>
                    <a:pt x="115" y="31"/>
                  </a:lnTo>
                  <a:lnTo>
                    <a:pt x="111" y="31"/>
                  </a:lnTo>
                  <a:lnTo>
                    <a:pt x="102" y="31"/>
                  </a:lnTo>
                  <a:lnTo>
                    <a:pt x="93" y="31"/>
                  </a:lnTo>
                  <a:lnTo>
                    <a:pt x="84" y="31"/>
                  </a:lnTo>
                  <a:lnTo>
                    <a:pt x="67" y="31"/>
                  </a:lnTo>
                  <a:lnTo>
                    <a:pt x="49" y="31"/>
                  </a:lnTo>
                  <a:lnTo>
                    <a:pt x="35" y="31"/>
                  </a:lnTo>
                  <a:lnTo>
                    <a:pt x="31" y="31"/>
                  </a:lnTo>
                  <a:lnTo>
                    <a:pt x="27" y="31"/>
                  </a:lnTo>
                  <a:lnTo>
                    <a:pt x="27" y="27"/>
                  </a:lnTo>
                  <a:lnTo>
                    <a:pt x="22" y="27"/>
                  </a:lnTo>
                  <a:lnTo>
                    <a:pt x="22" y="22"/>
                  </a:lnTo>
                  <a:lnTo>
                    <a:pt x="18" y="18"/>
                  </a:lnTo>
                  <a:lnTo>
                    <a:pt x="13" y="14"/>
                  </a:lnTo>
                  <a:lnTo>
                    <a:pt x="9" y="9"/>
                  </a:lnTo>
                  <a:lnTo>
                    <a:pt x="9" y="5"/>
                  </a:lnTo>
                  <a:lnTo>
                    <a:pt x="9" y="0"/>
                  </a:lnTo>
                  <a:lnTo>
                    <a:pt x="4" y="0"/>
                  </a:lnTo>
                  <a:lnTo>
                    <a:pt x="0" y="0"/>
                  </a:lnTo>
                  <a:lnTo>
                    <a:pt x="0" y="5"/>
                  </a:lnTo>
                  <a:lnTo>
                    <a:pt x="4" y="9"/>
                  </a:lnTo>
                  <a:lnTo>
                    <a:pt x="9" y="14"/>
                  </a:lnTo>
                  <a:lnTo>
                    <a:pt x="9" y="18"/>
                  </a:lnTo>
                  <a:lnTo>
                    <a:pt x="13" y="18"/>
                  </a:lnTo>
                  <a:lnTo>
                    <a:pt x="18" y="22"/>
                  </a:lnTo>
                  <a:lnTo>
                    <a:pt x="22" y="31"/>
                  </a:lnTo>
                  <a:lnTo>
                    <a:pt x="22" y="36"/>
                  </a:lnTo>
                  <a:lnTo>
                    <a:pt x="27" y="36"/>
                  </a:lnTo>
                  <a:lnTo>
                    <a:pt x="35" y="36"/>
                  </a:lnTo>
                  <a:lnTo>
                    <a:pt x="49" y="36"/>
                  </a:lnTo>
                  <a:lnTo>
                    <a:pt x="67" y="36"/>
                  </a:lnTo>
                  <a:lnTo>
                    <a:pt x="75" y="36"/>
                  </a:lnTo>
                  <a:lnTo>
                    <a:pt x="84" y="36"/>
                  </a:lnTo>
                  <a:lnTo>
                    <a:pt x="93" y="36"/>
                  </a:lnTo>
                  <a:lnTo>
                    <a:pt x="98" y="36"/>
                  </a:lnTo>
                  <a:lnTo>
                    <a:pt x="106" y="36"/>
                  </a:lnTo>
                  <a:lnTo>
                    <a:pt x="111" y="36"/>
                  </a:lnTo>
                  <a:lnTo>
                    <a:pt x="115" y="36"/>
                  </a:lnTo>
                  <a:lnTo>
                    <a:pt x="120" y="36"/>
                  </a:lnTo>
                  <a:lnTo>
                    <a:pt x="124" y="36"/>
                  </a:lnTo>
                  <a:lnTo>
                    <a:pt x="129" y="36"/>
                  </a:lnTo>
                  <a:lnTo>
                    <a:pt x="133" y="36"/>
                  </a:lnTo>
                  <a:lnTo>
                    <a:pt x="142" y="36"/>
                  </a:lnTo>
                  <a:lnTo>
                    <a:pt x="151" y="36"/>
                  </a:lnTo>
                  <a:lnTo>
                    <a:pt x="155" y="36"/>
                  </a:lnTo>
                  <a:lnTo>
                    <a:pt x="164" y="36"/>
                  </a:lnTo>
                  <a:lnTo>
                    <a:pt x="169" y="36"/>
                  </a:lnTo>
                  <a:lnTo>
                    <a:pt x="173" y="36"/>
                  </a:lnTo>
                  <a:lnTo>
                    <a:pt x="182" y="36"/>
                  </a:lnTo>
                  <a:lnTo>
                    <a:pt x="186" y="36"/>
                  </a:lnTo>
                  <a:lnTo>
                    <a:pt x="182" y="36"/>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89" name="Google Shape;389;p35"/>
            <p:cNvSpPr/>
            <p:nvPr/>
          </p:nvSpPr>
          <p:spPr>
            <a:xfrm>
              <a:off x="2550" y="3778"/>
              <a:ext cx="84" cy="5"/>
            </a:xfrm>
            <a:custGeom>
              <a:avLst/>
              <a:gdLst/>
              <a:ahLst/>
              <a:cxnLst/>
              <a:rect l="l" t="t" r="r" b="b"/>
              <a:pathLst>
                <a:path w="84" h="5" extrusionOk="0">
                  <a:moveTo>
                    <a:pt x="80" y="0"/>
                  </a:moveTo>
                  <a:lnTo>
                    <a:pt x="80" y="0"/>
                  </a:lnTo>
                  <a:lnTo>
                    <a:pt x="75" y="0"/>
                  </a:lnTo>
                  <a:lnTo>
                    <a:pt x="71" y="0"/>
                  </a:lnTo>
                  <a:lnTo>
                    <a:pt x="67" y="0"/>
                  </a:lnTo>
                  <a:lnTo>
                    <a:pt x="58" y="0"/>
                  </a:lnTo>
                  <a:lnTo>
                    <a:pt x="53" y="0"/>
                  </a:lnTo>
                  <a:lnTo>
                    <a:pt x="49" y="0"/>
                  </a:lnTo>
                  <a:lnTo>
                    <a:pt x="44" y="0"/>
                  </a:lnTo>
                  <a:lnTo>
                    <a:pt x="36" y="0"/>
                  </a:lnTo>
                  <a:lnTo>
                    <a:pt x="27" y="0"/>
                  </a:lnTo>
                  <a:lnTo>
                    <a:pt x="13" y="0"/>
                  </a:lnTo>
                  <a:lnTo>
                    <a:pt x="9" y="0"/>
                  </a:lnTo>
                  <a:lnTo>
                    <a:pt x="0" y="0"/>
                  </a:lnTo>
                  <a:lnTo>
                    <a:pt x="0" y="5"/>
                  </a:lnTo>
                  <a:lnTo>
                    <a:pt x="9" y="5"/>
                  </a:lnTo>
                  <a:lnTo>
                    <a:pt x="13" y="5"/>
                  </a:lnTo>
                  <a:lnTo>
                    <a:pt x="27" y="5"/>
                  </a:lnTo>
                  <a:lnTo>
                    <a:pt x="40" y="5"/>
                  </a:lnTo>
                  <a:lnTo>
                    <a:pt x="44" y="5"/>
                  </a:lnTo>
                  <a:lnTo>
                    <a:pt x="53" y="5"/>
                  </a:lnTo>
                  <a:lnTo>
                    <a:pt x="58" y="5"/>
                  </a:lnTo>
                  <a:lnTo>
                    <a:pt x="67" y="5"/>
                  </a:lnTo>
                  <a:lnTo>
                    <a:pt x="80" y="5"/>
                  </a:lnTo>
                  <a:lnTo>
                    <a:pt x="84" y="5"/>
                  </a:lnTo>
                  <a:lnTo>
                    <a:pt x="84" y="0"/>
                  </a:lnTo>
                  <a:lnTo>
                    <a:pt x="8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90" name="Google Shape;390;p35"/>
            <p:cNvSpPr/>
            <p:nvPr/>
          </p:nvSpPr>
          <p:spPr>
            <a:xfrm>
              <a:off x="2457" y="3783"/>
              <a:ext cx="84" cy="4"/>
            </a:xfrm>
            <a:custGeom>
              <a:avLst/>
              <a:gdLst/>
              <a:ahLst/>
              <a:cxnLst/>
              <a:rect l="l" t="t" r="r" b="b"/>
              <a:pathLst>
                <a:path w="84" h="4" extrusionOk="0">
                  <a:moveTo>
                    <a:pt x="80" y="0"/>
                  </a:moveTo>
                  <a:lnTo>
                    <a:pt x="80" y="0"/>
                  </a:lnTo>
                  <a:lnTo>
                    <a:pt x="62" y="0"/>
                  </a:lnTo>
                  <a:lnTo>
                    <a:pt x="58" y="0"/>
                  </a:lnTo>
                  <a:lnTo>
                    <a:pt x="53" y="0"/>
                  </a:lnTo>
                  <a:lnTo>
                    <a:pt x="49" y="0"/>
                  </a:lnTo>
                  <a:lnTo>
                    <a:pt x="35" y="0"/>
                  </a:lnTo>
                  <a:lnTo>
                    <a:pt x="31" y="0"/>
                  </a:lnTo>
                  <a:lnTo>
                    <a:pt x="22" y="0"/>
                  </a:lnTo>
                  <a:lnTo>
                    <a:pt x="18" y="0"/>
                  </a:lnTo>
                  <a:lnTo>
                    <a:pt x="4" y="0"/>
                  </a:lnTo>
                  <a:lnTo>
                    <a:pt x="0" y="4"/>
                  </a:lnTo>
                  <a:lnTo>
                    <a:pt x="4" y="4"/>
                  </a:lnTo>
                  <a:lnTo>
                    <a:pt x="9" y="4"/>
                  </a:lnTo>
                  <a:lnTo>
                    <a:pt x="13" y="4"/>
                  </a:lnTo>
                  <a:lnTo>
                    <a:pt x="18" y="4"/>
                  </a:lnTo>
                  <a:lnTo>
                    <a:pt x="22" y="4"/>
                  </a:lnTo>
                  <a:lnTo>
                    <a:pt x="31" y="4"/>
                  </a:lnTo>
                  <a:lnTo>
                    <a:pt x="49" y="4"/>
                  </a:lnTo>
                  <a:lnTo>
                    <a:pt x="53" y="4"/>
                  </a:lnTo>
                  <a:lnTo>
                    <a:pt x="58" y="4"/>
                  </a:lnTo>
                  <a:lnTo>
                    <a:pt x="62" y="4"/>
                  </a:lnTo>
                  <a:lnTo>
                    <a:pt x="71" y="0"/>
                  </a:lnTo>
                  <a:lnTo>
                    <a:pt x="75" y="0"/>
                  </a:lnTo>
                  <a:lnTo>
                    <a:pt x="80" y="0"/>
                  </a:lnTo>
                  <a:lnTo>
                    <a:pt x="84" y="0"/>
                  </a:lnTo>
                  <a:lnTo>
                    <a:pt x="8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91" name="Google Shape;391;p35"/>
            <p:cNvSpPr/>
            <p:nvPr/>
          </p:nvSpPr>
          <p:spPr>
            <a:xfrm>
              <a:off x="2688" y="3645"/>
              <a:ext cx="17" cy="31"/>
            </a:xfrm>
            <a:custGeom>
              <a:avLst/>
              <a:gdLst/>
              <a:ahLst/>
              <a:cxnLst/>
              <a:rect l="l" t="t" r="r" b="b"/>
              <a:pathLst>
                <a:path w="17" h="31" extrusionOk="0">
                  <a:moveTo>
                    <a:pt x="13" y="0"/>
                  </a:moveTo>
                  <a:lnTo>
                    <a:pt x="13" y="0"/>
                  </a:lnTo>
                  <a:lnTo>
                    <a:pt x="8" y="4"/>
                  </a:lnTo>
                  <a:lnTo>
                    <a:pt x="8" y="13"/>
                  </a:lnTo>
                  <a:lnTo>
                    <a:pt x="4" y="18"/>
                  </a:lnTo>
                  <a:lnTo>
                    <a:pt x="4" y="22"/>
                  </a:lnTo>
                  <a:lnTo>
                    <a:pt x="0" y="27"/>
                  </a:lnTo>
                  <a:lnTo>
                    <a:pt x="0" y="31"/>
                  </a:lnTo>
                  <a:lnTo>
                    <a:pt x="4" y="27"/>
                  </a:lnTo>
                  <a:lnTo>
                    <a:pt x="8" y="22"/>
                  </a:lnTo>
                  <a:lnTo>
                    <a:pt x="13" y="18"/>
                  </a:lnTo>
                  <a:lnTo>
                    <a:pt x="13" y="13"/>
                  </a:lnTo>
                  <a:lnTo>
                    <a:pt x="17" y="13"/>
                  </a:lnTo>
                  <a:lnTo>
                    <a:pt x="17" y="9"/>
                  </a:lnTo>
                  <a:lnTo>
                    <a:pt x="17" y="4"/>
                  </a:lnTo>
                  <a:lnTo>
                    <a:pt x="17" y="0"/>
                  </a:lnTo>
                  <a:lnTo>
                    <a:pt x="13"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92" name="Google Shape;392;p35"/>
            <p:cNvSpPr/>
            <p:nvPr/>
          </p:nvSpPr>
          <p:spPr>
            <a:xfrm>
              <a:off x="2683" y="3645"/>
              <a:ext cx="89" cy="71"/>
            </a:xfrm>
            <a:custGeom>
              <a:avLst/>
              <a:gdLst/>
              <a:ahLst/>
              <a:cxnLst/>
              <a:rect l="l" t="t" r="r" b="b"/>
              <a:pathLst>
                <a:path w="89" h="71" extrusionOk="0">
                  <a:moveTo>
                    <a:pt x="89" y="13"/>
                  </a:moveTo>
                  <a:lnTo>
                    <a:pt x="89" y="13"/>
                  </a:lnTo>
                  <a:lnTo>
                    <a:pt x="84" y="13"/>
                  </a:lnTo>
                  <a:lnTo>
                    <a:pt x="80" y="13"/>
                  </a:lnTo>
                  <a:lnTo>
                    <a:pt x="76" y="9"/>
                  </a:lnTo>
                  <a:lnTo>
                    <a:pt x="71" y="4"/>
                  </a:lnTo>
                  <a:lnTo>
                    <a:pt x="62" y="0"/>
                  </a:lnTo>
                  <a:lnTo>
                    <a:pt x="58" y="0"/>
                  </a:lnTo>
                  <a:lnTo>
                    <a:pt x="53" y="0"/>
                  </a:lnTo>
                  <a:lnTo>
                    <a:pt x="49" y="0"/>
                  </a:lnTo>
                  <a:lnTo>
                    <a:pt x="45" y="4"/>
                  </a:lnTo>
                  <a:lnTo>
                    <a:pt x="40" y="9"/>
                  </a:lnTo>
                  <a:lnTo>
                    <a:pt x="36" y="9"/>
                  </a:lnTo>
                  <a:lnTo>
                    <a:pt x="36" y="13"/>
                  </a:lnTo>
                  <a:lnTo>
                    <a:pt x="31" y="13"/>
                  </a:lnTo>
                  <a:lnTo>
                    <a:pt x="27" y="13"/>
                  </a:lnTo>
                  <a:lnTo>
                    <a:pt x="22" y="13"/>
                  </a:lnTo>
                  <a:lnTo>
                    <a:pt x="13" y="13"/>
                  </a:lnTo>
                  <a:lnTo>
                    <a:pt x="9" y="13"/>
                  </a:lnTo>
                  <a:lnTo>
                    <a:pt x="9" y="22"/>
                  </a:lnTo>
                  <a:lnTo>
                    <a:pt x="9" y="31"/>
                  </a:lnTo>
                  <a:lnTo>
                    <a:pt x="5" y="31"/>
                  </a:lnTo>
                  <a:lnTo>
                    <a:pt x="5" y="35"/>
                  </a:lnTo>
                  <a:lnTo>
                    <a:pt x="5" y="40"/>
                  </a:lnTo>
                  <a:lnTo>
                    <a:pt x="5" y="44"/>
                  </a:lnTo>
                  <a:lnTo>
                    <a:pt x="5" y="49"/>
                  </a:lnTo>
                  <a:lnTo>
                    <a:pt x="5" y="53"/>
                  </a:lnTo>
                  <a:lnTo>
                    <a:pt x="0" y="58"/>
                  </a:lnTo>
                  <a:lnTo>
                    <a:pt x="0" y="62"/>
                  </a:lnTo>
                  <a:lnTo>
                    <a:pt x="0" y="67"/>
                  </a:lnTo>
                  <a:lnTo>
                    <a:pt x="5" y="67"/>
                  </a:lnTo>
                  <a:lnTo>
                    <a:pt x="9" y="67"/>
                  </a:lnTo>
                  <a:lnTo>
                    <a:pt x="13" y="67"/>
                  </a:lnTo>
                  <a:lnTo>
                    <a:pt x="18" y="67"/>
                  </a:lnTo>
                  <a:lnTo>
                    <a:pt x="22" y="67"/>
                  </a:lnTo>
                  <a:lnTo>
                    <a:pt x="31" y="71"/>
                  </a:lnTo>
                  <a:lnTo>
                    <a:pt x="36" y="67"/>
                  </a:lnTo>
                  <a:lnTo>
                    <a:pt x="40" y="67"/>
                  </a:lnTo>
                  <a:lnTo>
                    <a:pt x="40" y="62"/>
                  </a:lnTo>
                  <a:lnTo>
                    <a:pt x="40" y="58"/>
                  </a:lnTo>
                  <a:lnTo>
                    <a:pt x="45" y="58"/>
                  </a:lnTo>
                  <a:lnTo>
                    <a:pt x="45" y="53"/>
                  </a:lnTo>
                  <a:lnTo>
                    <a:pt x="45" y="49"/>
                  </a:lnTo>
                  <a:lnTo>
                    <a:pt x="40" y="49"/>
                  </a:lnTo>
                  <a:lnTo>
                    <a:pt x="40" y="53"/>
                  </a:lnTo>
                  <a:lnTo>
                    <a:pt x="36" y="58"/>
                  </a:lnTo>
                  <a:lnTo>
                    <a:pt x="36" y="62"/>
                  </a:lnTo>
                  <a:lnTo>
                    <a:pt x="31" y="67"/>
                  </a:lnTo>
                  <a:lnTo>
                    <a:pt x="31" y="62"/>
                  </a:lnTo>
                  <a:lnTo>
                    <a:pt x="27" y="62"/>
                  </a:lnTo>
                  <a:lnTo>
                    <a:pt x="22" y="62"/>
                  </a:lnTo>
                  <a:lnTo>
                    <a:pt x="18" y="62"/>
                  </a:lnTo>
                  <a:lnTo>
                    <a:pt x="9" y="62"/>
                  </a:lnTo>
                  <a:lnTo>
                    <a:pt x="5" y="62"/>
                  </a:lnTo>
                  <a:lnTo>
                    <a:pt x="5" y="58"/>
                  </a:lnTo>
                  <a:lnTo>
                    <a:pt x="5" y="53"/>
                  </a:lnTo>
                  <a:lnTo>
                    <a:pt x="9" y="49"/>
                  </a:lnTo>
                  <a:lnTo>
                    <a:pt x="9" y="40"/>
                  </a:lnTo>
                  <a:lnTo>
                    <a:pt x="9" y="35"/>
                  </a:lnTo>
                  <a:lnTo>
                    <a:pt x="13" y="31"/>
                  </a:lnTo>
                  <a:lnTo>
                    <a:pt x="18" y="27"/>
                  </a:lnTo>
                  <a:lnTo>
                    <a:pt x="18" y="13"/>
                  </a:lnTo>
                  <a:lnTo>
                    <a:pt x="13" y="13"/>
                  </a:lnTo>
                  <a:lnTo>
                    <a:pt x="13" y="18"/>
                  </a:lnTo>
                  <a:lnTo>
                    <a:pt x="22" y="18"/>
                  </a:lnTo>
                  <a:lnTo>
                    <a:pt x="27" y="18"/>
                  </a:lnTo>
                  <a:lnTo>
                    <a:pt x="31" y="18"/>
                  </a:lnTo>
                  <a:lnTo>
                    <a:pt x="36" y="18"/>
                  </a:lnTo>
                  <a:lnTo>
                    <a:pt x="36" y="13"/>
                  </a:lnTo>
                  <a:lnTo>
                    <a:pt x="40" y="13"/>
                  </a:lnTo>
                  <a:lnTo>
                    <a:pt x="45" y="9"/>
                  </a:lnTo>
                  <a:lnTo>
                    <a:pt x="49" y="9"/>
                  </a:lnTo>
                  <a:lnTo>
                    <a:pt x="49" y="4"/>
                  </a:lnTo>
                  <a:lnTo>
                    <a:pt x="53" y="4"/>
                  </a:lnTo>
                  <a:lnTo>
                    <a:pt x="58" y="4"/>
                  </a:lnTo>
                  <a:lnTo>
                    <a:pt x="62" y="9"/>
                  </a:lnTo>
                  <a:lnTo>
                    <a:pt x="67" y="9"/>
                  </a:lnTo>
                  <a:lnTo>
                    <a:pt x="71" y="13"/>
                  </a:lnTo>
                  <a:lnTo>
                    <a:pt x="76" y="13"/>
                  </a:lnTo>
                  <a:lnTo>
                    <a:pt x="80" y="13"/>
                  </a:lnTo>
                  <a:lnTo>
                    <a:pt x="89" y="13"/>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93" name="Google Shape;393;p35"/>
            <p:cNvSpPr/>
            <p:nvPr/>
          </p:nvSpPr>
          <p:spPr>
            <a:xfrm>
              <a:off x="2696" y="3694"/>
              <a:ext cx="76" cy="40"/>
            </a:xfrm>
            <a:custGeom>
              <a:avLst/>
              <a:gdLst/>
              <a:ahLst/>
              <a:cxnLst/>
              <a:rect l="l" t="t" r="r" b="b"/>
              <a:pathLst>
                <a:path w="76" h="40" extrusionOk="0">
                  <a:moveTo>
                    <a:pt x="76" y="0"/>
                  </a:moveTo>
                  <a:lnTo>
                    <a:pt x="76" y="0"/>
                  </a:lnTo>
                  <a:lnTo>
                    <a:pt x="71" y="0"/>
                  </a:lnTo>
                  <a:lnTo>
                    <a:pt x="67" y="0"/>
                  </a:lnTo>
                  <a:lnTo>
                    <a:pt x="58" y="0"/>
                  </a:lnTo>
                  <a:lnTo>
                    <a:pt x="54" y="0"/>
                  </a:lnTo>
                  <a:lnTo>
                    <a:pt x="49" y="0"/>
                  </a:lnTo>
                  <a:lnTo>
                    <a:pt x="45" y="0"/>
                  </a:lnTo>
                  <a:lnTo>
                    <a:pt x="45" y="4"/>
                  </a:lnTo>
                  <a:lnTo>
                    <a:pt x="40" y="4"/>
                  </a:lnTo>
                  <a:lnTo>
                    <a:pt x="40" y="9"/>
                  </a:lnTo>
                  <a:lnTo>
                    <a:pt x="36" y="13"/>
                  </a:lnTo>
                  <a:lnTo>
                    <a:pt x="27" y="18"/>
                  </a:lnTo>
                  <a:lnTo>
                    <a:pt x="27" y="22"/>
                  </a:lnTo>
                  <a:lnTo>
                    <a:pt x="23" y="22"/>
                  </a:lnTo>
                  <a:lnTo>
                    <a:pt x="23" y="26"/>
                  </a:lnTo>
                  <a:lnTo>
                    <a:pt x="18" y="26"/>
                  </a:lnTo>
                  <a:lnTo>
                    <a:pt x="14" y="31"/>
                  </a:lnTo>
                  <a:lnTo>
                    <a:pt x="9" y="31"/>
                  </a:lnTo>
                  <a:lnTo>
                    <a:pt x="5" y="31"/>
                  </a:lnTo>
                  <a:lnTo>
                    <a:pt x="0" y="31"/>
                  </a:lnTo>
                  <a:lnTo>
                    <a:pt x="0" y="35"/>
                  </a:lnTo>
                  <a:lnTo>
                    <a:pt x="0" y="40"/>
                  </a:lnTo>
                  <a:lnTo>
                    <a:pt x="5" y="40"/>
                  </a:lnTo>
                  <a:lnTo>
                    <a:pt x="9" y="40"/>
                  </a:lnTo>
                  <a:lnTo>
                    <a:pt x="14" y="40"/>
                  </a:lnTo>
                  <a:lnTo>
                    <a:pt x="18" y="35"/>
                  </a:lnTo>
                  <a:lnTo>
                    <a:pt x="23" y="35"/>
                  </a:lnTo>
                  <a:lnTo>
                    <a:pt x="23" y="31"/>
                  </a:lnTo>
                  <a:lnTo>
                    <a:pt x="27" y="26"/>
                  </a:lnTo>
                  <a:lnTo>
                    <a:pt x="32" y="22"/>
                  </a:lnTo>
                  <a:lnTo>
                    <a:pt x="36" y="18"/>
                  </a:lnTo>
                  <a:lnTo>
                    <a:pt x="40" y="13"/>
                  </a:lnTo>
                  <a:lnTo>
                    <a:pt x="40" y="9"/>
                  </a:lnTo>
                  <a:lnTo>
                    <a:pt x="45" y="9"/>
                  </a:lnTo>
                  <a:lnTo>
                    <a:pt x="49" y="4"/>
                  </a:lnTo>
                  <a:lnTo>
                    <a:pt x="54" y="4"/>
                  </a:lnTo>
                  <a:lnTo>
                    <a:pt x="54" y="0"/>
                  </a:lnTo>
                  <a:lnTo>
                    <a:pt x="58" y="0"/>
                  </a:lnTo>
                  <a:lnTo>
                    <a:pt x="63" y="0"/>
                  </a:lnTo>
                  <a:lnTo>
                    <a:pt x="71" y="4"/>
                  </a:lnTo>
                  <a:lnTo>
                    <a:pt x="76" y="4"/>
                  </a:lnTo>
                  <a:lnTo>
                    <a:pt x="76"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94" name="Google Shape;394;p35"/>
            <p:cNvSpPr/>
            <p:nvPr/>
          </p:nvSpPr>
          <p:spPr>
            <a:xfrm>
              <a:off x="2492" y="4076"/>
              <a:ext cx="906" cy="75"/>
            </a:xfrm>
            <a:custGeom>
              <a:avLst/>
              <a:gdLst/>
              <a:ahLst/>
              <a:cxnLst/>
              <a:rect l="l" t="t" r="r" b="b"/>
              <a:pathLst>
                <a:path w="906" h="75" extrusionOk="0">
                  <a:moveTo>
                    <a:pt x="897" y="26"/>
                  </a:moveTo>
                  <a:lnTo>
                    <a:pt x="897" y="26"/>
                  </a:lnTo>
                  <a:lnTo>
                    <a:pt x="892" y="22"/>
                  </a:lnTo>
                  <a:lnTo>
                    <a:pt x="879" y="22"/>
                  </a:lnTo>
                  <a:lnTo>
                    <a:pt x="874" y="22"/>
                  </a:lnTo>
                  <a:lnTo>
                    <a:pt x="870" y="17"/>
                  </a:lnTo>
                  <a:lnTo>
                    <a:pt x="861" y="17"/>
                  </a:lnTo>
                  <a:lnTo>
                    <a:pt x="852" y="13"/>
                  </a:lnTo>
                  <a:lnTo>
                    <a:pt x="843" y="13"/>
                  </a:lnTo>
                  <a:lnTo>
                    <a:pt x="835" y="8"/>
                  </a:lnTo>
                  <a:lnTo>
                    <a:pt x="826" y="8"/>
                  </a:lnTo>
                  <a:lnTo>
                    <a:pt x="821" y="8"/>
                  </a:lnTo>
                  <a:lnTo>
                    <a:pt x="821" y="13"/>
                  </a:lnTo>
                  <a:lnTo>
                    <a:pt x="826" y="13"/>
                  </a:lnTo>
                  <a:lnTo>
                    <a:pt x="861" y="39"/>
                  </a:lnTo>
                  <a:lnTo>
                    <a:pt x="879" y="48"/>
                  </a:lnTo>
                  <a:lnTo>
                    <a:pt x="897" y="66"/>
                  </a:lnTo>
                  <a:lnTo>
                    <a:pt x="901" y="66"/>
                  </a:lnTo>
                  <a:lnTo>
                    <a:pt x="901" y="62"/>
                  </a:lnTo>
                  <a:lnTo>
                    <a:pt x="906" y="62"/>
                  </a:lnTo>
                  <a:lnTo>
                    <a:pt x="906" y="57"/>
                  </a:lnTo>
                  <a:lnTo>
                    <a:pt x="906" y="53"/>
                  </a:lnTo>
                  <a:lnTo>
                    <a:pt x="901" y="53"/>
                  </a:lnTo>
                  <a:lnTo>
                    <a:pt x="883" y="48"/>
                  </a:lnTo>
                  <a:lnTo>
                    <a:pt x="866" y="39"/>
                  </a:lnTo>
                  <a:lnTo>
                    <a:pt x="835" y="26"/>
                  </a:lnTo>
                  <a:lnTo>
                    <a:pt x="795" y="13"/>
                  </a:lnTo>
                  <a:lnTo>
                    <a:pt x="790" y="13"/>
                  </a:lnTo>
                  <a:lnTo>
                    <a:pt x="790" y="17"/>
                  </a:lnTo>
                  <a:lnTo>
                    <a:pt x="799" y="31"/>
                  </a:lnTo>
                  <a:lnTo>
                    <a:pt x="808" y="31"/>
                  </a:lnTo>
                  <a:lnTo>
                    <a:pt x="812" y="39"/>
                  </a:lnTo>
                  <a:lnTo>
                    <a:pt x="821" y="44"/>
                  </a:lnTo>
                  <a:lnTo>
                    <a:pt x="835" y="53"/>
                  </a:lnTo>
                  <a:lnTo>
                    <a:pt x="852" y="66"/>
                  </a:lnTo>
                  <a:lnTo>
                    <a:pt x="857" y="66"/>
                  </a:lnTo>
                  <a:lnTo>
                    <a:pt x="861" y="66"/>
                  </a:lnTo>
                  <a:lnTo>
                    <a:pt x="861" y="62"/>
                  </a:lnTo>
                  <a:lnTo>
                    <a:pt x="861" y="57"/>
                  </a:lnTo>
                  <a:lnTo>
                    <a:pt x="861" y="53"/>
                  </a:lnTo>
                  <a:lnTo>
                    <a:pt x="839" y="44"/>
                  </a:lnTo>
                  <a:lnTo>
                    <a:pt x="817" y="31"/>
                  </a:lnTo>
                  <a:lnTo>
                    <a:pt x="808" y="31"/>
                  </a:lnTo>
                  <a:lnTo>
                    <a:pt x="790" y="22"/>
                  </a:lnTo>
                  <a:lnTo>
                    <a:pt x="772" y="13"/>
                  </a:lnTo>
                  <a:lnTo>
                    <a:pt x="768" y="13"/>
                  </a:lnTo>
                  <a:lnTo>
                    <a:pt x="764" y="13"/>
                  </a:lnTo>
                  <a:lnTo>
                    <a:pt x="764" y="17"/>
                  </a:lnTo>
                  <a:lnTo>
                    <a:pt x="764" y="22"/>
                  </a:lnTo>
                  <a:lnTo>
                    <a:pt x="772" y="31"/>
                  </a:lnTo>
                  <a:lnTo>
                    <a:pt x="777" y="31"/>
                  </a:lnTo>
                  <a:lnTo>
                    <a:pt x="781" y="35"/>
                  </a:lnTo>
                  <a:lnTo>
                    <a:pt x="790" y="44"/>
                  </a:lnTo>
                  <a:lnTo>
                    <a:pt x="803" y="48"/>
                  </a:lnTo>
                  <a:lnTo>
                    <a:pt x="817" y="57"/>
                  </a:lnTo>
                  <a:lnTo>
                    <a:pt x="821" y="62"/>
                  </a:lnTo>
                  <a:lnTo>
                    <a:pt x="826" y="57"/>
                  </a:lnTo>
                  <a:lnTo>
                    <a:pt x="826" y="53"/>
                  </a:lnTo>
                  <a:lnTo>
                    <a:pt x="826" y="48"/>
                  </a:lnTo>
                  <a:lnTo>
                    <a:pt x="799" y="35"/>
                  </a:lnTo>
                  <a:lnTo>
                    <a:pt x="790" y="31"/>
                  </a:lnTo>
                  <a:lnTo>
                    <a:pt x="777" y="26"/>
                  </a:lnTo>
                  <a:lnTo>
                    <a:pt x="772" y="22"/>
                  </a:lnTo>
                  <a:lnTo>
                    <a:pt x="764" y="17"/>
                  </a:lnTo>
                  <a:lnTo>
                    <a:pt x="750" y="13"/>
                  </a:lnTo>
                  <a:lnTo>
                    <a:pt x="741" y="13"/>
                  </a:lnTo>
                  <a:lnTo>
                    <a:pt x="724" y="8"/>
                  </a:lnTo>
                  <a:lnTo>
                    <a:pt x="719" y="8"/>
                  </a:lnTo>
                  <a:lnTo>
                    <a:pt x="719" y="13"/>
                  </a:lnTo>
                  <a:lnTo>
                    <a:pt x="728" y="22"/>
                  </a:lnTo>
                  <a:lnTo>
                    <a:pt x="732" y="31"/>
                  </a:lnTo>
                  <a:lnTo>
                    <a:pt x="737" y="31"/>
                  </a:lnTo>
                  <a:lnTo>
                    <a:pt x="746" y="39"/>
                  </a:lnTo>
                  <a:lnTo>
                    <a:pt x="755" y="44"/>
                  </a:lnTo>
                  <a:lnTo>
                    <a:pt x="781" y="57"/>
                  </a:lnTo>
                  <a:lnTo>
                    <a:pt x="803" y="66"/>
                  </a:lnTo>
                  <a:lnTo>
                    <a:pt x="808" y="66"/>
                  </a:lnTo>
                  <a:lnTo>
                    <a:pt x="812" y="66"/>
                  </a:lnTo>
                  <a:lnTo>
                    <a:pt x="812" y="62"/>
                  </a:lnTo>
                  <a:lnTo>
                    <a:pt x="808" y="57"/>
                  </a:lnTo>
                  <a:lnTo>
                    <a:pt x="790" y="48"/>
                  </a:lnTo>
                  <a:lnTo>
                    <a:pt x="772" y="39"/>
                  </a:lnTo>
                  <a:lnTo>
                    <a:pt x="755" y="31"/>
                  </a:lnTo>
                  <a:lnTo>
                    <a:pt x="741" y="26"/>
                  </a:lnTo>
                  <a:lnTo>
                    <a:pt x="719" y="17"/>
                  </a:lnTo>
                  <a:lnTo>
                    <a:pt x="697" y="13"/>
                  </a:lnTo>
                  <a:lnTo>
                    <a:pt x="679" y="8"/>
                  </a:lnTo>
                  <a:lnTo>
                    <a:pt x="657" y="0"/>
                  </a:lnTo>
                  <a:lnTo>
                    <a:pt x="653" y="0"/>
                  </a:lnTo>
                  <a:lnTo>
                    <a:pt x="653" y="4"/>
                  </a:lnTo>
                  <a:lnTo>
                    <a:pt x="648" y="8"/>
                  </a:lnTo>
                  <a:lnTo>
                    <a:pt x="653" y="8"/>
                  </a:lnTo>
                  <a:lnTo>
                    <a:pt x="653" y="13"/>
                  </a:lnTo>
                  <a:lnTo>
                    <a:pt x="661" y="22"/>
                  </a:lnTo>
                  <a:lnTo>
                    <a:pt x="675" y="31"/>
                  </a:lnTo>
                  <a:lnTo>
                    <a:pt x="688" y="35"/>
                  </a:lnTo>
                  <a:lnTo>
                    <a:pt x="697" y="44"/>
                  </a:lnTo>
                  <a:lnTo>
                    <a:pt x="710" y="48"/>
                  </a:lnTo>
                  <a:lnTo>
                    <a:pt x="724" y="57"/>
                  </a:lnTo>
                  <a:lnTo>
                    <a:pt x="750" y="66"/>
                  </a:lnTo>
                  <a:lnTo>
                    <a:pt x="755" y="66"/>
                  </a:lnTo>
                  <a:lnTo>
                    <a:pt x="755" y="62"/>
                  </a:lnTo>
                  <a:lnTo>
                    <a:pt x="755" y="57"/>
                  </a:lnTo>
                  <a:lnTo>
                    <a:pt x="741" y="53"/>
                  </a:lnTo>
                  <a:lnTo>
                    <a:pt x="737" y="53"/>
                  </a:lnTo>
                  <a:lnTo>
                    <a:pt x="719" y="48"/>
                  </a:lnTo>
                  <a:lnTo>
                    <a:pt x="701" y="44"/>
                  </a:lnTo>
                  <a:lnTo>
                    <a:pt x="688" y="35"/>
                  </a:lnTo>
                  <a:lnTo>
                    <a:pt x="653" y="22"/>
                  </a:lnTo>
                  <a:lnTo>
                    <a:pt x="635" y="13"/>
                  </a:lnTo>
                  <a:lnTo>
                    <a:pt x="617" y="8"/>
                  </a:lnTo>
                  <a:lnTo>
                    <a:pt x="613" y="8"/>
                  </a:lnTo>
                  <a:lnTo>
                    <a:pt x="608" y="13"/>
                  </a:lnTo>
                  <a:lnTo>
                    <a:pt x="608" y="17"/>
                  </a:lnTo>
                  <a:lnTo>
                    <a:pt x="613" y="17"/>
                  </a:lnTo>
                  <a:lnTo>
                    <a:pt x="622" y="26"/>
                  </a:lnTo>
                  <a:lnTo>
                    <a:pt x="635" y="35"/>
                  </a:lnTo>
                  <a:lnTo>
                    <a:pt x="639" y="39"/>
                  </a:lnTo>
                  <a:lnTo>
                    <a:pt x="653" y="48"/>
                  </a:lnTo>
                  <a:lnTo>
                    <a:pt x="670" y="62"/>
                  </a:lnTo>
                  <a:lnTo>
                    <a:pt x="697" y="71"/>
                  </a:lnTo>
                  <a:lnTo>
                    <a:pt x="701" y="71"/>
                  </a:lnTo>
                  <a:lnTo>
                    <a:pt x="706" y="71"/>
                  </a:lnTo>
                  <a:lnTo>
                    <a:pt x="706" y="66"/>
                  </a:lnTo>
                  <a:lnTo>
                    <a:pt x="706" y="62"/>
                  </a:lnTo>
                  <a:lnTo>
                    <a:pt x="684" y="48"/>
                  </a:lnTo>
                  <a:lnTo>
                    <a:pt x="666" y="44"/>
                  </a:lnTo>
                  <a:lnTo>
                    <a:pt x="648" y="35"/>
                  </a:lnTo>
                  <a:lnTo>
                    <a:pt x="630" y="31"/>
                  </a:lnTo>
                  <a:lnTo>
                    <a:pt x="608" y="22"/>
                  </a:lnTo>
                  <a:lnTo>
                    <a:pt x="590" y="17"/>
                  </a:lnTo>
                  <a:lnTo>
                    <a:pt x="568" y="13"/>
                  </a:lnTo>
                  <a:lnTo>
                    <a:pt x="546" y="8"/>
                  </a:lnTo>
                  <a:lnTo>
                    <a:pt x="542" y="8"/>
                  </a:lnTo>
                  <a:lnTo>
                    <a:pt x="537" y="8"/>
                  </a:lnTo>
                  <a:lnTo>
                    <a:pt x="537" y="13"/>
                  </a:lnTo>
                  <a:lnTo>
                    <a:pt x="533" y="13"/>
                  </a:lnTo>
                  <a:lnTo>
                    <a:pt x="537" y="17"/>
                  </a:lnTo>
                  <a:lnTo>
                    <a:pt x="537" y="22"/>
                  </a:lnTo>
                  <a:lnTo>
                    <a:pt x="648" y="75"/>
                  </a:lnTo>
                  <a:lnTo>
                    <a:pt x="653" y="75"/>
                  </a:lnTo>
                  <a:lnTo>
                    <a:pt x="653" y="71"/>
                  </a:lnTo>
                  <a:lnTo>
                    <a:pt x="653" y="66"/>
                  </a:lnTo>
                  <a:lnTo>
                    <a:pt x="653" y="62"/>
                  </a:lnTo>
                  <a:lnTo>
                    <a:pt x="630" y="48"/>
                  </a:lnTo>
                  <a:lnTo>
                    <a:pt x="613" y="44"/>
                  </a:lnTo>
                  <a:lnTo>
                    <a:pt x="595" y="31"/>
                  </a:lnTo>
                  <a:lnTo>
                    <a:pt x="577" y="26"/>
                  </a:lnTo>
                  <a:lnTo>
                    <a:pt x="555" y="17"/>
                  </a:lnTo>
                  <a:lnTo>
                    <a:pt x="533" y="13"/>
                  </a:lnTo>
                  <a:lnTo>
                    <a:pt x="511" y="8"/>
                  </a:lnTo>
                  <a:lnTo>
                    <a:pt x="488" y="4"/>
                  </a:lnTo>
                  <a:lnTo>
                    <a:pt x="484" y="4"/>
                  </a:lnTo>
                  <a:lnTo>
                    <a:pt x="480" y="4"/>
                  </a:lnTo>
                  <a:lnTo>
                    <a:pt x="475" y="4"/>
                  </a:lnTo>
                  <a:lnTo>
                    <a:pt x="475" y="8"/>
                  </a:lnTo>
                  <a:lnTo>
                    <a:pt x="475" y="13"/>
                  </a:lnTo>
                  <a:lnTo>
                    <a:pt x="480" y="13"/>
                  </a:lnTo>
                  <a:lnTo>
                    <a:pt x="493" y="31"/>
                  </a:lnTo>
                  <a:lnTo>
                    <a:pt x="497" y="35"/>
                  </a:lnTo>
                  <a:lnTo>
                    <a:pt x="502" y="39"/>
                  </a:lnTo>
                  <a:lnTo>
                    <a:pt x="506" y="39"/>
                  </a:lnTo>
                  <a:lnTo>
                    <a:pt x="511" y="44"/>
                  </a:lnTo>
                  <a:lnTo>
                    <a:pt x="528" y="53"/>
                  </a:lnTo>
                  <a:lnTo>
                    <a:pt x="533" y="53"/>
                  </a:lnTo>
                  <a:lnTo>
                    <a:pt x="537" y="53"/>
                  </a:lnTo>
                  <a:lnTo>
                    <a:pt x="537" y="48"/>
                  </a:lnTo>
                  <a:lnTo>
                    <a:pt x="537" y="44"/>
                  </a:lnTo>
                  <a:lnTo>
                    <a:pt x="533" y="44"/>
                  </a:lnTo>
                  <a:lnTo>
                    <a:pt x="515" y="35"/>
                  </a:lnTo>
                  <a:lnTo>
                    <a:pt x="497" y="31"/>
                  </a:lnTo>
                  <a:lnTo>
                    <a:pt x="480" y="22"/>
                  </a:lnTo>
                  <a:lnTo>
                    <a:pt x="462" y="17"/>
                  </a:lnTo>
                  <a:lnTo>
                    <a:pt x="449" y="13"/>
                  </a:lnTo>
                  <a:lnTo>
                    <a:pt x="440" y="13"/>
                  </a:lnTo>
                  <a:lnTo>
                    <a:pt x="426" y="8"/>
                  </a:lnTo>
                  <a:lnTo>
                    <a:pt x="422" y="4"/>
                  </a:lnTo>
                  <a:lnTo>
                    <a:pt x="409" y="4"/>
                  </a:lnTo>
                  <a:lnTo>
                    <a:pt x="386" y="0"/>
                  </a:lnTo>
                  <a:lnTo>
                    <a:pt x="382" y="0"/>
                  </a:lnTo>
                  <a:lnTo>
                    <a:pt x="378" y="0"/>
                  </a:lnTo>
                  <a:lnTo>
                    <a:pt x="378" y="4"/>
                  </a:lnTo>
                  <a:lnTo>
                    <a:pt x="378" y="8"/>
                  </a:lnTo>
                  <a:lnTo>
                    <a:pt x="378" y="13"/>
                  </a:lnTo>
                  <a:lnTo>
                    <a:pt x="382" y="13"/>
                  </a:lnTo>
                  <a:lnTo>
                    <a:pt x="386" y="22"/>
                  </a:lnTo>
                  <a:lnTo>
                    <a:pt x="386" y="31"/>
                  </a:lnTo>
                  <a:lnTo>
                    <a:pt x="391" y="31"/>
                  </a:lnTo>
                  <a:lnTo>
                    <a:pt x="395" y="35"/>
                  </a:lnTo>
                  <a:lnTo>
                    <a:pt x="404" y="35"/>
                  </a:lnTo>
                  <a:lnTo>
                    <a:pt x="413" y="44"/>
                  </a:lnTo>
                  <a:lnTo>
                    <a:pt x="417" y="44"/>
                  </a:lnTo>
                  <a:lnTo>
                    <a:pt x="422" y="44"/>
                  </a:lnTo>
                  <a:lnTo>
                    <a:pt x="422" y="39"/>
                  </a:lnTo>
                  <a:lnTo>
                    <a:pt x="422" y="35"/>
                  </a:lnTo>
                  <a:lnTo>
                    <a:pt x="422" y="31"/>
                  </a:lnTo>
                  <a:lnTo>
                    <a:pt x="417" y="31"/>
                  </a:lnTo>
                  <a:lnTo>
                    <a:pt x="404" y="31"/>
                  </a:lnTo>
                  <a:lnTo>
                    <a:pt x="386" y="26"/>
                  </a:lnTo>
                  <a:lnTo>
                    <a:pt x="364" y="13"/>
                  </a:lnTo>
                  <a:lnTo>
                    <a:pt x="351" y="13"/>
                  </a:lnTo>
                  <a:lnTo>
                    <a:pt x="338" y="8"/>
                  </a:lnTo>
                  <a:lnTo>
                    <a:pt x="324" y="4"/>
                  </a:lnTo>
                  <a:lnTo>
                    <a:pt x="311" y="0"/>
                  </a:lnTo>
                  <a:lnTo>
                    <a:pt x="307" y="0"/>
                  </a:lnTo>
                  <a:lnTo>
                    <a:pt x="302" y="0"/>
                  </a:lnTo>
                  <a:lnTo>
                    <a:pt x="302" y="4"/>
                  </a:lnTo>
                  <a:lnTo>
                    <a:pt x="302" y="8"/>
                  </a:lnTo>
                  <a:lnTo>
                    <a:pt x="302" y="31"/>
                  </a:lnTo>
                  <a:lnTo>
                    <a:pt x="307" y="26"/>
                  </a:lnTo>
                  <a:lnTo>
                    <a:pt x="311" y="22"/>
                  </a:lnTo>
                  <a:lnTo>
                    <a:pt x="307" y="22"/>
                  </a:lnTo>
                  <a:lnTo>
                    <a:pt x="302" y="22"/>
                  </a:lnTo>
                  <a:lnTo>
                    <a:pt x="298" y="22"/>
                  </a:lnTo>
                  <a:lnTo>
                    <a:pt x="289" y="17"/>
                  </a:lnTo>
                  <a:lnTo>
                    <a:pt x="284" y="17"/>
                  </a:lnTo>
                  <a:lnTo>
                    <a:pt x="280" y="17"/>
                  </a:lnTo>
                  <a:lnTo>
                    <a:pt x="271" y="13"/>
                  </a:lnTo>
                  <a:lnTo>
                    <a:pt x="262" y="13"/>
                  </a:lnTo>
                  <a:lnTo>
                    <a:pt x="249" y="8"/>
                  </a:lnTo>
                  <a:lnTo>
                    <a:pt x="244" y="8"/>
                  </a:lnTo>
                  <a:lnTo>
                    <a:pt x="240" y="8"/>
                  </a:lnTo>
                  <a:lnTo>
                    <a:pt x="231" y="4"/>
                  </a:lnTo>
                  <a:lnTo>
                    <a:pt x="227" y="4"/>
                  </a:lnTo>
                  <a:lnTo>
                    <a:pt x="222" y="4"/>
                  </a:lnTo>
                  <a:lnTo>
                    <a:pt x="218" y="4"/>
                  </a:lnTo>
                  <a:lnTo>
                    <a:pt x="213" y="4"/>
                  </a:lnTo>
                  <a:lnTo>
                    <a:pt x="213" y="8"/>
                  </a:lnTo>
                  <a:lnTo>
                    <a:pt x="209" y="8"/>
                  </a:lnTo>
                  <a:lnTo>
                    <a:pt x="204" y="13"/>
                  </a:lnTo>
                  <a:lnTo>
                    <a:pt x="200" y="13"/>
                  </a:lnTo>
                  <a:lnTo>
                    <a:pt x="196" y="13"/>
                  </a:lnTo>
                  <a:lnTo>
                    <a:pt x="196" y="17"/>
                  </a:lnTo>
                  <a:lnTo>
                    <a:pt x="191" y="17"/>
                  </a:lnTo>
                  <a:lnTo>
                    <a:pt x="187" y="17"/>
                  </a:lnTo>
                  <a:lnTo>
                    <a:pt x="182" y="17"/>
                  </a:lnTo>
                  <a:lnTo>
                    <a:pt x="178" y="17"/>
                  </a:lnTo>
                  <a:lnTo>
                    <a:pt x="173" y="17"/>
                  </a:lnTo>
                  <a:lnTo>
                    <a:pt x="169" y="17"/>
                  </a:lnTo>
                  <a:lnTo>
                    <a:pt x="160" y="17"/>
                  </a:lnTo>
                  <a:lnTo>
                    <a:pt x="151" y="17"/>
                  </a:lnTo>
                  <a:lnTo>
                    <a:pt x="142" y="13"/>
                  </a:lnTo>
                  <a:lnTo>
                    <a:pt x="133" y="13"/>
                  </a:lnTo>
                  <a:lnTo>
                    <a:pt x="125" y="13"/>
                  </a:lnTo>
                  <a:lnTo>
                    <a:pt x="116" y="13"/>
                  </a:lnTo>
                  <a:lnTo>
                    <a:pt x="111" y="13"/>
                  </a:lnTo>
                  <a:lnTo>
                    <a:pt x="107" y="13"/>
                  </a:lnTo>
                  <a:lnTo>
                    <a:pt x="102" y="13"/>
                  </a:lnTo>
                  <a:lnTo>
                    <a:pt x="98" y="13"/>
                  </a:lnTo>
                  <a:lnTo>
                    <a:pt x="89" y="13"/>
                  </a:lnTo>
                  <a:lnTo>
                    <a:pt x="80" y="13"/>
                  </a:lnTo>
                  <a:lnTo>
                    <a:pt x="54" y="22"/>
                  </a:lnTo>
                  <a:lnTo>
                    <a:pt x="45" y="22"/>
                  </a:lnTo>
                  <a:lnTo>
                    <a:pt x="36" y="26"/>
                  </a:lnTo>
                  <a:lnTo>
                    <a:pt x="31" y="26"/>
                  </a:lnTo>
                  <a:lnTo>
                    <a:pt x="23" y="26"/>
                  </a:lnTo>
                  <a:lnTo>
                    <a:pt x="18" y="31"/>
                  </a:lnTo>
                  <a:lnTo>
                    <a:pt x="9" y="31"/>
                  </a:lnTo>
                  <a:lnTo>
                    <a:pt x="0" y="31"/>
                  </a:lnTo>
                  <a:lnTo>
                    <a:pt x="9" y="31"/>
                  </a:lnTo>
                  <a:lnTo>
                    <a:pt x="18" y="31"/>
                  </a:lnTo>
                  <a:lnTo>
                    <a:pt x="31" y="31"/>
                  </a:lnTo>
                  <a:lnTo>
                    <a:pt x="45" y="31"/>
                  </a:lnTo>
                  <a:lnTo>
                    <a:pt x="58" y="31"/>
                  </a:lnTo>
                  <a:lnTo>
                    <a:pt x="80" y="26"/>
                  </a:lnTo>
                  <a:lnTo>
                    <a:pt x="94" y="26"/>
                  </a:lnTo>
                  <a:lnTo>
                    <a:pt x="102" y="22"/>
                  </a:lnTo>
                  <a:lnTo>
                    <a:pt x="107" y="22"/>
                  </a:lnTo>
                  <a:lnTo>
                    <a:pt x="111" y="22"/>
                  </a:lnTo>
                  <a:lnTo>
                    <a:pt x="120" y="22"/>
                  </a:lnTo>
                  <a:lnTo>
                    <a:pt x="125" y="26"/>
                  </a:lnTo>
                  <a:lnTo>
                    <a:pt x="129" y="26"/>
                  </a:lnTo>
                  <a:lnTo>
                    <a:pt x="133" y="26"/>
                  </a:lnTo>
                  <a:lnTo>
                    <a:pt x="142" y="31"/>
                  </a:lnTo>
                  <a:lnTo>
                    <a:pt x="156" y="31"/>
                  </a:lnTo>
                  <a:lnTo>
                    <a:pt x="160" y="31"/>
                  </a:lnTo>
                  <a:lnTo>
                    <a:pt x="165" y="31"/>
                  </a:lnTo>
                  <a:lnTo>
                    <a:pt x="169" y="31"/>
                  </a:lnTo>
                  <a:lnTo>
                    <a:pt x="178" y="31"/>
                  </a:lnTo>
                  <a:lnTo>
                    <a:pt x="182" y="31"/>
                  </a:lnTo>
                  <a:lnTo>
                    <a:pt x="187" y="31"/>
                  </a:lnTo>
                  <a:lnTo>
                    <a:pt x="191" y="31"/>
                  </a:lnTo>
                  <a:lnTo>
                    <a:pt x="196" y="31"/>
                  </a:lnTo>
                  <a:lnTo>
                    <a:pt x="200" y="26"/>
                  </a:lnTo>
                  <a:lnTo>
                    <a:pt x="209" y="22"/>
                  </a:lnTo>
                  <a:lnTo>
                    <a:pt x="213" y="17"/>
                  </a:lnTo>
                  <a:lnTo>
                    <a:pt x="218" y="17"/>
                  </a:lnTo>
                  <a:lnTo>
                    <a:pt x="222" y="17"/>
                  </a:lnTo>
                  <a:lnTo>
                    <a:pt x="227" y="17"/>
                  </a:lnTo>
                  <a:lnTo>
                    <a:pt x="231" y="17"/>
                  </a:lnTo>
                  <a:lnTo>
                    <a:pt x="236" y="17"/>
                  </a:lnTo>
                  <a:lnTo>
                    <a:pt x="240" y="17"/>
                  </a:lnTo>
                  <a:lnTo>
                    <a:pt x="244" y="22"/>
                  </a:lnTo>
                  <a:lnTo>
                    <a:pt x="249" y="22"/>
                  </a:lnTo>
                  <a:lnTo>
                    <a:pt x="262" y="26"/>
                  </a:lnTo>
                  <a:lnTo>
                    <a:pt x="271" y="31"/>
                  </a:lnTo>
                  <a:lnTo>
                    <a:pt x="284" y="31"/>
                  </a:lnTo>
                  <a:lnTo>
                    <a:pt x="289" y="31"/>
                  </a:lnTo>
                  <a:lnTo>
                    <a:pt x="298" y="31"/>
                  </a:lnTo>
                  <a:lnTo>
                    <a:pt x="302" y="35"/>
                  </a:lnTo>
                  <a:lnTo>
                    <a:pt x="307" y="35"/>
                  </a:lnTo>
                  <a:lnTo>
                    <a:pt x="311" y="35"/>
                  </a:lnTo>
                  <a:lnTo>
                    <a:pt x="315" y="31"/>
                  </a:lnTo>
                  <a:lnTo>
                    <a:pt x="315" y="8"/>
                  </a:lnTo>
                  <a:lnTo>
                    <a:pt x="315" y="4"/>
                  </a:lnTo>
                  <a:lnTo>
                    <a:pt x="311" y="8"/>
                  </a:lnTo>
                  <a:lnTo>
                    <a:pt x="307" y="13"/>
                  </a:lnTo>
                  <a:lnTo>
                    <a:pt x="320" y="17"/>
                  </a:lnTo>
                  <a:lnTo>
                    <a:pt x="333" y="22"/>
                  </a:lnTo>
                  <a:lnTo>
                    <a:pt x="360" y="31"/>
                  </a:lnTo>
                  <a:lnTo>
                    <a:pt x="373" y="31"/>
                  </a:lnTo>
                  <a:lnTo>
                    <a:pt x="386" y="35"/>
                  </a:lnTo>
                  <a:lnTo>
                    <a:pt x="400" y="39"/>
                  </a:lnTo>
                  <a:lnTo>
                    <a:pt x="417" y="44"/>
                  </a:lnTo>
                  <a:lnTo>
                    <a:pt x="422" y="44"/>
                  </a:lnTo>
                  <a:lnTo>
                    <a:pt x="422" y="39"/>
                  </a:lnTo>
                  <a:lnTo>
                    <a:pt x="422" y="35"/>
                  </a:lnTo>
                  <a:lnTo>
                    <a:pt x="422" y="31"/>
                  </a:lnTo>
                  <a:lnTo>
                    <a:pt x="409" y="31"/>
                  </a:lnTo>
                  <a:lnTo>
                    <a:pt x="404" y="26"/>
                  </a:lnTo>
                  <a:lnTo>
                    <a:pt x="404" y="22"/>
                  </a:lnTo>
                  <a:lnTo>
                    <a:pt x="400" y="22"/>
                  </a:lnTo>
                  <a:lnTo>
                    <a:pt x="395" y="17"/>
                  </a:lnTo>
                  <a:lnTo>
                    <a:pt x="391" y="13"/>
                  </a:lnTo>
                  <a:lnTo>
                    <a:pt x="391" y="8"/>
                  </a:lnTo>
                  <a:lnTo>
                    <a:pt x="391" y="4"/>
                  </a:lnTo>
                  <a:lnTo>
                    <a:pt x="386" y="4"/>
                  </a:lnTo>
                  <a:lnTo>
                    <a:pt x="386" y="8"/>
                  </a:lnTo>
                  <a:lnTo>
                    <a:pt x="386" y="13"/>
                  </a:lnTo>
                  <a:lnTo>
                    <a:pt x="382" y="13"/>
                  </a:lnTo>
                  <a:lnTo>
                    <a:pt x="386" y="13"/>
                  </a:lnTo>
                  <a:lnTo>
                    <a:pt x="404" y="17"/>
                  </a:lnTo>
                  <a:lnTo>
                    <a:pt x="426" y="22"/>
                  </a:lnTo>
                  <a:lnTo>
                    <a:pt x="435" y="22"/>
                  </a:lnTo>
                  <a:lnTo>
                    <a:pt x="444" y="26"/>
                  </a:lnTo>
                  <a:lnTo>
                    <a:pt x="453" y="31"/>
                  </a:lnTo>
                  <a:lnTo>
                    <a:pt x="462" y="31"/>
                  </a:lnTo>
                  <a:lnTo>
                    <a:pt x="493" y="44"/>
                  </a:lnTo>
                  <a:lnTo>
                    <a:pt x="511" y="48"/>
                  </a:lnTo>
                  <a:lnTo>
                    <a:pt x="528" y="53"/>
                  </a:lnTo>
                  <a:lnTo>
                    <a:pt x="533" y="53"/>
                  </a:lnTo>
                  <a:lnTo>
                    <a:pt x="533" y="57"/>
                  </a:lnTo>
                  <a:lnTo>
                    <a:pt x="533" y="53"/>
                  </a:lnTo>
                  <a:lnTo>
                    <a:pt x="537" y="53"/>
                  </a:lnTo>
                  <a:lnTo>
                    <a:pt x="542" y="48"/>
                  </a:lnTo>
                  <a:lnTo>
                    <a:pt x="537" y="48"/>
                  </a:lnTo>
                  <a:lnTo>
                    <a:pt x="537" y="44"/>
                  </a:lnTo>
                  <a:lnTo>
                    <a:pt x="519" y="31"/>
                  </a:lnTo>
                  <a:lnTo>
                    <a:pt x="515" y="31"/>
                  </a:lnTo>
                  <a:lnTo>
                    <a:pt x="511" y="31"/>
                  </a:lnTo>
                  <a:lnTo>
                    <a:pt x="506" y="26"/>
                  </a:lnTo>
                  <a:lnTo>
                    <a:pt x="502" y="17"/>
                  </a:lnTo>
                  <a:lnTo>
                    <a:pt x="493" y="4"/>
                  </a:lnTo>
                  <a:lnTo>
                    <a:pt x="488" y="4"/>
                  </a:lnTo>
                  <a:lnTo>
                    <a:pt x="484" y="4"/>
                  </a:lnTo>
                  <a:lnTo>
                    <a:pt x="484" y="8"/>
                  </a:lnTo>
                  <a:lnTo>
                    <a:pt x="480" y="13"/>
                  </a:lnTo>
                  <a:lnTo>
                    <a:pt x="484" y="13"/>
                  </a:lnTo>
                  <a:lnTo>
                    <a:pt x="511" y="22"/>
                  </a:lnTo>
                  <a:lnTo>
                    <a:pt x="528" y="26"/>
                  </a:lnTo>
                  <a:lnTo>
                    <a:pt x="551" y="31"/>
                  </a:lnTo>
                  <a:lnTo>
                    <a:pt x="568" y="39"/>
                  </a:lnTo>
                  <a:lnTo>
                    <a:pt x="586" y="48"/>
                  </a:lnTo>
                  <a:lnTo>
                    <a:pt x="608" y="53"/>
                  </a:lnTo>
                  <a:lnTo>
                    <a:pt x="626" y="66"/>
                  </a:lnTo>
                  <a:lnTo>
                    <a:pt x="644" y="71"/>
                  </a:lnTo>
                  <a:lnTo>
                    <a:pt x="648" y="75"/>
                  </a:lnTo>
                  <a:lnTo>
                    <a:pt x="653" y="75"/>
                  </a:lnTo>
                  <a:lnTo>
                    <a:pt x="653" y="71"/>
                  </a:lnTo>
                  <a:lnTo>
                    <a:pt x="653" y="66"/>
                  </a:lnTo>
                  <a:lnTo>
                    <a:pt x="653" y="62"/>
                  </a:lnTo>
                  <a:lnTo>
                    <a:pt x="546" y="8"/>
                  </a:lnTo>
                  <a:lnTo>
                    <a:pt x="542" y="8"/>
                  </a:lnTo>
                  <a:lnTo>
                    <a:pt x="537" y="13"/>
                  </a:lnTo>
                  <a:lnTo>
                    <a:pt x="537" y="17"/>
                  </a:lnTo>
                  <a:lnTo>
                    <a:pt x="542" y="22"/>
                  </a:lnTo>
                  <a:lnTo>
                    <a:pt x="564" y="26"/>
                  </a:lnTo>
                  <a:lnTo>
                    <a:pt x="586" y="31"/>
                  </a:lnTo>
                  <a:lnTo>
                    <a:pt x="604" y="35"/>
                  </a:lnTo>
                  <a:lnTo>
                    <a:pt x="622" y="39"/>
                  </a:lnTo>
                  <a:lnTo>
                    <a:pt x="639" y="48"/>
                  </a:lnTo>
                  <a:lnTo>
                    <a:pt x="657" y="53"/>
                  </a:lnTo>
                  <a:lnTo>
                    <a:pt x="697" y="71"/>
                  </a:lnTo>
                  <a:lnTo>
                    <a:pt x="701" y="71"/>
                  </a:lnTo>
                  <a:lnTo>
                    <a:pt x="706" y="71"/>
                  </a:lnTo>
                  <a:lnTo>
                    <a:pt x="706" y="66"/>
                  </a:lnTo>
                  <a:lnTo>
                    <a:pt x="706" y="62"/>
                  </a:lnTo>
                  <a:lnTo>
                    <a:pt x="679" y="48"/>
                  </a:lnTo>
                  <a:lnTo>
                    <a:pt x="657" y="35"/>
                  </a:lnTo>
                  <a:lnTo>
                    <a:pt x="653" y="31"/>
                  </a:lnTo>
                  <a:lnTo>
                    <a:pt x="639" y="26"/>
                  </a:lnTo>
                  <a:lnTo>
                    <a:pt x="630" y="17"/>
                  </a:lnTo>
                  <a:lnTo>
                    <a:pt x="617" y="8"/>
                  </a:lnTo>
                  <a:lnTo>
                    <a:pt x="613" y="13"/>
                  </a:lnTo>
                  <a:lnTo>
                    <a:pt x="613" y="17"/>
                  </a:lnTo>
                  <a:lnTo>
                    <a:pt x="617" y="22"/>
                  </a:lnTo>
                  <a:lnTo>
                    <a:pt x="635" y="26"/>
                  </a:lnTo>
                  <a:lnTo>
                    <a:pt x="653" y="31"/>
                  </a:lnTo>
                  <a:lnTo>
                    <a:pt x="684" y="48"/>
                  </a:lnTo>
                  <a:lnTo>
                    <a:pt x="697" y="53"/>
                  </a:lnTo>
                  <a:lnTo>
                    <a:pt x="715" y="62"/>
                  </a:lnTo>
                  <a:lnTo>
                    <a:pt x="732" y="66"/>
                  </a:lnTo>
                  <a:lnTo>
                    <a:pt x="750" y="66"/>
                  </a:lnTo>
                  <a:lnTo>
                    <a:pt x="755" y="66"/>
                  </a:lnTo>
                  <a:lnTo>
                    <a:pt x="759" y="66"/>
                  </a:lnTo>
                  <a:lnTo>
                    <a:pt x="759" y="62"/>
                  </a:lnTo>
                  <a:lnTo>
                    <a:pt x="755" y="57"/>
                  </a:lnTo>
                  <a:lnTo>
                    <a:pt x="728" y="48"/>
                  </a:lnTo>
                  <a:lnTo>
                    <a:pt x="706" y="31"/>
                  </a:lnTo>
                  <a:lnTo>
                    <a:pt x="693" y="26"/>
                  </a:lnTo>
                  <a:lnTo>
                    <a:pt x="684" y="17"/>
                  </a:lnTo>
                  <a:lnTo>
                    <a:pt x="670" y="13"/>
                  </a:lnTo>
                  <a:lnTo>
                    <a:pt x="657" y="4"/>
                  </a:lnTo>
                  <a:lnTo>
                    <a:pt x="657" y="0"/>
                  </a:lnTo>
                  <a:lnTo>
                    <a:pt x="653" y="0"/>
                  </a:lnTo>
                  <a:lnTo>
                    <a:pt x="653" y="4"/>
                  </a:lnTo>
                  <a:lnTo>
                    <a:pt x="653" y="8"/>
                  </a:lnTo>
                  <a:lnTo>
                    <a:pt x="653" y="13"/>
                  </a:lnTo>
                  <a:lnTo>
                    <a:pt x="675" y="17"/>
                  </a:lnTo>
                  <a:lnTo>
                    <a:pt x="693" y="22"/>
                  </a:lnTo>
                  <a:lnTo>
                    <a:pt x="715" y="31"/>
                  </a:lnTo>
                  <a:lnTo>
                    <a:pt x="732" y="35"/>
                  </a:lnTo>
                  <a:lnTo>
                    <a:pt x="755" y="44"/>
                  </a:lnTo>
                  <a:lnTo>
                    <a:pt x="772" y="48"/>
                  </a:lnTo>
                  <a:lnTo>
                    <a:pt x="786" y="62"/>
                  </a:lnTo>
                  <a:lnTo>
                    <a:pt x="803" y="66"/>
                  </a:lnTo>
                  <a:lnTo>
                    <a:pt x="808" y="66"/>
                  </a:lnTo>
                  <a:lnTo>
                    <a:pt x="812" y="66"/>
                  </a:lnTo>
                  <a:lnTo>
                    <a:pt x="812" y="62"/>
                  </a:lnTo>
                  <a:lnTo>
                    <a:pt x="808" y="62"/>
                  </a:lnTo>
                  <a:lnTo>
                    <a:pt x="808" y="57"/>
                  </a:lnTo>
                  <a:lnTo>
                    <a:pt x="786" y="48"/>
                  </a:lnTo>
                  <a:lnTo>
                    <a:pt x="764" y="35"/>
                  </a:lnTo>
                  <a:lnTo>
                    <a:pt x="755" y="31"/>
                  </a:lnTo>
                  <a:lnTo>
                    <a:pt x="741" y="22"/>
                  </a:lnTo>
                  <a:lnTo>
                    <a:pt x="741" y="17"/>
                  </a:lnTo>
                  <a:lnTo>
                    <a:pt x="737" y="13"/>
                  </a:lnTo>
                  <a:lnTo>
                    <a:pt x="724" y="8"/>
                  </a:lnTo>
                  <a:lnTo>
                    <a:pt x="719" y="13"/>
                  </a:lnTo>
                  <a:lnTo>
                    <a:pt x="724" y="17"/>
                  </a:lnTo>
                  <a:lnTo>
                    <a:pt x="728" y="17"/>
                  </a:lnTo>
                  <a:lnTo>
                    <a:pt x="737" y="22"/>
                  </a:lnTo>
                  <a:lnTo>
                    <a:pt x="746" y="26"/>
                  </a:lnTo>
                  <a:lnTo>
                    <a:pt x="759" y="31"/>
                  </a:lnTo>
                  <a:lnTo>
                    <a:pt x="772" y="35"/>
                  </a:lnTo>
                  <a:lnTo>
                    <a:pt x="786" y="39"/>
                  </a:lnTo>
                  <a:lnTo>
                    <a:pt x="795" y="48"/>
                  </a:lnTo>
                  <a:lnTo>
                    <a:pt x="817" y="57"/>
                  </a:lnTo>
                  <a:lnTo>
                    <a:pt x="821" y="62"/>
                  </a:lnTo>
                  <a:lnTo>
                    <a:pt x="826" y="57"/>
                  </a:lnTo>
                  <a:lnTo>
                    <a:pt x="826" y="53"/>
                  </a:lnTo>
                  <a:lnTo>
                    <a:pt x="826" y="48"/>
                  </a:lnTo>
                  <a:lnTo>
                    <a:pt x="808" y="39"/>
                  </a:lnTo>
                  <a:lnTo>
                    <a:pt x="795" y="31"/>
                  </a:lnTo>
                  <a:lnTo>
                    <a:pt x="790" y="31"/>
                  </a:lnTo>
                  <a:lnTo>
                    <a:pt x="786" y="26"/>
                  </a:lnTo>
                  <a:lnTo>
                    <a:pt x="777" y="22"/>
                  </a:lnTo>
                  <a:lnTo>
                    <a:pt x="772" y="13"/>
                  </a:lnTo>
                  <a:lnTo>
                    <a:pt x="768" y="13"/>
                  </a:lnTo>
                  <a:lnTo>
                    <a:pt x="764" y="17"/>
                  </a:lnTo>
                  <a:lnTo>
                    <a:pt x="764" y="22"/>
                  </a:lnTo>
                  <a:lnTo>
                    <a:pt x="768" y="22"/>
                  </a:lnTo>
                  <a:lnTo>
                    <a:pt x="768" y="26"/>
                  </a:lnTo>
                  <a:lnTo>
                    <a:pt x="777" y="31"/>
                  </a:lnTo>
                  <a:lnTo>
                    <a:pt x="790" y="31"/>
                  </a:lnTo>
                  <a:lnTo>
                    <a:pt x="812" y="44"/>
                  </a:lnTo>
                  <a:lnTo>
                    <a:pt x="835" y="53"/>
                  </a:lnTo>
                  <a:lnTo>
                    <a:pt x="852" y="66"/>
                  </a:lnTo>
                  <a:lnTo>
                    <a:pt x="857" y="66"/>
                  </a:lnTo>
                  <a:lnTo>
                    <a:pt x="861" y="66"/>
                  </a:lnTo>
                  <a:lnTo>
                    <a:pt x="861" y="62"/>
                  </a:lnTo>
                  <a:lnTo>
                    <a:pt x="861" y="57"/>
                  </a:lnTo>
                  <a:lnTo>
                    <a:pt x="861" y="53"/>
                  </a:lnTo>
                  <a:lnTo>
                    <a:pt x="843" y="44"/>
                  </a:lnTo>
                  <a:lnTo>
                    <a:pt x="826" y="35"/>
                  </a:lnTo>
                  <a:lnTo>
                    <a:pt x="821" y="31"/>
                  </a:lnTo>
                  <a:lnTo>
                    <a:pt x="812" y="26"/>
                  </a:lnTo>
                  <a:lnTo>
                    <a:pt x="808" y="22"/>
                  </a:lnTo>
                  <a:lnTo>
                    <a:pt x="799" y="13"/>
                  </a:lnTo>
                  <a:lnTo>
                    <a:pt x="795" y="13"/>
                  </a:lnTo>
                  <a:lnTo>
                    <a:pt x="790" y="13"/>
                  </a:lnTo>
                  <a:lnTo>
                    <a:pt x="790" y="17"/>
                  </a:lnTo>
                  <a:lnTo>
                    <a:pt x="790" y="22"/>
                  </a:lnTo>
                  <a:lnTo>
                    <a:pt x="830" y="35"/>
                  </a:lnTo>
                  <a:lnTo>
                    <a:pt x="861" y="48"/>
                  </a:lnTo>
                  <a:lnTo>
                    <a:pt x="879" y="57"/>
                  </a:lnTo>
                  <a:lnTo>
                    <a:pt x="897" y="66"/>
                  </a:lnTo>
                  <a:lnTo>
                    <a:pt x="901" y="66"/>
                  </a:lnTo>
                  <a:lnTo>
                    <a:pt x="906" y="62"/>
                  </a:lnTo>
                  <a:lnTo>
                    <a:pt x="906" y="57"/>
                  </a:lnTo>
                  <a:lnTo>
                    <a:pt x="906" y="53"/>
                  </a:lnTo>
                  <a:lnTo>
                    <a:pt x="901" y="53"/>
                  </a:lnTo>
                  <a:lnTo>
                    <a:pt x="866" y="31"/>
                  </a:lnTo>
                  <a:lnTo>
                    <a:pt x="848" y="22"/>
                  </a:lnTo>
                  <a:lnTo>
                    <a:pt x="826" y="8"/>
                  </a:lnTo>
                  <a:lnTo>
                    <a:pt x="826" y="13"/>
                  </a:lnTo>
                  <a:lnTo>
                    <a:pt x="835" y="13"/>
                  </a:lnTo>
                  <a:lnTo>
                    <a:pt x="843" y="17"/>
                  </a:lnTo>
                  <a:lnTo>
                    <a:pt x="852" y="17"/>
                  </a:lnTo>
                  <a:lnTo>
                    <a:pt x="861" y="22"/>
                  </a:lnTo>
                  <a:lnTo>
                    <a:pt x="866" y="26"/>
                  </a:lnTo>
                  <a:lnTo>
                    <a:pt x="874" y="26"/>
                  </a:lnTo>
                  <a:lnTo>
                    <a:pt x="879" y="26"/>
                  </a:lnTo>
                  <a:lnTo>
                    <a:pt x="892" y="26"/>
                  </a:lnTo>
                  <a:lnTo>
                    <a:pt x="897" y="26"/>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95" name="Google Shape;395;p35"/>
            <p:cNvSpPr/>
            <p:nvPr/>
          </p:nvSpPr>
          <p:spPr>
            <a:xfrm>
              <a:off x="3016" y="3765"/>
              <a:ext cx="62" cy="58"/>
            </a:xfrm>
            <a:custGeom>
              <a:avLst/>
              <a:gdLst/>
              <a:ahLst/>
              <a:cxnLst/>
              <a:rect l="l" t="t" r="r" b="b"/>
              <a:pathLst>
                <a:path w="62" h="58" extrusionOk="0">
                  <a:moveTo>
                    <a:pt x="0" y="0"/>
                  </a:moveTo>
                  <a:lnTo>
                    <a:pt x="0" y="0"/>
                  </a:lnTo>
                  <a:lnTo>
                    <a:pt x="0" y="4"/>
                  </a:lnTo>
                  <a:lnTo>
                    <a:pt x="4" y="9"/>
                  </a:lnTo>
                  <a:lnTo>
                    <a:pt x="4" y="13"/>
                  </a:lnTo>
                  <a:lnTo>
                    <a:pt x="4" y="22"/>
                  </a:lnTo>
                  <a:lnTo>
                    <a:pt x="9" y="22"/>
                  </a:lnTo>
                  <a:lnTo>
                    <a:pt x="13" y="26"/>
                  </a:lnTo>
                  <a:lnTo>
                    <a:pt x="18" y="31"/>
                  </a:lnTo>
                  <a:lnTo>
                    <a:pt x="22" y="31"/>
                  </a:lnTo>
                  <a:lnTo>
                    <a:pt x="22" y="35"/>
                  </a:lnTo>
                  <a:lnTo>
                    <a:pt x="35" y="40"/>
                  </a:lnTo>
                  <a:lnTo>
                    <a:pt x="40" y="40"/>
                  </a:lnTo>
                  <a:lnTo>
                    <a:pt x="53" y="44"/>
                  </a:lnTo>
                  <a:lnTo>
                    <a:pt x="58" y="49"/>
                  </a:lnTo>
                  <a:lnTo>
                    <a:pt x="62" y="53"/>
                  </a:lnTo>
                  <a:lnTo>
                    <a:pt x="58" y="53"/>
                  </a:lnTo>
                  <a:lnTo>
                    <a:pt x="58" y="58"/>
                  </a:lnTo>
                  <a:lnTo>
                    <a:pt x="49" y="58"/>
                  </a:lnTo>
                  <a:lnTo>
                    <a:pt x="40" y="49"/>
                  </a:lnTo>
                  <a:lnTo>
                    <a:pt x="31" y="44"/>
                  </a:lnTo>
                  <a:lnTo>
                    <a:pt x="22" y="40"/>
                  </a:lnTo>
                  <a:lnTo>
                    <a:pt x="13" y="35"/>
                  </a:lnTo>
                  <a:lnTo>
                    <a:pt x="9" y="31"/>
                  </a:lnTo>
                  <a:lnTo>
                    <a:pt x="9" y="26"/>
                  </a:lnTo>
                  <a:lnTo>
                    <a:pt x="4" y="22"/>
                  </a:lnTo>
                  <a:lnTo>
                    <a:pt x="4" y="18"/>
                  </a:lnTo>
                  <a:lnTo>
                    <a:pt x="0" y="9"/>
                  </a:lnTo>
                  <a:lnTo>
                    <a:pt x="0" y="4"/>
                  </a:lnTo>
                  <a:lnTo>
                    <a:pt x="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96" name="Google Shape;396;p35"/>
            <p:cNvSpPr/>
            <p:nvPr/>
          </p:nvSpPr>
          <p:spPr>
            <a:xfrm>
              <a:off x="3020" y="3805"/>
              <a:ext cx="36" cy="18"/>
            </a:xfrm>
            <a:custGeom>
              <a:avLst/>
              <a:gdLst/>
              <a:ahLst/>
              <a:cxnLst/>
              <a:rect l="l" t="t" r="r" b="b"/>
              <a:pathLst>
                <a:path w="36" h="18" extrusionOk="0">
                  <a:moveTo>
                    <a:pt x="0" y="0"/>
                  </a:moveTo>
                  <a:lnTo>
                    <a:pt x="0" y="0"/>
                  </a:lnTo>
                  <a:lnTo>
                    <a:pt x="0" y="4"/>
                  </a:lnTo>
                  <a:lnTo>
                    <a:pt x="5" y="4"/>
                  </a:lnTo>
                  <a:lnTo>
                    <a:pt x="9" y="9"/>
                  </a:lnTo>
                  <a:lnTo>
                    <a:pt x="14" y="9"/>
                  </a:lnTo>
                  <a:lnTo>
                    <a:pt x="18" y="13"/>
                  </a:lnTo>
                  <a:lnTo>
                    <a:pt x="23" y="13"/>
                  </a:lnTo>
                  <a:lnTo>
                    <a:pt x="36" y="13"/>
                  </a:lnTo>
                  <a:lnTo>
                    <a:pt x="36" y="18"/>
                  </a:lnTo>
                  <a:lnTo>
                    <a:pt x="31" y="18"/>
                  </a:lnTo>
                  <a:lnTo>
                    <a:pt x="23" y="18"/>
                  </a:lnTo>
                  <a:lnTo>
                    <a:pt x="18" y="18"/>
                  </a:lnTo>
                  <a:lnTo>
                    <a:pt x="14" y="18"/>
                  </a:lnTo>
                  <a:lnTo>
                    <a:pt x="9" y="13"/>
                  </a:lnTo>
                  <a:lnTo>
                    <a:pt x="5" y="9"/>
                  </a:lnTo>
                  <a:lnTo>
                    <a:pt x="0" y="4"/>
                  </a:lnTo>
                  <a:lnTo>
                    <a:pt x="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97" name="Google Shape;397;p35"/>
            <p:cNvSpPr/>
            <p:nvPr/>
          </p:nvSpPr>
          <p:spPr>
            <a:xfrm>
              <a:off x="3029" y="3818"/>
              <a:ext cx="40" cy="22"/>
            </a:xfrm>
            <a:custGeom>
              <a:avLst/>
              <a:gdLst/>
              <a:ahLst/>
              <a:cxnLst/>
              <a:rect l="l" t="t" r="r" b="b"/>
              <a:pathLst>
                <a:path w="40" h="22" extrusionOk="0">
                  <a:moveTo>
                    <a:pt x="5" y="18"/>
                  </a:moveTo>
                  <a:lnTo>
                    <a:pt x="5" y="18"/>
                  </a:lnTo>
                  <a:lnTo>
                    <a:pt x="9" y="13"/>
                  </a:lnTo>
                  <a:lnTo>
                    <a:pt x="18" y="9"/>
                  </a:lnTo>
                  <a:lnTo>
                    <a:pt x="22" y="9"/>
                  </a:lnTo>
                  <a:lnTo>
                    <a:pt x="27" y="5"/>
                  </a:lnTo>
                  <a:lnTo>
                    <a:pt x="31" y="0"/>
                  </a:lnTo>
                  <a:lnTo>
                    <a:pt x="36" y="0"/>
                  </a:lnTo>
                  <a:lnTo>
                    <a:pt x="40" y="0"/>
                  </a:lnTo>
                  <a:lnTo>
                    <a:pt x="40" y="5"/>
                  </a:lnTo>
                  <a:lnTo>
                    <a:pt x="36" y="9"/>
                  </a:lnTo>
                  <a:lnTo>
                    <a:pt x="27" y="18"/>
                  </a:lnTo>
                  <a:lnTo>
                    <a:pt x="22" y="18"/>
                  </a:lnTo>
                  <a:lnTo>
                    <a:pt x="14" y="22"/>
                  </a:lnTo>
                  <a:lnTo>
                    <a:pt x="5" y="22"/>
                  </a:lnTo>
                  <a:lnTo>
                    <a:pt x="0" y="22"/>
                  </a:lnTo>
                  <a:lnTo>
                    <a:pt x="0" y="18"/>
                  </a:lnTo>
                  <a:lnTo>
                    <a:pt x="5" y="1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98" name="Google Shape;398;p35"/>
            <p:cNvSpPr/>
            <p:nvPr/>
          </p:nvSpPr>
          <p:spPr>
            <a:xfrm>
              <a:off x="3171" y="3587"/>
              <a:ext cx="53" cy="93"/>
            </a:xfrm>
            <a:custGeom>
              <a:avLst/>
              <a:gdLst/>
              <a:ahLst/>
              <a:cxnLst/>
              <a:rect l="l" t="t" r="r" b="b"/>
              <a:pathLst>
                <a:path w="53" h="93" extrusionOk="0">
                  <a:moveTo>
                    <a:pt x="45" y="0"/>
                  </a:moveTo>
                  <a:lnTo>
                    <a:pt x="45" y="0"/>
                  </a:lnTo>
                  <a:lnTo>
                    <a:pt x="45" y="5"/>
                  </a:lnTo>
                  <a:lnTo>
                    <a:pt x="45" y="14"/>
                  </a:lnTo>
                  <a:lnTo>
                    <a:pt x="49" y="18"/>
                  </a:lnTo>
                  <a:lnTo>
                    <a:pt x="49" y="22"/>
                  </a:lnTo>
                  <a:lnTo>
                    <a:pt x="53" y="31"/>
                  </a:lnTo>
                  <a:lnTo>
                    <a:pt x="53" y="36"/>
                  </a:lnTo>
                  <a:lnTo>
                    <a:pt x="53" y="40"/>
                  </a:lnTo>
                  <a:lnTo>
                    <a:pt x="49" y="49"/>
                  </a:lnTo>
                  <a:lnTo>
                    <a:pt x="49" y="53"/>
                  </a:lnTo>
                  <a:lnTo>
                    <a:pt x="45" y="53"/>
                  </a:lnTo>
                  <a:lnTo>
                    <a:pt x="45" y="58"/>
                  </a:lnTo>
                  <a:lnTo>
                    <a:pt x="45" y="62"/>
                  </a:lnTo>
                  <a:lnTo>
                    <a:pt x="40" y="67"/>
                  </a:lnTo>
                  <a:lnTo>
                    <a:pt x="36" y="71"/>
                  </a:lnTo>
                  <a:lnTo>
                    <a:pt x="27" y="76"/>
                  </a:lnTo>
                  <a:lnTo>
                    <a:pt x="22" y="80"/>
                  </a:lnTo>
                  <a:lnTo>
                    <a:pt x="14" y="85"/>
                  </a:lnTo>
                  <a:lnTo>
                    <a:pt x="0" y="93"/>
                  </a:lnTo>
                  <a:lnTo>
                    <a:pt x="0" y="89"/>
                  </a:lnTo>
                  <a:lnTo>
                    <a:pt x="9" y="89"/>
                  </a:lnTo>
                  <a:lnTo>
                    <a:pt x="14" y="85"/>
                  </a:lnTo>
                  <a:lnTo>
                    <a:pt x="18" y="80"/>
                  </a:lnTo>
                  <a:lnTo>
                    <a:pt x="27" y="71"/>
                  </a:lnTo>
                  <a:lnTo>
                    <a:pt x="27" y="67"/>
                  </a:lnTo>
                  <a:lnTo>
                    <a:pt x="36" y="62"/>
                  </a:lnTo>
                  <a:lnTo>
                    <a:pt x="40" y="53"/>
                  </a:lnTo>
                  <a:lnTo>
                    <a:pt x="45" y="45"/>
                  </a:lnTo>
                  <a:lnTo>
                    <a:pt x="45" y="36"/>
                  </a:lnTo>
                  <a:lnTo>
                    <a:pt x="45" y="22"/>
                  </a:lnTo>
                  <a:lnTo>
                    <a:pt x="45" y="18"/>
                  </a:lnTo>
                  <a:lnTo>
                    <a:pt x="45" y="14"/>
                  </a:lnTo>
                  <a:lnTo>
                    <a:pt x="45" y="5"/>
                  </a:lnTo>
                  <a:lnTo>
                    <a:pt x="40" y="0"/>
                  </a:lnTo>
                  <a:lnTo>
                    <a:pt x="45"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399" name="Google Shape;399;p35"/>
            <p:cNvSpPr/>
            <p:nvPr/>
          </p:nvSpPr>
          <p:spPr>
            <a:xfrm>
              <a:off x="3216" y="3587"/>
              <a:ext cx="22" cy="49"/>
            </a:xfrm>
            <a:custGeom>
              <a:avLst/>
              <a:gdLst/>
              <a:ahLst/>
              <a:cxnLst/>
              <a:rect l="l" t="t" r="r" b="b"/>
              <a:pathLst>
                <a:path w="22" h="49" extrusionOk="0">
                  <a:moveTo>
                    <a:pt x="0" y="0"/>
                  </a:moveTo>
                  <a:lnTo>
                    <a:pt x="0" y="0"/>
                  </a:lnTo>
                  <a:lnTo>
                    <a:pt x="8" y="5"/>
                  </a:lnTo>
                  <a:lnTo>
                    <a:pt x="8" y="9"/>
                  </a:lnTo>
                  <a:lnTo>
                    <a:pt x="13" y="9"/>
                  </a:lnTo>
                  <a:lnTo>
                    <a:pt x="17" y="18"/>
                  </a:lnTo>
                  <a:lnTo>
                    <a:pt x="22" y="22"/>
                  </a:lnTo>
                  <a:lnTo>
                    <a:pt x="17" y="31"/>
                  </a:lnTo>
                  <a:lnTo>
                    <a:pt x="17" y="36"/>
                  </a:lnTo>
                  <a:lnTo>
                    <a:pt x="17" y="40"/>
                  </a:lnTo>
                  <a:lnTo>
                    <a:pt x="17" y="45"/>
                  </a:lnTo>
                  <a:lnTo>
                    <a:pt x="17" y="49"/>
                  </a:lnTo>
                  <a:lnTo>
                    <a:pt x="13" y="49"/>
                  </a:lnTo>
                  <a:lnTo>
                    <a:pt x="13" y="40"/>
                  </a:lnTo>
                  <a:lnTo>
                    <a:pt x="13" y="36"/>
                  </a:lnTo>
                  <a:lnTo>
                    <a:pt x="13" y="31"/>
                  </a:lnTo>
                  <a:lnTo>
                    <a:pt x="13" y="22"/>
                  </a:lnTo>
                  <a:lnTo>
                    <a:pt x="8" y="18"/>
                  </a:lnTo>
                  <a:lnTo>
                    <a:pt x="4" y="14"/>
                  </a:lnTo>
                  <a:lnTo>
                    <a:pt x="0" y="9"/>
                  </a:lnTo>
                  <a:lnTo>
                    <a:pt x="0" y="5"/>
                  </a:lnTo>
                  <a:lnTo>
                    <a:pt x="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00" name="Google Shape;400;p35"/>
            <p:cNvSpPr/>
            <p:nvPr/>
          </p:nvSpPr>
          <p:spPr>
            <a:xfrm>
              <a:off x="3056" y="3694"/>
              <a:ext cx="160" cy="40"/>
            </a:xfrm>
            <a:custGeom>
              <a:avLst/>
              <a:gdLst/>
              <a:ahLst/>
              <a:cxnLst/>
              <a:rect l="l" t="t" r="r" b="b"/>
              <a:pathLst>
                <a:path w="160" h="40" extrusionOk="0">
                  <a:moveTo>
                    <a:pt x="160" y="9"/>
                  </a:moveTo>
                  <a:lnTo>
                    <a:pt x="160" y="9"/>
                  </a:lnTo>
                  <a:lnTo>
                    <a:pt x="146" y="13"/>
                  </a:lnTo>
                  <a:lnTo>
                    <a:pt x="142" y="13"/>
                  </a:lnTo>
                  <a:lnTo>
                    <a:pt x="137" y="13"/>
                  </a:lnTo>
                  <a:lnTo>
                    <a:pt x="129" y="13"/>
                  </a:lnTo>
                  <a:lnTo>
                    <a:pt x="115" y="13"/>
                  </a:lnTo>
                  <a:lnTo>
                    <a:pt x="106" y="13"/>
                  </a:lnTo>
                  <a:lnTo>
                    <a:pt x="93" y="13"/>
                  </a:lnTo>
                  <a:lnTo>
                    <a:pt x="71" y="13"/>
                  </a:lnTo>
                  <a:lnTo>
                    <a:pt x="53" y="13"/>
                  </a:lnTo>
                  <a:lnTo>
                    <a:pt x="44" y="13"/>
                  </a:lnTo>
                  <a:lnTo>
                    <a:pt x="35" y="18"/>
                  </a:lnTo>
                  <a:lnTo>
                    <a:pt x="26" y="18"/>
                  </a:lnTo>
                  <a:lnTo>
                    <a:pt x="18" y="22"/>
                  </a:lnTo>
                  <a:lnTo>
                    <a:pt x="13" y="31"/>
                  </a:lnTo>
                  <a:lnTo>
                    <a:pt x="0" y="40"/>
                  </a:lnTo>
                  <a:lnTo>
                    <a:pt x="0" y="26"/>
                  </a:lnTo>
                  <a:lnTo>
                    <a:pt x="9" y="18"/>
                  </a:lnTo>
                  <a:lnTo>
                    <a:pt x="13" y="18"/>
                  </a:lnTo>
                  <a:lnTo>
                    <a:pt x="18" y="13"/>
                  </a:lnTo>
                  <a:lnTo>
                    <a:pt x="18" y="9"/>
                  </a:lnTo>
                  <a:lnTo>
                    <a:pt x="22" y="9"/>
                  </a:lnTo>
                  <a:lnTo>
                    <a:pt x="31" y="9"/>
                  </a:lnTo>
                  <a:lnTo>
                    <a:pt x="35" y="4"/>
                  </a:lnTo>
                  <a:lnTo>
                    <a:pt x="40" y="4"/>
                  </a:lnTo>
                  <a:lnTo>
                    <a:pt x="53" y="4"/>
                  </a:lnTo>
                  <a:lnTo>
                    <a:pt x="71" y="4"/>
                  </a:lnTo>
                  <a:lnTo>
                    <a:pt x="75" y="4"/>
                  </a:lnTo>
                  <a:lnTo>
                    <a:pt x="80" y="4"/>
                  </a:lnTo>
                  <a:lnTo>
                    <a:pt x="93" y="4"/>
                  </a:lnTo>
                  <a:lnTo>
                    <a:pt x="106" y="0"/>
                  </a:lnTo>
                  <a:lnTo>
                    <a:pt x="111" y="0"/>
                  </a:lnTo>
                  <a:lnTo>
                    <a:pt x="120" y="0"/>
                  </a:lnTo>
                  <a:lnTo>
                    <a:pt x="124" y="0"/>
                  </a:lnTo>
                  <a:lnTo>
                    <a:pt x="129" y="0"/>
                  </a:lnTo>
                  <a:lnTo>
                    <a:pt x="142" y="4"/>
                  </a:lnTo>
                  <a:lnTo>
                    <a:pt x="142" y="9"/>
                  </a:lnTo>
                  <a:lnTo>
                    <a:pt x="146" y="9"/>
                  </a:lnTo>
                  <a:lnTo>
                    <a:pt x="155" y="9"/>
                  </a:lnTo>
                  <a:lnTo>
                    <a:pt x="160"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01" name="Google Shape;401;p35"/>
            <p:cNvSpPr/>
            <p:nvPr/>
          </p:nvSpPr>
          <p:spPr>
            <a:xfrm>
              <a:off x="3056" y="3698"/>
              <a:ext cx="22" cy="22"/>
            </a:xfrm>
            <a:custGeom>
              <a:avLst/>
              <a:gdLst/>
              <a:ahLst/>
              <a:cxnLst/>
              <a:rect l="l" t="t" r="r" b="b"/>
              <a:pathLst>
                <a:path w="22" h="22" extrusionOk="0">
                  <a:moveTo>
                    <a:pt x="22" y="9"/>
                  </a:moveTo>
                  <a:lnTo>
                    <a:pt x="22" y="9"/>
                  </a:lnTo>
                  <a:lnTo>
                    <a:pt x="18" y="14"/>
                  </a:lnTo>
                  <a:lnTo>
                    <a:pt x="9" y="14"/>
                  </a:lnTo>
                  <a:lnTo>
                    <a:pt x="4" y="14"/>
                  </a:lnTo>
                  <a:lnTo>
                    <a:pt x="0" y="18"/>
                  </a:lnTo>
                  <a:lnTo>
                    <a:pt x="0" y="22"/>
                  </a:lnTo>
                  <a:lnTo>
                    <a:pt x="0" y="18"/>
                  </a:lnTo>
                  <a:lnTo>
                    <a:pt x="9" y="9"/>
                  </a:lnTo>
                  <a:lnTo>
                    <a:pt x="13" y="5"/>
                  </a:lnTo>
                  <a:lnTo>
                    <a:pt x="13" y="0"/>
                  </a:lnTo>
                  <a:lnTo>
                    <a:pt x="18" y="0"/>
                  </a:lnTo>
                  <a:lnTo>
                    <a:pt x="22" y="0"/>
                  </a:lnTo>
                  <a:lnTo>
                    <a:pt x="22" y="5"/>
                  </a:lnTo>
                  <a:lnTo>
                    <a:pt x="22"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02" name="Google Shape;402;p35"/>
            <p:cNvSpPr/>
            <p:nvPr/>
          </p:nvSpPr>
          <p:spPr>
            <a:xfrm>
              <a:off x="2985" y="3685"/>
              <a:ext cx="80" cy="93"/>
            </a:xfrm>
            <a:custGeom>
              <a:avLst/>
              <a:gdLst/>
              <a:ahLst/>
              <a:cxnLst/>
              <a:rect l="l" t="t" r="r" b="b"/>
              <a:pathLst>
                <a:path w="80" h="93" extrusionOk="0">
                  <a:moveTo>
                    <a:pt x="80" y="9"/>
                  </a:moveTo>
                  <a:lnTo>
                    <a:pt x="80" y="9"/>
                  </a:lnTo>
                  <a:lnTo>
                    <a:pt x="75" y="13"/>
                  </a:lnTo>
                  <a:lnTo>
                    <a:pt x="75" y="18"/>
                  </a:lnTo>
                  <a:lnTo>
                    <a:pt x="71" y="27"/>
                  </a:lnTo>
                  <a:lnTo>
                    <a:pt x="66" y="31"/>
                  </a:lnTo>
                  <a:lnTo>
                    <a:pt x="66" y="35"/>
                  </a:lnTo>
                  <a:lnTo>
                    <a:pt x="62" y="40"/>
                  </a:lnTo>
                  <a:lnTo>
                    <a:pt x="58" y="44"/>
                  </a:lnTo>
                  <a:lnTo>
                    <a:pt x="53" y="44"/>
                  </a:lnTo>
                  <a:lnTo>
                    <a:pt x="49" y="49"/>
                  </a:lnTo>
                  <a:lnTo>
                    <a:pt x="40" y="53"/>
                  </a:lnTo>
                  <a:lnTo>
                    <a:pt x="40" y="58"/>
                  </a:lnTo>
                  <a:lnTo>
                    <a:pt x="35" y="58"/>
                  </a:lnTo>
                  <a:lnTo>
                    <a:pt x="22" y="66"/>
                  </a:lnTo>
                  <a:lnTo>
                    <a:pt x="18" y="66"/>
                  </a:lnTo>
                  <a:lnTo>
                    <a:pt x="18" y="71"/>
                  </a:lnTo>
                  <a:lnTo>
                    <a:pt x="9" y="75"/>
                  </a:lnTo>
                  <a:lnTo>
                    <a:pt x="9" y="84"/>
                  </a:lnTo>
                  <a:lnTo>
                    <a:pt x="4" y="84"/>
                  </a:lnTo>
                  <a:lnTo>
                    <a:pt x="0" y="93"/>
                  </a:lnTo>
                  <a:lnTo>
                    <a:pt x="0" y="84"/>
                  </a:lnTo>
                  <a:lnTo>
                    <a:pt x="4" y="80"/>
                  </a:lnTo>
                  <a:lnTo>
                    <a:pt x="4" y="71"/>
                  </a:lnTo>
                  <a:lnTo>
                    <a:pt x="9" y="66"/>
                  </a:lnTo>
                  <a:lnTo>
                    <a:pt x="13" y="58"/>
                  </a:lnTo>
                  <a:lnTo>
                    <a:pt x="18" y="53"/>
                  </a:lnTo>
                  <a:lnTo>
                    <a:pt x="18" y="49"/>
                  </a:lnTo>
                  <a:lnTo>
                    <a:pt x="22" y="49"/>
                  </a:lnTo>
                  <a:lnTo>
                    <a:pt x="26" y="49"/>
                  </a:lnTo>
                  <a:lnTo>
                    <a:pt x="35" y="44"/>
                  </a:lnTo>
                  <a:lnTo>
                    <a:pt x="35" y="40"/>
                  </a:lnTo>
                  <a:lnTo>
                    <a:pt x="40" y="35"/>
                  </a:lnTo>
                  <a:lnTo>
                    <a:pt x="49" y="31"/>
                  </a:lnTo>
                  <a:lnTo>
                    <a:pt x="53" y="27"/>
                  </a:lnTo>
                  <a:lnTo>
                    <a:pt x="58" y="22"/>
                  </a:lnTo>
                  <a:lnTo>
                    <a:pt x="62" y="18"/>
                  </a:lnTo>
                  <a:lnTo>
                    <a:pt x="71" y="9"/>
                  </a:lnTo>
                  <a:lnTo>
                    <a:pt x="71" y="4"/>
                  </a:lnTo>
                  <a:lnTo>
                    <a:pt x="71" y="0"/>
                  </a:lnTo>
                  <a:lnTo>
                    <a:pt x="75" y="0"/>
                  </a:lnTo>
                  <a:lnTo>
                    <a:pt x="80" y="0"/>
                  </a:lnTo>
                  <a:lnTo>
                    <a:pt x="80" y="4"/>
                  </a:lnTo>
                  <a:lnTo>
                    <a:pt x="80"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03" name="Google Shape;403;p35"/>
            <p:cNvSpPr/>
            <p:nvPr/>
          </p:nvSpPr>
          <p:spPr>
            <a:xfrm>
              <a:off x="3011" y="3729"/>
              <a:ext cx="23" cy="31"/>
            </a:xfrm>
            <a:custGeom>
              <a:avLst/>
              <a:gdLst/>
              <a:ahLst/>
              <a:cxnLst/>
              <a:rect l="l" t="t" r="r" b="b"/>
              <a:pathLst>
                <a:path w="23" h="31" extrusionOk="0">
                  <a:moveTo>
                    <a:pt x="23" y="9"/>
                  </a:moveTo>
                  <a:lnTo>
                    <a:pt x="23" y="9"/>
                  </a:lnTo>
                  <a:lnTo>
                    <a:pt x="14" y="27"/>
                  </a:lnTo>
                  <a:lnTo>
                    <a:pt x="14" y="31"/>
                  </a:lnTo>
                  <a:lnTo>
                    <a:pt x="9" y="31"/>
                  </a:lnTo>
                  <a:lnTo>
                    <a:pt x="5" y="31"/>
                  </a:lnTo>
                  <a:lnTo>
                    <a:pt x="0" y="31"/>
                  </a:lnTo>
                  <a:lnTo>
                    <a:pt x="0" y="27"/>
                  </a:lnTo>
                  <a:lnTo>
                    <a:pt x="0" y="22"/>
                  </a:lnTo>
                  <a:lnTo>
                    <a:pt x="9" y="5"/>
                  </a:lnTo>
                  <a:lnTo>
                    <a:pt x="9" y="0"/>
                  </a:lnTo>
                  <a:lnTo>
                    <a:pt x="14" y="0"/>
                  </a:lnTo>
                  <a:lnTo>
                    <a:pt x="18" y="0"/>
                  </a:lnTo>
                  <a:lnTo>
                    <a:pt x="23" y="0"/>
                  </a:lnTo>
                  <a:lnTo>
                    <a:pt x="23" y="5"/>
                  </a:lnTo>
                  <a:lnTo>
                    <a:pt x="23"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04" name="Google Shape;404;p35"/>
            <p:cNvSpPr/>
            <p:nvPr/>
          </p:nvSpPr>
          <p:spPr>
            <a:xfrm>
              <a:off x="3034" y="3716"/>
              <a:ext cx="13" cy="40"/>
            </a:xfrm>
            <a:custGeom>
              <a:avLst/>
              <a:gdLst/>
              <a:ahLst/>
              <a:cxnLst/>
              <a:rect l="l" t="t" r="r" b="b"/>
              <a:pathLst>
                <a:path w="13" h="40" extrusionOk="0">
                  <a:moveTo>
                    <a:pt x="13" y="9"/>
                  </a:moveTo>
                  <a:lnTo>
                    <a:pt x="13" y="9"/>
                  </a:lnTo>
                  <a:lnTo>
                    <a:pt x="13" y="13"/>
                  </a:lnTo>
                  <a:lnTo>
                    <a:pt x="13" y="18"/>
                  </a:lnTo>
                  <a:lnTo>
                    <a:pt x="9" y="18"/>
                  </a:lnTo>
                  <a:lnTo>
                    <a:pt x="9" y="27"/>
                  </a:lnTo>
                  <a:lnTo>
                    <a:pt x="9" y="35"/>
                  </a:lnTo>
                  <a:lnTo>
                    <a:pt x="4" y="40"/>
                  </a:lnTo>
                  <a:lnTo>
                    <a:pt x="0" y="35"/>
                  </a:lnTo>
                  <a:lnTo>
                    <a:pt x="0" y="31"/>
                  </a:lnTo>
                  <a:lnTo>
                    <a:pt x="0" y="27"/>
                  </a:lnTo>
                  <a:lnTo>
                    <a:pt x="0" y="22"/>
                  </a:lnTo>
                  <a:lnTo>
                    <a:pt x="0" y="18"/>
                  </a:lnTo>
                  <a:lnTo>
                    <a:pt x="4" y="13"/>
                  </a:lnTo>
                  <a:lnTo>
                    <a:pt x="4" y="4"/>
                  </a:lnTo>
                  <a:lnTo>
                    <a:pt x="4" y="0"/>
                  </a:lnTo>
                  <a:lnTo>
                    <a:pt x="9" y="0"/>
                  </a:lnTo>
                  <a:lnTo>
                    <a:pt x="13" y="0"/>
                  </a:lnTo>
                  <a:lnTo>
                    <a:pt x="13" y="4"/>
                  </a:lnTo>
                  <a:lnTo>
                    <a:pt x="13"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05" name="Google Shape;405;p35"/>
            <p:cNvSpPr/>
            <p:nvPr/>
          </p:nvSpPr>
          <p:spPr>
            <a:xfrm>
              <a:off x="2994" y="3694"/>
              <a:ext cx="80" cy="66"/>
            </a:xfrm>
            <a:custGeom>
              <a:avLst/>
              <a:gdLst/>
              <a:ahLst/>
              <a:cxnLst/>
              <a:rect l="l" t="t" r="r" b="b"/>
              <a:pathLst>
                <a:path w="80" h="66" extrusionOk="0">
                  <a:moveTo>
                    <a:pt x="80" y="13"/>
                  </a:moveTo>
                  <a:lnTo>
                    <a:pt x="80" y="13"/>
                  </a:lnTo>
                  <a:lnTo>
                    <a:pt x="75" y="18"/>
                  </a:lnTo>
                  <a:lnTo>
                    <a:pt x="71" y="18"/>
                  </a:lnTo>
                  <a:lnTo>
                    <a:pt x="71" y="22"/>
                  </a:lnTo>
                  <a:lnTo>
                    <a:pt x="66" y="31"/>
                  </a:lnTo>
                  <a:lnTo>
                    <a:pt x="62" y="35"/>
                  </a:lnTo>
                  <a:lnTo>
                    <a:pt x="62" y="40"/>
                  </a:lnTo>
                  <a:lnTo>
                    <a:pt x="57" y="44"/>
                  </a:lnTo>
                  <a:lnTo>
                    <a:pt x="53" y="44"/>
                  </a:lnTo>
                  <a:lnTo>
                    <a:pt x="49" y="49"/>
                  </a:lnTo>
                  <a:lnTo>
                    <a:pt x="44" y="53"/>
                  </a:lnTo>
                  <a:lnTo>
                    <a:pt x="40" y="53"/>
                  </a:lnTo>
                  <a:lnTo>
                    <a:pt x="26" y="57"/>
                  </a:lnTo>
                  <a:lnTo>
                    <a:pt x="17" y="57"/>
                  </a:lnTo>
                  <a:lnTo>
                    <a:pt x="13" y="62"/>
                  </a:lnTo>
                  <a:lnTo>
                    <a:pt x="4" y="66"/>
                  </a:lnTo>
                  <a:lnTo>
                    <a:pt x="0" y="66"/>
                  </a:lnTo>
                  <a:lnTo>
                    <a:pt x="0" y="62"/>
                  </a:lnTo>
                  <a:lnTo>
                    <a:pt x="4" y="62"/>
                  </a:lnTo>
                  <a:lnTo>
                    <a:pt x="9" y="57"/>
                  </a:lnTo>
                  <a:lnTo>
                    <a:pt x="17" y="57"/>
                  </a:lnTo>
                  <a:lnTo>
                    <a:pt x="26" y="53"/>
                  </a:lnTo>
                  <a:lnTo>
                    <a:pt x="26" y="49"/>
                  </a:lnTo>
                  <a:lnTo>
                    <a:pt x="31" y="49"/>
                  </a:lnTo>
                  <a:lnTo>
                    <a:pt x="40" y="44"/>
                  </a:lnTo>
                  <a:lnTo>
                    <a:pt x="40" y="40"/>
                  </a:lnTo>
                  <a:lnTo>
                    <a:pt x="44" y="40"/>
                  </a:lnTo>
                  <a:lnTo>
                    <a:pt x="49" y="35"/>
                  </a:lnTo>
                  <a:lnTo>
                    <a:pt x="49" y="26"/>
                  </a:lnTo>
                  <a:lnTo>
                    <a:pt x="53" y="22"/>
                  </a:lnTo>
                  <a:lnTo>
                    <a:pt x="57" y="18"/>
                  </a:lnTo>
                  <a:lnTo>
                    <a:pt x="62" y="13"/>
                  </a:lnTo>
                  <a:lnTo>
                    <a:pt x="62" y="9"/>
                  </a:lnTo>
                  <a:lnTo>
                    <a:pt x="62" y="4"/>
                  </a:lnTo>
                  <a:lnTo>
                    <a:pt x="71" y="0"/>
                  </a:lnTo>
                  <a:lnTo>
                    <a:pt x="75" y="0"/>
                  </a:lnTo>
                  <a:lnTo>
                    <a:pt x="80" y="0"/>
                  </a:lnTo>
                  <a:lnTo>
                    <a:pt x="80" y="4"/>
                  </a:lnTo>
                  <a:lnTo>
                    <a:pt x="80" y="9"/>
                  </a:lnTo>
                  <a:lnTo>
                    <a:pt x="80" y="13"/>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06" name="Google Shape;406;p35"/>
            <p:cNvSpPr/>
            <p:nvPr/>
          </p:nvSpPr>
          <p:spPr>
            <a:xfrm>
              <a:off x="3056" y="3667"/>
              <a:ext cx="58" cy="27"/>
            </a:xfrm>
            <a:custGeom>
              <a:avLst/>
              <a:gdLst/>
              <a:ahLst/>
              <a:cxnLst/>
              <a:rect l="l" t="t" r="r" b="b"/>
              <a:pathLst>
                <a:path w="58" h="27" extrusionOk="0">
                  <a:moveTo>
                    <a:pt x="0" y="27"/>
                  </a:moveTo>
                  <a:lnTo>
                    <a:pt x="0" y="27"/>
                  </a:lnTo>
                  <a:lnTo>
                    <a:pt x="4" y="18"/>
                  </a:lnTo>
                  <a:lnTo>
                    <a:pt x="9" y="9"/>
                  </a:lnTo>
                  <a:lnTo>
                    <a:pt x="13" y="9"/>
                  </a:lnTo>
                  <a:lnTo>
                    <a:pt x="18" y="9"/>
                  </a:lnTo>
                  <a:lnTo>
                    <a:pt x="22" y="5"/>
                  </a:lnTo>
                  <a:lnTo>
                    <a:pt x="31" y="5"/>
                  </a:lnTo>
                  <a:lnTo>
                    <a:pt x="35" y="5"/>
                  </a:lnTo>
                  <a:lnTo>
                    <a:pt x="49" y="0"/>
                  </a:lnTo>
                  <a:lnTo>
                    <a:pt x="53" y="0"/>
                  </a:lnTo>
                  <a:lnTo>
                    <a:pt x="58" y="0"/>
                  </a:lnTo>
                  <a:lnTo>
                    <a:pt x="49" y="5"/>
                  </a:lnTo>
                  <a:lnTo>
                    <a:pt x="35" y="9"/>
                  </a:lnTo>
                  <a:lnTo>
                    <a:pt x="31" y="13"/>
                  </a:lnTo>
                  <a:lnTo>
                    <a:pt x="18" y="18"/>
                  </a:lnTo>
                  <a:lnTo>
                    <a:pt x="18" y="22"/>
                  </a:lnTo>
                  <a:lnTo>
                    <a:pt x="13" y="22"/>
                  </a:lnTo>
                  <a:lnTo>
                    <a:pt x="9" y="27"/>
                  </a:lnTo>
                  <a:lnTo>
                    <a:pt x="4" y="27"/>
                  </a:lnTo>
                  <a:lnTo>
                    <a:pt x="0" y="2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07" name="Google Shape;407;p35"/>
            <p:cNvSpPr/>
            <p:nvPr/>
          </p:nvSpPr>
          <p:spPr>
            <a:xfrm>
              <a:off x="3318" y="3867"/>
              <a:ext cx="48" cy="27"/>
            </a:xfrm>
            <a:custGeom>
              <a:avLst/>
              <a:gdLst/>
              <a:ahLst/>
              <a:cxnLst/>
              <a:rect l="l" t="t" r="r" b="b"/>
              <a:pathLst>
                <a:path w="48" h="27" extrusionOk="0">
                  <a:moveTo>
                    <a:pt x="0" y="22"/>
                  </a:moveTo>
                  <a:lnTo>
                    <a:pt x="0" y="22"/>
                  </a:lnTo>
                  <a:lnTo>
                    <a:pt x="4" y="18"/>
                  </a:lnTo>
                  <a:lnTo>
                    <a:pt x="13" y="9"/>
                  </a:lnTo>
                  <a:lnTo>
                    <a:pt x="17" y="9"/>
                  </a:lnTo>
                  <a:lnTo>
                    <a:pt x="17" y="4"/>
                  </a:lnTo>
                  <a:lnTo>
                    <a:pt x="26" y="0"/>
                  </a:lnTo>
                  <a:lnTo>
                    <a:pt x="31" y="0"/>
                  </a:lnTo>
                  <a:lnTo>
                    <a:pt x="35" y="0"/>
                  </a:lnTo>
                  <a:lnTo>
                    <a:pt x="40" y="0"/>
                  </a:lnTo>
                  <a:lnTo>
                    <a:pt x="48" y="0"/>
                  </a:lnTo>
                  <a:lnTo>
                    <a:pt x="40" y="0"/>
                  </a:lnTo>
                  <a:lnTo>
                    <a:pt x="35" y="4"/>
                  </a:lnTo>
                  <a:lnTo>
                    <a:pt x="26" y="9"/>
                  </a:lnTo>
                  <a:lnTo>
                    <a:pt x="13" y="13"/>
                  </a:lnTo>
                  <a:lnTo>
                    <a:pt x="4" y="18"/>
                  </a:lnTo>
                  <a:lnTo>
                    <a:pt x="0" y="27"/>
                  </a:lnTo>
                  <a:lnTo>
                    <a:pt x="0" y="22"/>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08" name="Google Shape;408;p35"/>
            <p:cNvSpPr/>
            <p:nvPr/>
          </p:nvSpPr>
          <p:spPr>
            <a:xfrm>
              <a:off x="2838" y="3783"/>
              <a:ext cx="63" cy="13"/>
            </a:xfrm>
            <a:custGeom>
              <a:avLst/>
              <a:gdLst/>
              <a:ahLst/>
              <a:cxnLst/>
              <a:rect l="l" t="t" r="r" b="b"/>
              <a:pathLst>
                <a:path w="63" h="13" extrusionOk="0">
                  <a:moveTo>
                    <a:pt x="0" y="8"/>
                  </a:moveTo>
                  <a:lnTo>
                    <a:pt x="0" y="8"/>
                  </a:lnTo>
                  <a:lnTo>
                    <a:pt x="9" y="4"/>
                  </a:lnTo>
                  <a:lnTo>
                    <a:pt x="18" y="4"/>
                  </a:lnTo>
                  <a:lnTo>
                    <a:pt x="23" y="4"/>
                  </a:lnTo>
                  <a:lnTo>
                    <a:pt x="32" y="4"/>
                  </a:lnTo>
                  <a:lnTo>
                    <a:pt x="40" y="4"/>
                  </a:lnTo>
                  <a:lnTo>
                    <a:pt x="45" y="0"/>
                  </a:lnTo>
                  <a:lnTo>
                    <a:pt x="54" y="0"/>
                  </a:lnTo>
                  <a:lnTo>
                    <a:pt x="58" y="4"/>
                  </a:lnTo>
                  <a:lnTo>
                    <a:pt x="63" y="4"/>
                  </a:lnTo>
                  <a:lnTo>
                    <a:pt x="63" y="8"/>
                  </a:lnTo>
                  <a:lnTo>
                    <a:pt x="58" y="8"/>
                  </a:lnTo>
                  <a:lnTo>
                    <a:pt x="54" y="8"/>
                  </a:lnTo>
                  <a:lnTo>
                    <a:pt x="40" y="8"/>
                  </a:lnTo>
                  <a:lnTo>
                    <a:pt x="32" y="8"/>
                  </a:lnTo>
                  <a:lnTo>
                    <a:pt x="23" y="8"/>
                  </a:lnTo>
                  <a:lnTo>
                    <a:pt x="18" y="8"/>
                  </a:lnTo>
                  <a:lnTo>
                    <a:pt x="9" y="8"/>
                  </a:lnTo>
                  <a:lnTo>
                    <a:pt x="5" y="8"/>
                  </a:lnTo>
                  <a:lnTo>
                    <a:pt x="0" y="13"/>
                  </a:lnTo>
                  <a:lnTo>
                    <a:pt x="0" y="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09" name="Google Shape;409;p35"/>
            <p:cNvSpPr/>
            <p:nvPr/>
          </p:nvSpPr>
          <p:spPr>
            <a:xfrm>
              <a:off x="2794" y="3791"/>
              <a:ext cx="40" cy="14"/>
            </a:xfrm>
            <a:custGeom>
              <a:avLst/>
              <a:gdLst/>
              <a:ahLst/>
              <a:cxnLst/>
              <a:rect l="l" t="t" r="r" b="b"/>
              <a:pathLst>
                <a:path w="40" h="14" extrusionOk="0">
                  <a:moveTo>
                    <a:pt x="0" y="9"/>
                  </a:moveTo>
                  <a:lnTo>
                    <a:pt x="0" y="9"/>
                  </a:lnTo>
                  <a:lnTo>
                    <a:pt x="9" y="9"/>
                  </a:lnTo>
                  <a:lnTo>
                    <a:pt x="13" y="9"/>
                  </a:lnTo>
                  <a:lnTo>
                    <a:pt x="13" y="5"/>
                  </a:lnTo>
                  <a:lnTo>
                    <a:pt x="18" y="5"/>
                  </a:lnTo>
                  <a:lnTo>
                    <a:pt x="22" y="0"/>
                  </a:lnTo>
                  <a:lnTo>
                    <a:pt x="27" y="0"/>
                  </a:lnTo>
                  <a:lnTo>
                    <a:pt x="31" y="0"/>
                  </a:lnTo>
                  <a:lnTo>
                    <a:pt x="36" y="0"/>
                  </a:lnTo>
                  <a:lnTo>
                    <a:pt x="40" y="5"/>
                  </a:lnTo>
                  <a:lnTo>
                    <a:pt x="40" y="9"/>
                  </a:lnTo>
                  <a:lnTo>
                    <a:pt x="40" y="14"/>
                  </a:lnTo>
                  <a:lnTo>
                    <a:pt x="36" y="14"/>
                  </a:lnTo>
                  <a:lnTo>
                    <a:pt x="31" y="14"/>
                  </a:lnTo>
                  <a:lnTo>
                    <a:pt x="27" y="14"/>
                  </a:lnTo>
                  <a:lnTo>
                    <a:pt x="22" y="14"/>
                  </a:lnTo>
                  <a:lnTo>
                    <a:pt x="18" y="14"/>
                  </a:lnTo>
                  <a:lnTo>
                    <a:pt x="13" y="14"/>
                  </a:lnTo>
                  <a:lnTo>
                    <a:pt x="9" y="14"/>
                  </a:lnTo>
                  <a:lnTo>
                    <a:pt x="5" y="14"/>
                  </a:lnTo>
                  <a:lnTo>
                    <a:pt x="0" y="14"/>
                  </a:lnTo>
                  <a:lnTo>
                    <a:pt x="0"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10" name="Google Shape;410;p35"/>
            <p:cNvSpPr/>
            <p:nvPr/>
          </p:nvSpPr>
          <p:spPr>
            <a:xfrm>
              <a:off x="3282" y="3876"/>
              <a:ext cx="36" cy="18"/>
            </a:xfrm>
            <a:custGeom>
              <a:avLst/>
              <a:gdLst/>
              <a:ahLst/>
              <a:cxnLst/>
              <a:rect l="l" t="t" r="r" b="b"/>
              <a:pathLst>
                <a:path w="36" h="18" extrusionOk="0">
                  <a:moveTo>
                    <a:pt x="9" y="4"/>
                  </a:moveTo>
                  <a:lnTo>
                    <a:pt x="9" y="4"/>
                  </a:lnTo>
                  <a:lnTo>
                    <a:pt x="13" y="4"/>
                  </a:lnTo>
                  <a:lnTo>
                    <a:pt x="18" y="4"/>
                  </a:lnTo>
                  <a:lnTo>
                    <a:pt x="18" y="0"/>
                  </a:lnTo>
                  <a:lnTo>
                    <a:pt x="22" y="0"/>
                  </a:lnTo>
                  <a:lnTo>
                    <a:pt x="27" y="0"/>
                  </a:lnTo>
                  <a:lnTo>
                    <a:pt x="31" y="0"/>
                  </a:lnTo>
                  <a:lnTo>
                    <a:pt x="36" y="0"/>
                  </a:lnTo>
                  <a:lnTo>
                    <a:pt x="36" y="4"/>
                  </a:lnTo>
                  <a:lnTo>
                    <a:pt x="36" y="9"/>
                  </a:lnTo>
                  <a:lnTo>
                    <a:pt x="36" y="13"/>
                  </a:lnTo>
                  <a:lnTo>
                    <a:pt x="31" y="13"/>
                  </a:lnTo>
                  <a:lnTo>
                    <a:pt x="31" y="18"/>
                  </a:lnTo>
                  <a:lnTo>
                    <a:pt x="27" y="18"/>
                  </a:lnTo>
                  <a:lnTo>
                    <a:pt x="22" y="18"/>
                  </a:lnTo>
                  <a:lnTo>
                    <a:pt x="18" y="18"/>
                  </a:lnTo>
                  <a:lnTo>
                    <a:pt x="13" y="18"/>
                  </a:lnTo>
                  <a:lnTo>
                    <a:pt x="9" y="18"/>
                  </a:lnTo>
                  <a:lnTo>
                    <a:pt x="5" y="18"/>
                  </a:lnTo>
                  <a:lnTo>
                    <a:pt x="0" y="13"/>
                  </a:lnTo>
                  <a:lnTo>
                    <a:pt x="5" y="9"/>
                  </a:lnTo>
                  <a:lnTo>
                    <a:pt x="9"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11" name="Google Shape;411;p35"/>
            <p:cNvSpPr/>
            <p:nvPr/>
          </p:nvSpPr>
          <p:spPr>
            <a:xfrm>
              <a:off x="3358" y="3849"/>
              <a:ext cx="22" cy="13"/>
            </a:xfrm>
            <a:custGeom>
              <a:avLst/>
              <a:gdLst/>
              <a:ahLst/>
              <a:cxnLst/>
              <a:rect l="l" t="t" r="r" b="b"/>
              <a:pathLst>
                <a:path w="22" h="13" extrusionOk="0">
                  <a:moveTo>
                    <a:pt x="8" y="0"/>
                  </a:moveTo>
                  <a:lnTo>
                    <a:pt x="8" y="0"/>
                  </a:lnTo>
                  <a:lnTo>
                    <a:pt x="13" y="0"/>
                  </a:lnTo>
                  <a:lnTo>
                    <a:pt x="17" y="0"/>
                  </a:lnTo>
                  <a:lnTo>
                    <a:pt x="22" y="5"/>
                  </a:lnTo>
                  <a:lnTo>
                    <a:pt x="22" y="9"/>
                  </a:lnTo>
                  <a:lnTo>
                    <a:pt x="17" y="13"/>
                  </a:lnTo>
                  <a:lnTo>
                    <a:pt x="13" y="13"/>
                  </a:lnTo>
                  <a:lnTo>
                    <a:pt x="8" y="13"/>
                  </a:lnTo>
                  <a:lnTo>
                    <a:pt x="4" y="13"/>
                  </a:lnTo>
                  <a:lnTo>
                    <a:pt x="4" y="9"/>
                  </a:lnTo>
                  <a:lnTo>
                    <a:pt x="0" y="9"/>
                  </a:lnTo>
                  <a:lnTo>
                    <a:pt x="0" y="5"/>
                  </a:lnTo>
                  <a:lnTo>
                    <a:pt x="4" y="5"/>
                  </a:lnTo>
                  <a:lnTo>
                    <a:pt x="4" y="0"/>
                  </a:lnTo>
                  <a:lnTo>
                    <a:pt x="8"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12" name="Google Shape;412;p35"/>
            <p:cNvSpPr/>
            <p:nvPr/>
          </p:nvSpPr>
          <p:spPr>
            <a:xfrm>
              <a:off x="3304" y="3911"/>
              <a:ext cx="196" cy="45"/>
            </a:xfrm>
            <a:custGeom>
              <a:avLst/>
              <a:gdLst/>
              <a:ahLst/>
              <a:cxnLst/>
              <a:rect l="l" t="t" r="r" b="b"/>
              <a:pathLst>
                <a:path w="196" h="45" extrusionOk="0">
                  <a:moveTo>
                    <a:pt x="9" y="31"/>
                  </a:moveTo>
                  <a:lnTo>
                    <a:pt x="9" y="31"/>
                  </a:lnTo>
                  <a:lnTo>
                    <a:pt x="14" y="31"/>
                  </a:lnTo>
                  <a:lnTo>
                    <a:pt x="14" y="36"/>
                  </a:lnTo>
                  <a:lnTo>
                    <a:pt x="18" y="36"/>
                  </a:lnTo>
                  <a:lnTo>
                    <a:pt x="27" y="36"/>
                  </a:lnTo>
                  <a:lnTo>
                    <a:pt x="31" y="31"/>
                  </a:lnTo>
                  <a:lnTo>
                    <a:pt x="36" y="27"/>
                  </a:lnTo>
                  <a:lnTo>
                    <a:pt x="40" y="22"/>
                  </a:lnTo>
                  <a:lnTo>
                    <a:pt x="49" y="18"/>
                  </a:lnTo>
                  <a:lnTo>
                    <a:pt x="67" y="14"/>
                  </a:lnTo>
                  <a:lnTo>
                    <a:pt x="80" y="9"/>
                  </a:lnTo>
                  <a:lnTo>
                    <a:pt x="94" y="5"/>
                  </a:lnTo>
                  <a:lnTo>
                    <a:pt x="107" y="0"/>
                  </a:lnTo>
                  <a:lnTo>
                    <a:pt x="116" y="0"/>
                  </a:lnTo>
                  <a:lnTo>
                    <a:pt x="125" y="0"/>
                  </a:lnTo>
                  <a:lnTo>
                    <a:pt x="138" y="0"/>
                  </a:lnTo>
                  <a:lnTo>
                    <a:pt x="147" y="0"/>
                  </a:lnTo>
                  <a:lnTo>
                    <a:pt x="156" y="0"/>
                  </a:lnTo>
                  <a:lnTo>
                    <a:pt x="165" y="5"/>
                  </a:lnTo>
                  <a:lnTo>
                    <a:pt x="182" y="5"/>
                  </a:lnTo>
                  <a:lnTo>
                    <a:pt x="191" y="5"/>
                  </a:lnTo>
                  <a:lnTo>
                    <a:pt x="196" y="9"/>
                  </a:lnTo>
                  <a:lnTo>
                    <a:pt x="196" y="14"/>
                  </a:lnTo>
                  <a:lnTo>
                    <a:pt x="196" y="18"/>
                  </a:lnTo>
                  <a:lnTo>
                    <a:pt x="191" y="18"/>
                  </a:lnTo>
                  <a:lnTo>
                    <a:pt x="187" y="18"/>
                  </a:lnTo>
                  <a:lnTo>
                    <a:pt x="169" y="18"/>
                  </a:lnTo>
                  <a:lnTo>
                    <a:pt x="147" y="14"/>
                  </a:lnTo>
                  <a:lnTo>
                    <a:pt x="138" y="14"/>
                  </a:lnTo>
                  <a:lnTo>
                    <a:pt x="129" y="14"/>
                  </a:lnTo>
                  <a:lnTo>
                    <a:pt x="120" y="14"/>
                  </a:lnTo>
                  <a:lnTo>
                    <a:pt x="107" y="18"/>
                  </a:lnTo>
                  <a:lnTo>
                    <a:pt x="102" y="18"/>
                  </a:lnTo>
                  <a:lnTo>
                    <a:pt x="94" y="18"/>
                  </a:lnTo>
                  <a:lnTo>
                    <a:pt x="85" y="22"/>
                  </a:lnTo>
                  <a:lnTo>
                    <a:pt x="58" y="31"/>
                  </a:lnTo>
                  <a:lnTo>
                    <a:pt x="49" y="36"/>
                  </a:lnTo>
                  <a:lnTo>
                    <a:pt x="45" y="36"/>
                  </a:lnTo>
                  <a:lnTo>
                    <a:pt x="36" y="40"/>
                  </a:lnTo>
                  <a:lnTo>
                    <a:pt x="31" y="40"/>
                  </a:lnTo>
                  <a:lnTo>
                    <a:pt x="23" y="45"/>
                  </a:lnTo>
                  <a:lnTo>
                    <a:pt x="14" y="40"/>
                  </a:lnTo>
                  <a:lnTo>
                    <a:pt x="9" y="40"/>
                  </a:lnTo>
                  <a:lnTo>
                    <a:pt x="5" y="36"/>
                  </a:lnTo>
                  <a:lnTo>
                    <a:pt x="0" y="36"/>
                  </a:lnTo>
                  <a:lnTo>
                    <a:pt x="0" y="31"/>
                  </a:lnTo>
                  <a:lnTo>
                    <a:pt x="5" y="31"/>
                  </a:lnTo>
                  <a:lnTo>
                    <a:pt x="5" y="27"/>
                  </a:lnTo>
                  <a:lnTo>
                    <a:pt x="9" y="27"/>
                  </a:lnTo>
                  <a:lnTo>
                    <a:pt x="9" y="31"/>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13" name="Google Shape;413;p35"/>
            <p:cNvSpPr/>
            <p:nvPr/>
          </p:nvSpPr>
          <p:spPr>
            <a:xfrm>
              <a:off x="3189" y="3423"/>
              <a:ext cx="129" cy="58"/>
            </a:xfrm>
            <a:custGeom>
              <a:avLst/>
              <a:gdLst/>
              <a:ahLst/>
              <a:cxnLst/>
              <a:rect l="l" t="t" r="r" b="b"/>
              <a:pathLst>
                <a:path w="129" h="58" extrusionOk="0">
                  <a:moveTo>
                    <a:pt x="40" y="0"/>
                  </a:moveTo>
                  <a:lnTo>
                    <a:pt x="40" y="0"/>
                  </a:lnTo>
                  <a:lnTo>
                    <a:pt x="44" y="4"/>
                  </a:lnTo>
                  <a:lnTo>
                    <a:pt x="53" y="4"/>
                  </a:lnTo>
                  <a:lnTo>
                    <a:pt x="58" y="4"/>
                  </a:lnTo>
                  <a:lnTo>
                    <a:pt x="71" y="4"/>
                  </a:lnTo>
                  <a:lnTo>
                    <a:pt x="75" y="4"/>
                  </a:lnTo>
                  <a:lnTo>
                    <a:pt x="75" y="9"/>
                  </a:lnTo>
                  <a:lnTo>
                    <a:pt x="84" y="9"/>
                  </a:lnTo>
                  <a:lnTo>
                    <a:pt x="93" y="13"/>
                  </a:lnTo>
                  <a:lnTo>
                    <a:pt x="98" y="13"/>
                  </a:lnTo>
                  <a:lnTo>
                    <a:pt x="102" y="18"/>
                  </a:lnTo>
                  <a:lnTo>
                    <a:pt x="111" y="22"/>
                  </a:lnTo>
                  <a:lnTo>
                    <a:pt x="115" y="22"/>
                  </a:lnTo>
                  <a:lnTo>
                    <a:pt x="124" y="22"/>
                  </a:lnTo>
                  <a:lnTo>
                    <a:pt x="129" y="22"/>
                  </a:lnTo>
                  <a:lnTo>
                    <a:pt x="129" y="27"/>
                  </a:lnTo>
                  <a:lnTo>
                    <a:pt x="129" y="31"/>
                  </a:lnTo>
                  <a:lnTo>
                    <a:pt x="129" y="35"/>
                  </a:lnTo>
                  <a:lnTo>
                    <a:pt x="129" y="40"/>
                  </a:lnTo>
                  <a:lnTo>
                    <a:pt x="129" y="44"/>
                  </a:lnTo>
                  <a:lnTo>
                    <a:pt x="124" y="49"/>
                  </a:lnTo>
                  <a:lnTo>
                    <a:pt x="120" y="49"/>
                  </a:lnTo>
                  <a:lnTo>
                    <a:pt x="115" y="53"/>
                  </a:lnTo>
                  <a:lnTo>
                    <a:pt x="111" y="53"/>
                  </a:lnTo>
                  <a:lnTo>
                    <a:pt x="111" y="58"/>
                  </a:lnTo>
                  <a:lnTo>
                    <a:pt x="98" y="58"/>
                  </a:lnTo>
                  <a:lnTo>
                    <a:pt x="93" y="53"/>
                  </a:lnTo>
                  <a:lnTo>
                    <a:pt x="89" y="53"/>
                  </a:lnTo>
                  <a:lnTo>
                    <a:pt x="84" y="53"/>
                  </a:lnTo>
                  <a:lnTo>
                    <a:pt x="75" y="49"/>
                  </a:lnTo>
                  <a:lnTo>
                    <a:pt x="71" y="40"/>
                  </a:lnTo>
                  <a:lnTo>
                    <a:pt x="67" y="40"/>
                  </a:lnTo>
                  <a:lnTo>
                    <a:pt x="62" y="40"/>
                  </a:lnTo>
                  <a:lnTo>
                    <a:pt x="58" y="44"/>
                  </a:lnTo>
                  <a:lnTo>
                    <a:pt x="53" y="44"/>
                  </a:lnTo>
                  <a:lnTo>
                    <a:pt x="44" y="49"/>
                  </a:lnTo>
                  <a:lnTo>
                    <a:pt x="35" y="53"/>
                  </a:lnTo>
                  <a:lnTo>
                    <a:pt x="27" y="53"/>
                  </a:lnTo>
                  <a:lnTo>
                    <a:pt x="22" y="53"/>
                  </a:lnTo>
                  <a:lnTo>
                    <a:pt x="13" y="53"/>
                  </a:lnTo>
                  <a:lnTo>
                    <a:pt x="9" y="53"/>
                  </a:lnTo>
                  <a:lnTo>
                    <a:pt x="9" y="49"/>
                  </a:lnTo>
                  <a:lnTo>
                    <a:pt x="4" y="49"/>
                  </a:lnTo>
                  <a:lnTo>
                    <a:pt x="4" y="44"/>
                  </a:lnTo>
                  <a:lnTo>
                    <a:pt x="0" y="44"/>
                  </a:lnTo>
                  <a:lnTo>
                    <a:pt x="0" y="40"/>
                  </a:lnTo>
                  <a:lnTo>
                    <a:pt x="4" y="40"/>
                  </a:lnTo>
                  <a:lnTo>
                    <a:pt x="9" y="31"/>
                  </a:lnTo>
                  <a:lnTo>
                    <a:pt x="13" y="27"/>
                  </a:lnTo>
                  <a:lnTo>
                    <a:pt x="18" y="27"/>
                  </a:lnTo>
                  <a:lnTo>
                    <a:pt x="22" y="22"/>
                  </a:lnTo>
                  <a:lnTo>
                    <a:pt x="27" y="22"/>
                  </a:lnTo>
                  <a:lnTo>
                    <a:pt x="31" y="22"/>
                  </a:lnTo>
                  <a:lnTo>
                    <a:pt x="27" y="27"/>
                  </a:lnTo>
                  <a:lnTo>
                    <a:pt x="22" y="31"/>
                  </a:lnTo>
                  <a:lnTo>
                    <a:pt x="18" y="31"/>
                  </a:lnTo>
                  <a:lnTo>
                    <a:pt x="13" y="35"/>
                  </a:lnTo>
                  <a:lnTo>
                    <a:pt x="9" y="40"/>
                  </a:lnTo>
                  <a:lnTo>
                    <a:pt x="4" y="40"/>
                  </a:lnTo>
                  <a:lnTo>
                    <a:pt x="4" y="44"/>
                  </a:lnTo>
                  <a:lnTo>
                    <a:pt x="9" y="49"/>
                  </a:lnTo>
                  <a:lnTo>
                    <a:pt x="13" y="49"/>
                  </a:lnTo>
                  <a:lnTo>
                    <a:pt x="18" y="49"/>
                  </a:lnTo>
                  <a:lnTo>
                    <a:pt x="22" y="49"/>
                  </a:lnTo>
                  <a:lnTo>
                    <a:pt x="27" y="49"/>
                  </a:lnTo>
                  <a:lnTo>
                    <a:pt x="35" y="44"/>
                  </a:lnTo>
                  <a:lnTo>
                    <a:pt x="44" y="40"/>
                  </a:lnTo>
                  <a:lnTo>
                    <a:pt x="53" y="40"/>
                  </a:lnTo>
                  <a:lnTo>
                    <a:pt x="58" y="40"/>
                  </a:lnTo>
                  <a:lnTo>
                    <a:pt x="62" y="40"/>
                  </a:lnTo>
                  <a:lnTo>
                    <a:pt x="67" y="40"/>
                  </a:lnTo>
                  <a:lnTo>
                    <a:pt x="71" y="40"/>
                  </a:lnTo>
                  <a:lnTo>
                    <a:pt x="75" y="40"/>
                  </a:lnTo>
                  <a:lnTo>
                    <a:pt x="84" y="44"/>
                  </a:lnTo>
                  <a:lnTo>
                    <a:pt x="89" y="49"/>
                  </a:lnTo>
                  <a:lnTo>
                    <a:pt x="93" y="49"/>
                  </a:lnTo>
                  <a:lnTo>
                    <a:pt x="98" y="49"/>
                  </a:lnTo>
                  <a:lnTo>
                    <a:pt x="111" y="49"/>
                  </a:lnTo>
                  <a:lnTo>
                    <a:pt x="115" y="49"/>
                  </a:lnTo>
                  <a:lnTo>
                    <a:pt x="120" y="44"/>
                  </a:lnTo>
                  <a:lnTo>
                    <a:pt x="124" y="44"/>
                  </a:lnTo>
                  <a:lnTo>
                    <a:pt x="124" y="40"/>
                  </a:lnTo>
                  <a:lnTo>
                    <a:pt x="124" y="35"/>
                  </a:lnTo>
                  <a:lnTo>
                    <a:pt x="120" y="31"/>
                  </a:lnTo>
                  <a:lnTo>
                    <a:pt x="115" y="22"/>
                  </a:lnTo>
                  <a:lnTo>
                    <a:pt x="111" y="22"/>
                  </a:lnTo>
                  <a:lnTo>
                    <a:pt x="106" y="22"/>
                  </a:lnTo>
                  <a:lnTo>
                    <a:pt x="102" y="18"/>
                  </a:lnTo>
                  <a:lnTo>
                    <a:pt x="93" y="18"/>
                  </a:lnTo>
                  <a:lnTo>
                    <a:pt x="84" y="13"/>
                  </a:lnTo>
                  <a:lnTo>
                    <a:pt x="75" y="13"/>
                  </a:lnTo>
                  <a:lnTo>
                    <a:pt x="67" y="9"/>
                  </a:lnTo>
                  <a:lnTo>
                    <a:pt x="58" y="4"/>
                  </a:lnTo>
                  <a:lnTo>
                    <a:pt x="44" y="4"/>
                  </a:lnTo>
                  <a:lnTo>
                    <a:pt x="4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14" name="Google Shape;414;p35"/>
            <p:cNvSpPr/>
            <p:nvPr/>
          </p:nvSpPr>
          <p:spPr>
            <a:xfrm>
              <a:off x="3216" y="3490"/>
              <a:ext cx="17" cy="22"/>
            </a:xfrm>
            <a:custGeom>
              <a:avLst/>
              <a:gdLst/>
              <a:ahLst/>
              <a:cxnLst/>
              <a:rect l="l" t="t" r="r" b="b"/>
              <a:pathLst>
                <a:path w="17" h="22" extrusionOk="0">
                  <a:moveTo>
                    <a:pt x="17" y="0"/>
                  </a:moveTo>
                  <a:lnTo>
                    <a:pt x="17" y="0"/>
                  </a:lnTo>
                  <a:lnTo>
                    <a:pt x="17" y="4"/>
                  </a:lnTo>
                  <a:lnTo>
                    <a:pt x="13" y="8"/>
                  </a:lnTo>
                  <a:lnTo>
                    <a:pt x="8" y="8"/>
                  </a:lnTo>
                  <a:lnTo>
                    <a:pt x="4" y="17"/>
                  </a:lnTo>
                  <a:lnTo>
                    <a:pt x="4" y="22"/>
                  </a:lnTo>
                  <a:lnTo>
                    <a:pt x="0" y="22"/>
                  </a:lnTo>
                  <a:lnTo>
                    <a:pt x="0" y="17"/>
                  </a:lnTo>
                  <a:lnTo>
                    <a:pt x="0" y="13"/>
                  </a:lnTo>
                  <a:lnTo>
                    <a:pt x="0" y="8"/>
                  </a:lnTo>
                  <a:lnTo>
                    <a:pt x="4" y="4"/>
                  </a:lnTo>
                  <a:lnTo>
                    <a:pt x="8" y="4"/>
                  </a:lnTo>
                  <a:lnTo>
                    <a:pt x="17"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15" name="Google Shape;415;p35"/>
            <p:cNvSpPr/>
            <p:nvPr/>
          </p:nvSpPr>
          <p:spPr>
            <a:xfrm>
              <a:off x="3238" y="3552"/>
              <a:ext cx="62" cy="97"/>
            </a:xfrm>
            <a:custGeom>
              <a:avLst/>
              <a:gdLst/>
              <a:ahLst/>
              <a:cxnLst/>
              <a:rect l="l" t="t" r="r" b="b"/>
              <a:pathLst>
                <a:path w="62" h="97" extrusionOk="0">
                  <a:moveTo>
                    <a:pt x="4" y="0"/>
                  </a:moveTo>
                  <a:lnTo>
                    <a:pt x="4" y="0"/>
                  </a:lnTo>
                  <a:lnTo>
                    <a:pt x="9" y="13"/>
                  </a:lnTo>
                  <a:lnTo>
                    <a:pt x="9" y="22"/>
                  </a:lnTo>
                  <a:lnTo>
                    <a:pt x="22" y="35"/>
                  </a:lnTo>
                  <a:lnTo>
                    <a:pt x="31" y="53"/>
                  </a:lnTo>
                  <a:lnTo>
                    <a:pt x="40" y="62"/>
                  </a:lnTo>
                  <a:lnTo>
                    <a:pt x="44" y="71"/>
                  </a:lnTo>
                  <a:lnTo>
                    <a:pt x="49" y="84"/>
                  </a:lnTo>
                  <a:lnTo>
                    <a:pt x="57" y="88"/>
                  </a:lnTo>
                  <a:lnTo>
                    <a:pt x="62" y="88"/>
                  </a:lnTo>
                  <a:lnTo>
                    <a:pt x="62" y="93"/>
                  </a:lnTo>
                  <a:lnTo>
                    <a:pt x="62" y="97"/>
                  </a:lnTo>
                  <a:lnTo>
                    <a:pt x="57" y="97"/>
                  </a:lnTo>
                  <a:lnTo>
                    <a:pt x="53" y="97"/>
                  </a:lnTo>
                  <a:lnTo>
                    <a:pt x="53" y="93"/>
                  </a:lnTo>
                  <a:lnTo>
                    <a:pt x="49" y="93"/>
                  </a:lnTo>
                  <a:lnTo>
                    <a:pt x="44" y="88"/>
                  </a:lnTo>
                  <a:lnTo>
                    <a:pt x="44" y="80"/>
                  </a:lnTo>
                  <a:lnTo>
                    <a:pt x="35" y="71"/>
                  </a:lnTo>
                  <a:lnTo>
                    <a:pt x="18" y="40"/>
                  </a:lnTo>
                  <a:lnTo>
                    <a:pt x="9" y="22"/>
                  </a:lnTo>
                  <a:lnTo>
                    <a:pt x="0" y="4"/>
                  </a:lnTo>
                  <a:lnTo>
                    <a:pt x="0" y="0"/>
                  </a:lnTo>
                  <a:lnTo>
                    <a:pt x="4"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16" name="Google Shape;416;p35"/>
            <p:cNvSpPr/>
            <p:nvPr/>
          </p:nvSpPr>
          <p:spPr>
            <a:xfrm>
              <a:off x="3229" y="3578"/>
              <a:ext cx="44" cy="98"/>
            </a:xfrm>
            <a:custGeom>
              <a:avLst/>
              <a:gdLst/>
              <a:ahLst/>
              <a:cxnLst/>
              <a:rect l="l" t="t" r="r" b="b"/>
              <a:pathLst>
                <a:path w="44" h="98" extrusionOk="0">
                  <a:moveTo>
                    <a:pt x="0" y="0"/>
                  </a:moveTo>
                  <a:lnTo>
                    <a:pt x="0" y="0"/>
                  </a:lnTo>
                  <a:lnTo>
                    <a:pt x="4" y="5"/>
                  </a:lnTo>
                  <a:lnTo>
                    <a:pt x="4" y="9"/>
                  </a:lnTo>
                  <a:lnTo>
                    <a:pt x="13" y="18"/>
                  </a:lnTo>
                  <a:lnTo>
                    <a:pt x="18" y="27"/>
                  </a:lnTo>
                  <a:lnTo>
                    <a:pt x="22" y="45"/>
                  </a:lnTo>
                  <a:lnTo>
                    <a:pt x="35" y="67"/>
                  </a:lnTo>
                  <a:lnTo>
                    <a:pt x="40" y="94"/>
                  </a:lnTo>
                  <a:lnTo>
                    <a:pt x="44" y="94"/>
                  </a:lnTo>
                  <a:lnTo>
                    <a:pt x="40" y="98"/>
                  </a:lnTo>
                  <a:lnTo>
                    <a:pt x="35" y="98"/>
                  </a:lnTo>
                  <a:lnTo>
                    <a:pt x="31" y="89"/>
                  </a:lnTo>
                  <a:lnTo>
                    <a:pt x="27" y="80"/>
                  </a:lnTo>
                  <a:lnTo>
                    <a:pt x="22" y="71"/>
                  </a:lnTo>
                  <a:lnTo>
                    <a:pt x="18" y="45"/>
                  </a:lnTo>
                  <a:lnTo>
                    <a:pt x="18" y="31"/>
                  </a:lnTo>
                  <a:lnTo>
                    <a:pt x="9" y="23"/>
                  </a:lnTo>
                  <a:lnTo>
                    <a:pt x="9" y="14"/>
                  </a:lnTo>
                  <a:lnTo>
                    <a:pt x="4" y="9"/>
                  </a:lnTo>
                  <a:lnTo>
                    <a:pt x="4" y="5"/>
                  </a:lnTo>
                  <a:lnTo>
                    <a:pt x="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17" name="Google Shape;417;p35"/>
            <p:cNvSpPr/>
            <p:nvPr/>
          </p:nvSpPr>
          <p:spPr>
            <a:xfrm>
              <a:off x="3327" y="3645"/>
              <a:ext cx="71" cy="80"/>
            </a:xfrm>
            <a:custGeom>
              <a:avLst/>
              <a:gdLst/>
              <a:ahLst/>
              <a:cxnLst/>
              <a:rect l="l" t="t" r="r" b="b"/>
              <a:pathLst>
                <a:path w="71" h="80" extrusionOk="0">
                  <a:moveTo>
                    <a:pt x="4" y="0"/>
                  </a:moveTo>
                  <a:lnTo>
                    <a:pt x="4" y="0"/>
                  </a:lnTo>
                  <a:lnTo>
                    <a:pt x="13" y="0"/>
                  </a:lnTo>
                  <a:lnTo>
                    <a:pt x="17" y="0"/>
                  </a:lnTo>
                  <a:lnTo>
                    <a:pt x="26" y="4"/>
                  </a:lnTo>
                  <a:lnTo>
                    <a:pt x="35" y="4"/>
                  </a:lnTo>
                  <a:lnTo>
                    <a:pt x="44" y="9"/>
                  </a:lnTo>
                  <a:lnTo>
                    <a:pt x="57" y="13"/>
                  </a:lnTo>
                  <a:lnTo>
                    <a:pt x="71" y="22"/>
                  </a:lnTo>
                  <a:lnTo>
                    <a:pt x="71" y="27"/>
                  </a:lnTo>
                  <a:lnTo>
                    <a:pt x="62" y="35"/>
                  </a:lnTo>
                  <a:lnTo>
                    <a:pt x="62" y="40"/>
                  </a:lnTo>
                  <a:lnTo>
                    <a:pt x="57" y="49"/>
                  </a:lnTo>
                  <a:lnTo>
                    <a:pt x="53" y="49"/>
                  </a:lnTo>
                  <a:lnTo>
                    <a:pt x="53" y="58"/>
                  </a:lnTo>
                  <a:lnTo>
                    <a:pt x="48" y="62"/>
                  </a:lnTo>
                  <a:lnTo>
                    <a:pt x="48" y="67"/>
                  </a:lnTo>
                  <a:lnTo>
                    <a:pt x="53" y="67"/>
                  </a:lnTo>
                  <a:lnTo>
                    <a:pt x="53" y="71"/>
                  </a:lnTo>
                  <a:lnTo>
                    <a:pt x="53" y="75"/>
                  </a:lnTo>
                  <a:lnTo>
                    <a:pt x="48" y="75"/>
                  </a:lnTo>
                  <a:lnTo>
                    <a:pt x="48" y="80"/>
                  </a:lnTo>
                  <a:lnTo>
                    <a:pt x="44" y="80"/>
                  </a:lnTo>
                  <a:lnTo>
                    <a:pt x="39" y="75"/>
                  </a:lnTo>
                  <a:lnTo>
                    <a:pt x="35" y="67"/>
                  </a:lnTo>
                  <a:lnTo>
                    <a:pt x="35" y="62"/>
                  </a:lnTo>
                  <a:lnTo>
                    <a:pt x="39" y="58"/>
                  </a:lnTo>
                  <a:lnTo>
                    <a:pt x="39" y="53"/>
                  </a:lnTo>
                  <a:lnTo>
                    <a:pt x="39" y="49"/>
                  </a:lnTo>
                  <a:lnTo>
                    <a:pt x="44" y="49"/>
                  </a:lnTo>
                  <a:lnTo>
                    <a:pt x="44" y="44"/>
                  </a:lnTo>
                  <a:lnTo>
                    <a:pt x="48" y="40"/>
                  </a:lnTo>
                  <a:lnTo>
                    <a:pt x="57" y="31"/>
                  </a:lnTo>
                  <a:lnTo>
                    <a:pt x="62" y="31"/>
                  </a:lnTo>
                  <a:lnTo>
                    <a:pt x="62" y="22"/>
                  </a:lnTo>
                  <a:lnTo>
                    <a:pt x="66" y="22"/>
                  </a:lnTo>
                  <a:lnTo>
                    <a:pt x="66" y="27"/>
                  </a:lnTo>
                  <a:lnTo>
                    <a:pt x="66" y="31"/>
                  </a:lnTo>
                  <a:lnTo>
                    <a:pt x="53" y="22"/>
                  </a:lnTo>
                  <a:lnTo>
                    <a:pt x="44" y="13"/>
                  </a:lnTo>
                  <a:lnTo>
                    <a:pt x="26" y="9"/>
                  </a:lnTo>
                  <a:lnTo>
                    <a:pt x="17" y="4"/>
                  </a:lnTo>
                  <a:lnTo>
                    <a:pt x="13" y="4"/>
                  </a:lnTo>
                  <a:lnTo>
                    <a:pt x="8" y="4"/>
                  </a:lnTo>
                  <a:lnTo>
                    <a:pt x="4" y="4"/>
                  </a:lnTo>
                  <a:lnTo>
                    <a:pt x="0" y="4"/>
                  </a:lnTo>
                  <a:lnTo>
                    <a:pt x="0" y="0"/>
                  </a:lnTo>
                  <a:lnTo>
                    <a:pt x="4"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18" name="Google Shape;418;p35"/>
            <p:cNvSpPr/>
            <p:nvPr/>
          </p:nvSpPr>
          <p:spPr>
            <a:xfrm>
              <a:off x="3003" y="3516"/>
              <a:ext cx="75" cy="45"/>
            </a:xfrm>
            <a:custGeom>
              <a:avLst/>
              <a:gdLst/>
              <a:ahLst/>
              <a:cxnLst/>
              <a:rect l="l" t="t" r="r" b="b"/>
              <a:pathLst>
                <a:path w="75" h="45" extrusionOk="0">
                  <a:moveTo>
                    <a:pt x="0" y="45"/>
                  </a:moveTo>
                  <a:lnTo>
                    <a:pt x="0" y="45"/>
                  </a:lnTo>
                  <a:lnTo>
                    <a:pt x="26" y="27"/>
                  </a:lnTo>
                  <a:lnTo>
                    <a:pt x="40" y="18"/>
                  </a:lnTo>
                  <a:lnTo>
                    <a:pt x="57" y="9"/>
                  </a:lnTo>
                  <a:lnTo>
                    <a:pt x="62" y="9"/>
                  </a:lnTo>
                  <a:lnTo>
                    <a:pt x="66" y="5"/>
                  </a:lnTo>
                  <a:lnTo>
                    <a:pt x="71" y="5"/>
                  </a:lnTo>
                  <a:lnTo>
                    <a:pt x="71" y="0"/>
                  </a:lnTo>
                  <a:lnTo>
                    <a:pt x="75" y="5"/>
                  </a:lnTo>
                  <a:lnTo>
                    <a:pt x="75" y="9"/>
                  </a:lnTo>
                  <a:lnTo>
                    <a:pt x="71" y="9"/>
                  </a:lnTo>
                  <a:lnTo>
                    <a:pt x="71" y="14"/>
                  </a:lnTo>
                  <a:lnTo>
                    <a:pt x="62" y="14"/>
                  </a:lnTo>
                  <a:lnTo>
                    <a:pt x="44" y="22"/>
                  </a:lnTo>
                  <a:lnTo>
                    <a:pt x="26" y="31"/>
                  </a:lnTo>
                  <a:lnTo>
                    <a:pt x="13" y="36"/>
                  </a:lnTo>
                  <a:lnTo>
                    <a:pt x="4" y="40"/>
                  </a:lnTo>
                  <a:lnTo>
                    <a:pt x="0" y="4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19" name="Google Shape;419;p35"/>
            <p:cNvSpPr/>
            <p:nvPr/>
          </p:nvSpPr>
          <p:spPr>
            <a:xfrm>
              <a:off x="3171" y="3618"/>
              <a:ext cx="62" cy="76"/>
            </a:xfrm>
            <a:custGeom>
              <a:avLst/>
              <a:gdLst/>
              <a:ahLst/>
              <a:cxnLst/>
              <a:rect l="l" t="t" r="r" b="b"/>
              <a:pathLst>
                <a:path w="62" h="76" extrusionOk="0">
                  <a:moveTo>
                    <a:pt x="0" y="76"/>
                  </a:moveTo>
                  <a:lnTo>
                    <a:pt x="0" y="76"/>
                  </a:lnTo>
                  <a:lnTo>
                    <a:pt x="9" y="71"/>
                  </a:lnTo>
                  <a:lnTo>
                    <a:pt x="14" y="67"/>
                  </a:lnTo>
                  <a:lnTo>
                    <a:pt x="22" y="67"/>
                  </a:lnTo>
                  <a:lnTo>
                    <a:pt x="36" y="58"/>
                  </a:lnTo>
                  <a:lnTo>
                    <a:pt x="45" y="58"/>
                  </a:lnTo>
                  <a:lnTo>
                    <a:pt x="49" y="58"/>
                  </a:lnTo>
                  <a:lnTo>
                    <a:pt x="49" y="54"/>
                  </a:lnTo>
                  <a:lnTo>
                    <a:pt x="53" y="49"/>
                  </a:lnTo>
                  <a:lnTo>
                    <a:pt x="49" y="40"/>
                  </a:lnTo>
                  <a:lnTo>
                    <a:pt x="49" y="31"/>
                  </a:lnTo>
                  <a:lnTo>
                    <a:pt x="49" y="27"/>
                  </a:lnTo>
                  <a:lnTo>
                    <a:pt x="53" y="22"/>
                  </a:lnTo>
                  <a:lnTo>
                    <a:pt x="53" y="14"/>
                  </a:lnTo>
                  <a:lnTo>
                    <a:pt x="58" y="5"/>
                  </a:lnTo>
                  <a:lnTo>
                    <a:pt x="62" y="5"/>
                  </a:lnTo>
                  <a:lnTo>
                    <a:pt x="62" y="0"/>
                  </a:lnTo>
                  <a:lnTo>
                    <a:pt x="62" y="5"/>
                  </a:lnTo>
                  <a:lnTo>
                    <a:pt x="58" y="14"/>
                  </a:lnTo>
                  <a:lnTo>
                    <a:pt x="58" y="18"/>
                  </a:lnTo>
                  <a:lnTo>
                    <a:pt x="58" y="22"/>
                  </a:lnTo>
                  <a:lnTo>
                    <a:pt x="58" y="27"/>
                  </a:lnTo>
                  <a:lnTo>
                    <a:pt x="58" y="31"/>
                  </a:lnTo>
                  <a:lnTo>
                    <a:pt x="58" y="45"/>
                  </a:lnTo>
                  <a:lnTo>
                    <a:pt x="58" y="54"/>
                  </a:lnTo>
                  <a:lnTo>
                    <a:pt x="58" y="58"/>
                  </a:lnTo>
                  <a:lnTo>
                    <a:pt x="53" y="58"/>
                  </a:lnTo>
                  <a:lnTo>
                    <a:pt x="49" y="58"/>
                  </a:lnTo>
                  <a:lnTo>
                    <a:pt x="45" y="62"/>
                  </a:lnTo>
                  <a:lnTo>
                    <a:pt x="36" y="62"/>
                  </a:lnTo>
                  <a:lnTo>
                    <a:pt x="27" y="67"/>
                  </a:lnTo>
                  <a:lnTo>
                    <a:pt x="22" y="71"/>
                  </a:lnTo>
                  <a:lnTo>
                    <a:pt x="9" y="71"/>
                  </a:lnTo>
                  <a:lnTo>
                    <a:pt x="5" y="76"/>
                  </a:lnTo>
                  <a:lnTo>
                    <a:pt x="0" y="76"/>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grpSp>
      <p:grpSp>
        <p:nvGrpSpPr>
          <p:cNvPr id="420" name="Google Shape;420;p35"/>
          <p:cNvGrpSpPr/>
          <p:nvPr/>
        </p:nvGrpSpPr>
        <p:grpSpPr>
          <a:xfrm rot="2453811">
            <a:off x="3662075" y="3558525"/>
            <a:ext cx="1676400" cy="1331913"/>
            <a:chOff x="2448" y="3312"/>
            <a:chExt cx="1056" cy="839"/>
          </a:xfrm>
        </p:grpSpPr>
        <p:sp>
          <p:nvSpPr>
            <p:cNvPr id="421" name="Google Shape;421;p35"/>
            <p:cNvSpPr/>
            <p:nvPr/>
          </p:nvSpPr>
          <p:spPr>
            <a:xfrm>
              <a:off x="3096" y="3547"/>
              <a:ext cx="302" cy="187"/>
            </a:xfrm>
            <a:custGeom>
              <a:avLst/>
              <a:gdLst/>
              <a:ahLst/>
              <a:cxnLst/>
              <a:rect l="l" t="t" r="r" b="b"/>
              <a:pathLst>
                <a:path w="302" h="187" extrusionOk="0">
                  <a:moveTo>
                    <a:pt x="97" y="5"/>
                  </a:moveTo>
                  <a:lnTo>
                    <a:pt x="97" y="5"/>
                  </a:lnTo>
                  <a:lnTo>
                    <a:pt x="102" y="5"/>
                  </a:lnTo>
                  <a:lnTo>
                    <a:pt x="111" y="5"/>
                  </a:lnTo>
                  <a:lnTo>
                    <a:pt x="120" y="5"/>
                  </a:lnTo>
                  <a:lnTo>
                    <a:pt x="124" y="0"/>
                  </a:lnTo>
                  <a:lnTo>
                    <a:pt x="133" y="5"/>
                  </a:lnTo>
                  <a:lnTo>
                    <a:pt x="137" y="5"/>
                  </a:lnTo>
                  <a:lnTo>
                    <a:pt x="146" y="9"/>
                  </a:lnTo>
                  <a:lnTo>
                    <a:pt x="151" y="18"/>
                  </a:lnTo>
                  <a:lnTo>
                    <a:pt x="151" y="22"/>
                  </a:lnTo>
                  <a:lnTo>
                    <a:pt x="155" y="31"/>
                  </a:lnTo>
                  <a:lnTo>
                    <a:pt x="160" y="40"/>
                  </a:lnTo>
                  <a:lnTo>
                    <a:pt x="168" y="54"/>
                  </a:lnTo>
                  <a:lnTo>
                    <a:pt x="173" y="67"/>
                  </a:lnTo>
                  <a:lnTo>
                    <a:pt x="177" y="76"/>
                  </a:lnTo>
                  <a:lnTo>
                    <a:pt x="182" y="85"/>
                  </a:lnTo>
                  <a:lnTo>
                    <a:pt x="186" y="89"/>
                  </a:lnTo>
                  <a:lnTo>
                    <a:pt x="191" y="93"/>
                  </a:lnTo>
                  <a:lnTo>
                    <a:pt x="195" y="98"/>
                  </a:lnTo>
                  <a:lnTo>
                    <a:pt x="199" y="102"/>
                  </a:lnTo>
                  <a:lnTo>
                    <a:pt x="204" y="102"/>
                  </a:lnTo>
                  <a:lnTo>
                    <a:pt x="213" y="102"/>
                  </a:lnTo>
                  <a:lnTo>
                    <a:pt x="222" y="102"/>
                  </a:lnTo>
                  <a:lnTo>
                    <a:pt x="226" y="102"/>
                  </a:lnTo>
                  <a:lnTo>
                    <a:pt x="239" y="102"/>
                  </a:lnTo>
                  <a:lnTo>
                    <a:pt x="239" y="98"/>
                  </a:lnTo>
                  <a:lnTo>
                    <a:pt x="244" y="98"/>
                  </a:lnTo>
                  <a:lnTo>
                    <a:pt x="257" y="102"/>
                  </a:lnTo>
                  <a:lnTo>
                    <a:pt x="262" y="102"/>
                  </a:lnTo>
                  <a:lnTo>
                    <a:pt x="270" y="107"/>
                  </a:lnTo>
                  <a:lnTo>
                    <a:pt x="275" y="107"/>
                  </a:lnTo>
                  <a:lnTo>
                    <a:pt x="284" y="111"/>
                  </a:lnTo>
                  <a:lnTo>
                    <a:pt x="293" y="116"/>
                  </a:lnTo>
                  <a:lnTo>
                    <a:pt x="302" y="125"/>
                  </a:lnTo>
                  <a:lnTo>
                    <a:pt x="293" y="129"/>
                  </a:lnTo>
                  <a:lnTo>
                    <a:pt x="293" y="133"/>
                  </a:lnTo>
                  <a:lnTo>
                    <a:pt x="284" y="138"/>
                  </a:lnTo>
                  <a:lnTo>
                    <a:pt x="279" y="142"/>
                  </a:lnTo>
                  <a:lnTo>
                    <a:pt x="275" y="147"/>
                  </a:lnTo>
                  <a:lnTo>
                    <a:pt x="270" y="151"/>
                  </a:lnTo>
                  <a:lnTo>
                    <a:pt x="270" y="156"/>
                  </a:lnTo>
                  <a:lnTo>
                    <a:pt x="270" y="160"/>
                  </a:lnTo>
                  <a:lnTo>
                    <a:pt x="266" y="165"/>
                  </a:lnTo>
                  <a:lnTo>
                    <a:pt x="270" y="169"/>
                  </a:lnTo>
                  <a:lnTo>
                    <a:pt x="270" y="178"/>
                  </a:lnTo>
                  <a:lnTo>
                    <a:pt x="275" y="178"/>
                  </a:lnTo>
                  <a:lnTo>
                    <a:pt x="275" y="182"/>
                  </a:lnTo>
                  <a:lnTo>
                    <a:pt x="270" y="187"/>
                  </a:lnTo>
                  <a:lnTo>
                    <a:pt x="266" y="187"/>
                  </a:lnTo>
                  <a:lnTo>
                    <a:pt x="262" y="187"/>
                  </a:lnTo>
                  <a:lnTo>
                    <a:pt x="257" y="187"/>
                  </a:lnTo>
                  <a:lnTo>
                    <a:pt x="253" y="187"/>
                  </a:lnTo>
                  <a:lnTo>
                    <a:pt x="244" y="178"/>
                  </a:lnTo>
                  <a:lnTo>
                    <a:pt x="239" y="173"/>
                  </a:lnTo>
                  <a:lnTo>
                    <a:pt x="231" y="173"/>
                  </a:lnTo>
                  <a:lnTo>
                    <a:pt x="226" y="173"/>
                  </a:lnTo>
                  <a:lnTo>
                    <a:pt x="222" y="173"/>
                  </a:lnTo>
                  <a:lnTo>
                    <a:pt x="208" y="178"/>
                  </a:lnTo>
                  <a:lnTo>
                    <a:pt x="204" y="178"/>
                  </a:lnTo>
                  <a:lnTo>
                    <a:pt x="186" y="173"/>
                  </a:lnTo>
                  <a:lnTo>
                    <a:pt x="177" y="169"/>
                  </a:lnTo>
                  <a:lnTo>
                    <a:pt x="168" y="165"/>
                  </a:lnTo>
                  <a:lnTo>
                    <a:pt x="164" y="165"/>
                  </a:lnTo>
                  <a:lnTo>
                    <a:pt x="155" y="160"/>
                  </a:lnTo>
                  <a:lnTo>
                    <a:pt x="151" y="160"/>
                  </a:lnTo>
                  <a:lnTo>
                    <a:pt x="151" y="156"/>
                  </a:lnTo>
                  <a:lnTo>
                    <a:pt x="151" y="151"/>
                  </a:lnTo>
                  <a:lnTo>
                    <a:pt x="146" y="151"/>
                  </a:lnTo>
                  <a:lnTo>
                    <a:pt x="128" y="151"/>
                  </a:lnTo>
                  <a:lnTo>
                    <a:pt x="128" y="147"/>
                  </a:lnTo>
                  <a:lnTo>
                    <a:pt x="128" y="142"/>
                  </a:lnTo>
                  <a:lnTo>
                    <a:pt x="133" y="138"/>
                  </a:lnTo>
                  <a:lnTo>
                    <a:pt x="133" y="142"/>
                  </a:lnTo>
                  <a:lnTo>
                    <a:pt x="133" y="147"/>
                  </a:lnTo>
                  <a:lnTo>
                    <a:pt x="128" y="147"/>
                  </a:lnTo>
                  <a:lnTo>
                    <a:pt x="124" y="151"/>
                  </a:lnTo>
                  <a:lnTo>
                    <a:pt x="120" y="151"/>
                  </a:lnTo>
                  <a:lnTo>
                    <a:pt x="115" y="151"/>
                  </a:lnTo>
                  <a:lnTo>
                    <a:pt x="111" y="156"/>
                  </a:lnTo>
                  <a:lnTo>
                    <a:pt x="106" y="156"/>
                  </a:lnTo>
                  <a:lnTo>
                    <a:pt x="102" y="151"/>
                  </a:lnTo>
                  <a:lnTo>
                    <a:pt x="93" y="151"/>
                  </a:lnTo>
                  <a:lnTo>
                    <a:pt x="84" y="151"/>
                  </a:lnTo>
                  <a:lnTo>
                    <a:pt x="80" y="151"/>
                  </a:lnTo>
                  <a:lnTo>
                    <a:pt x="75" y="156"/>
                  </a:lnTo>
                  <a:lnTo>
                    <a:pt x="71" y="160"/>
                  </a:lnTo>
                  <a:lnTo>
                    <a:pt x="71" y="165"/>
                  </a:lnTo>
                  <a:lnTo>
                    <a:pt x="66" y="169"/>
                  </a:lnTo>
                  <a:lnTo>
                    <a:pt x="62" y="169"/>
                  </a:lnTo>
                  <a:lnTo>
                    <a:pt x="53" y="165"/>
                  </a:lnTo>
                  <a:lnTo>
                    <a:pt x="40" y="165"/>
                  </a:lnTo>
                  <a:lnTo>
                    <a:pt x="0" y="165"/>
                  </a:lnTo>
                  <a:lnTo>
                    <a:pt x="9" y="156"/>
                  </a:lnTo>
                  <a:lnTo>
                    <a:pt x="13" y="147"/>
                  </a:lnTo>
                  <a:lnTo>
                    <a:pt x="26" y="133"/>
                  </a:lnTo>
                  <a:lnTo>
                    <a:pt x="31" y="125"/>
                  </a:lnTo>
                  <a:lnTo>
                    <a:pt x="35" y="116"/>
                  </a:lnTo>
                  <a:lnTo>
                    <a:pt x="44" y="102"/>
                  </a:lnTo>
                  <a:lnTo>
                    <a:pt x="49" y="93"/>
                  </a:lnTo>
                  <a:lnTo>
                    <a:pt x="53" y="85"/>
                  </a:lnTo>
                  <a:lnTo>
                    <a:pt x="53" y="80"/>
                  </a:lnTo>
                  <a:lnTo>
                    <a:pt x="57" y="76"/>
                  </a:lnTo>
                  <a:lnTo>
                    <a:pt x="57" y="67"/>
                  </a:lnTo>
                  <a:lnTo>
                    <a:pt x="57" y="58"/>
                  </a:lnTo>
                  <a:lnTo>
                    <a:pt x="57" y="54"/>
                  </a:lnTo>
                  <a:lnTo>
                    <a:pt x="57" y="45"/>
                  </a:lnTo>
                  <a:lnTo>
                    <a:pt x="62" y="40"/>
                  </a:lnTo>
                  <a:lnTo>
                    <a:pt x="66" y="40"/>
                  </a:lnTo>
                  <a:lnTo>
                    <a:pt x="66" y="31"/>
                  </a:lnTo>
                  <a:lnTo>
                    <a:pt x="71" y="27"/>
                  </a:lnTo>
                  <a:lnTo>
                    <a:pt x="71" y="22"/>
                  </a:lnTo>
                  <a:lnTo>
                    <a:pt x="75" y="22"/>
                  </a:lnTo>
                  <a:lnTo>
                    <a:pt x="75" y="18"/>
                  </a:lnTo>
                  <a:lnTo>
                    <a:pt x="75" y="9"/>
                  </a:lnTo>
                  <a:lnTo>
                    <a:pt x="97" y="5"/>
                  </a:lnTo>
                  <a:close/>
                </a:path>
              </a:pathLst>
            </a:custGeom>
            <a:solidFill>
              <a:srgbClr val="E5E5E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22" name="Google Shape;422;p35"/>
            <p:cNvSpPr/>
            <p:nvPr/>
          </p:nvSpPr>
          <p:spPr>
            <a:xfrm>
              <a:off x="3366" y="3623"/>
              <a:ext cx="107" cy="111"/>
            </a:xfrm>
            <a:custGeom>
              <a:avLst/>
              <a:gdLst/>
              <a:ahLst/>
              <a:cxnLst/>
              <a:rect l="l" t="t" r="r" b="b"/>
              <a:pathLst>
                <a:path w="107" h="111" extrusionOk="0">
                  <a:moveTo>
                    <a:pt x="32" y="49"/>
                  </a:moveTo>
                  <a:lnTo>
                    <a:pt x="32" y="49"/>
                  </a:lnTo>
                  <a:lnTo>
                    <a:pt x="36" y="44"/>
                  </a:lnTo>
                  <a:lnTo>
                    <a:pt x="40" y="35"/>
                  </a:lnTo>
                  <a:lnTo>
                    <a:pt x="40" y="31"/>
                  </a:lnTo>
                  <a:lnTo>
                    <a:pt x="40" y="26"/>
                  </a:lnTo>
                  <a:lnTo>
                    <a:pt x="40" y="22"/>
                  </a:lnTo>
                  <a:lnTo>
                    <a:pt x="40" y="17"/>
                  </a:lnTo>
                  <a:lnTo>
                    <a:pt x="45" y="13"/>
                  </a:lnTo>
                  <a:lnTo>
                    <a:pt x="45" y="9"/>
                  </a:lnTo>
                  <a:lnTo>
                    <a:pt x="45" y="4"/>
                  </a:lnTo>
                  <a:lnTo>
                    <a:pt x="54" y="4"/>
                  </a:lnTo>
                  <a:lnTo>
                    <a:pt x="58" y="0"/>
                  </a:lnTo>
                  <a:lnTo>
                    <a:pt x="67" y="0"/>
                  </a:lnTo>
                  <a:lnTo>
                    <a:pt x="71" y="0"/>
                  </a:lnTo>
                  <a:lnTo>
                    <a:pt x="76" y="4"/>
                  </a:lnTo>
                  <a:lnTo>
                    <a:pt x="80" y="9"/>
                  </a:lnTo>
                  <a:lnTo>
                    <a:pt x="85" y="9"/>
                  </a:lnTo>
                  <a:lnTo>
                    <a:pt x="85" y="13"/>
                  </a:lnTo>
                  <a:lnTo>
                    <a:pt x="89" y="17"/>
                  </a:lnTo>
                  <a:lnTo>
                    <a:pt x="94" y="22"/>
                  </a:lnTo>
                  <a:lnTo>
                    <a:pt x="94" y="26"/>
                  </a:lnTo>
                  <a:lnTo>
                    <a:pt x="94" y="35"/>
                  </a:lnTo>
                  <a:lnTo>
                    <a:pt x="98" y="35"/>
                  </a:lnTo>
                  <a:lnTo>
                    <a:pt x="103" y="40"/>
                  </a:lnTo>
                  <a:lnTo>
                    <a:pt x="103" y="44"/>
                  </a:lnTo>
                  <a:lnTo>
                    <a:pt x="107" y="49"/>
                  </a:lnTo>
                  <a:lnTo>
                    <a:pt x="107" y="53"/>
                  </a:lnTo>
                  <a:lnTo>
                    <a:pt x="107" y="57"/>
                  </a:lnTo>
                  <a:lnTo>
                    <a:pt x="103" y="62"/>
                  </a:lnTo>
                  <a:lnTo>
                    <a:pt x="103" y="66"/>
                  </a:lnTo>
                  <a:lnTo>
                    <a:pt x="98" y="71"/>
                  </a:lnTo>
                  <a:lnTo>
                    <a:pt x="94" y="71"/>
                  </a:lnTo>
                  <a:lnTo>
                    <a:pt x="94" y="75"/>
                  </a:lnTo>
                  <a:lnTo>
                    <a:pt x="94" y="80"/>
                  </a:lnTo>
                  <a:lnTo>
                    <a:pt x="94" y="89"/>
                  </a:lnTo>
                  <a:lnTo>
                    <a:pt x="89" y="97"/>
                  </a:lnTo>
                  <a:lnTo>
                    <a:pt x="89" y="102"/>
                  </a:lnTo>
                  <a:lnTo>
                    <a:pt x="80" y="106"/>
                  </a:lnTo>
                  <a:lnTo>
                    <a:pt x="76" y="106"/>
                  </a:lnTo>
                  <a:lnTo>
                    <a:pt x="76" y="111"/>
                  </a:lnTo>
                  <a:lnTo>
                    <a:pt x="71" y="111"/>
                  </a:lnTo>
                  <a:lnTo>
                    <a:pt x="71" y="106"/>
                  </a:lnTo>
                  <a:lnTo>
                    <a:pt x="67" y="102"/>
                  </a:lnTo>
                  <a:lnTo>
                    <a:pt x="63" y="102"/>
                  </a:lnTo>
                  <a:lnTo>
                    <a:pt x="58" y="97"/>
                  </a:lnTo>
                  <a:lnTo>
                    <a:pt x="58" y="93"/>
                  </a:lnTo>
                  <a:lnTo>
                    <a:pt x="45" y="102"/>
                  </a:lnTo>
                  <a:lnTo>
                    <a:pt x="40" y="106"/>
                  </a:lnTo>
                  <a:lnTo>
                    <a:pt x="36" y="106"/>
                  </a:lnTo>
                  <a:lnTo>
                    <a:pt x="32" y="106"/>
                  </a:lnTo>
                  <a:lnTo>
                    <a:pt x="27" y="106"/>
                  </a:lnTo>
                  <a:lnTo>
                    <a:pt x="23" y="102"/>
                  </a:lnTo>
                  <a:lnTo>
                    <a:pt x="18" y="102"/>
                  </a:lnTo>
                  <a:lnTo>
                    <a:pt x="14" y="102"/>
                  </a:lnTo>
                  <a:lnTo>
                    <a:pt x="9" y="102"/>
                  </a:lnTo>
                  <a:lnTo>
                    <a:pt x="5" y="106"/>
                  </a:lnTo>
                  <a:lnTo>
                    <a:pt x="0" y="102"/>
                  </a:lnTo>
                  <a:lnTo>
                    <a:pt x="0" y="97"/>
                  </a:lnTo>
                  <a:lnTo>
                    <a:pt x="0" y="89"/>
                  </a:lnTo>
                  <a:lnTo>
                    <a:pt x="5" y="80"/>
                  </a:lnTo>
                  <a:lnTo>
                    <a:pt x="5" y="75"/>
                  </a:lnTo>
                  <a:lnTo>
                    <a:pt x="5" y="71"/>
                  </a:lnTo>
                  <a:lnTo>
                    <a:pt x="9" y="66"/>
                  </a:lnTo>
                  <a:lnTo>
                    <a:pt x="14" y="62"/>
                  </a:lnTo>
                  <a:lnTo>
                    <a:pt x="18" y="57"/>
                  </a:lnTo>
                  <a:lnTo>
                    <a:pt x="23" y="53"/>
                  </a:lnTo>
                  <a:lnTo>
                    <a:pt x="27" y="53"/>
                  </a:lnTo>
                  <a:lnTo>
                    <a:pt x="27" y="49"/>
                  </a:lnTo>
                  <a:lnTo>
                    <a:pt x="32" y="49"/>
                  </a:lnTo>
                  <a:close/>
                </a:path>
              </a:pathLst>
            </a:custGeom>
            <a:solidFill>
              <a:srgbClr val="FFCC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23" name="Google Shape;423;p35"/>
            <p:cNvSpPr/>
            <p:nvPr/>
          </p:nvSpPr>
          <p:spPr>
            <a:xfrm>
              <a:off x="2794" y="3640"/>
              <a:ext cx="586" cy="387"/>
            </a:xfrm>
            <a:custGeom>
              <a:avLst/>
              <a:gdLst/>
              <a:ahLst/>
              <a:cxnLst/>
              <a:rect l="l" t="t" r="r" b="b"/>
              <a:pathLst>
                <a:path w="586" h="387" extrusionOk="0">
                  <a:moveTo>
                    <a:pt x="151" y="320"/>
                  </a:moveTo>
                  <a:lnTo>
                    <a:pt x="151" y="320"/>
                  </a:lnTo>
                  <a:lnTo>
                    <a:pt x="142" y="307"/>
                  </a:lnTo>
                  <a:lnTo>
                    <a:pt x="138" y="298"/>
                  </a:lnTo>
                  <a:lnTo>
                    <a:pt x="138" y="293"/>
                  </a:lnTo>
                  <a:lnTo>
                    <a:pt x="138" y="289"/>
                  </a:lnTo>
                  <a:lnTo>
                    <a:pt x="133" y="285"/>
                  </a:lnTo>
                  <a:lnTo>
                    <a:pt x="133" y="276"/>
                  </a:lnTo>
                  <a:lnTo>
                    <a:pt x="129" y="271"/>
                  </a:lnTo>
                  <a:lnTo>
                    <a:pt x="129" y="267"/>
                  </a:lnTo>
                  <a:lnTo>
                    <a:pt x="124" y="254"/>
                  </a:lnTo>
                  <a:lnTo>
                    <a:pt x="124" y="236"/>
                  </a:lnTo>
                  <a:lnTo>
                    <a:pt x="124" y="218"/>
                  </a:lnTo>
                  <a:lnTo>
                    <a:pt x="124" y="205"/>
                  </a:lnTo>
                  <a:lnTo>
                    <a:pt x="124" y="191"/>
                  </a:lnTo>
                  <a:lnTo>
                    <a:pt x="120" y="178"/>
                  </a:lnTo>
                  <a:lnTo>
                    <a:pt x="120" y="165"/>
                  </a:lnTo>
                  <a:lnTo>
                    <a:pt x="120" y="156"/>
                  </a:lnTo>
                  <a:lnTo>
                    <a:pt x="120" y="151"/>
                  </a:lnTo>
                  <a:lnTo>
                    <a:pt x="115" y="151"/>
                  </a:lnTo>
                  <a:lnTo>
                    <a:pt x="111" y="151"/>
                  </a:lnTo>
                  <a:lnTo>
                    <a:pt x="107" y="151"/>
                  </a:lnTo>
                  <a:lnTo>
                    <a:pt x="98" y="156"/>
                  </a:lnTo>
                  <a:lnTo>
                    <a:pt x="89" y="160"/>
                  </a:lnTo>
                  <a:lnTo>
                    <a:pt x="84" y="165"/>
                  </a:lnTo>
                  <a:lnTo>
                    <a:pt x="80" y="165"/>
                  </a:lnTo>
                  <a:lnTo>
                    <a:pt x="76" y="165"/>
                  </a:lnTo>
                  <a:lnTo>
                    <a:pt x="67" y="165"/>
                  </a:lnTo>
                  <a:lnTo>
                    <a:pt x="62" y="165"/>
                  </a:lnTo>
                  <a:lnTo>
                    <a:pt x="53" y="165"/>
                  </a:lnTo>
                  <a:lnTo>
                    <a:pt x="49" y="160"/>
                  </a:lnTo>
                  <a:lnTo>
                    <a:pt x="44" y="160"/>
                  </a:lnTo>
                  <a:lnTo>
                    <a:pt x="36" y="160"/>
                  </a:lnTo>
                  <a:lnTo>
                    <a:pt x="31" y="160"/>
                  </a:lnTo>
                  <a:lnTo>
                    <a:pt x="22" y="160"/>
                  </a:lnTo>
                  <a:lnTo>
                    <a:pt x="18" y="160"/>
                  </a:lnTo>
                  <a:lnTo>
                    <a:pt x="13" y="160"/>
                  </a:lnTo>
                  <a:lnTo>
                    <a:pt x="9" y="160"/>
                  </a:lnTo>
                  <a:lnTo>
                    <a:pt x="5" y="160"/>
                  </a:lnTo>
                  <a:lnTo>
                    <a:pt x="0" y="160"/>
                  </a:lnTo>
                  <a:lnTo>
                    <a:pt x="0" y="165"/>
                  </a:lnTo>
                  <a:lnTo>
                    <a:pt x="5" y="165"/>
                  </a:lnTo>
                  <a:lnTo>
                    <a:pt x="9" y="169"/>
                  </a:lnTo>
                  <a:lnTo>
                    <a:pt x="13" y="178"/>
                  </a:lnTo>
                  <a:lnTo>
                    <a:pt x="13" y="183"/>
                  </a:lnTo>
                  <a:lnTo>
                    <a:pt x="22" y="183"/>
                  </a:lnTo>
                  <a:lnTo>
                    <a:pt x="27" y="187"/>
                  </a:lnTo>
                  <a:lnTo>
                    <a:pt x="31" y="196"/>
                  </a:lnTo>
                  <a:lnTo>
                    <a:pt x="31" y="200"/>
                  </a:lnTo>
                  <a:lnTo>
                    <a:pt x="36" y="200"/>
                  </a:lnTo>
                  <a:lnTo>
                    <a:pt x="40" y="209"/>
                  </a:lnTo>
                  <a:lnTo>
                    <a:pt x="44" y="214"/>
                  </a:lnTo>
                  <a:lnTo>
                    <a:pt x="49" y="218"/>
                  </a:lnTo>
                  <a:lnTo>
                    <a:pt x="49" y="222"/>
                  </a:lnTo>
                  <a:lnTo>
                    <a:pt x="53" y="227"/>
                  </a:lnTo>
                  <a:lnTo>
                    <a:pt x="58" y="236"/>
                  </a:lnTo>
                  <a:lnTo>
                    <a:pt x="62" y="245"/>
                  </a:lnTo>
                  <a:lnTo>
                    <a:pt x="67" y="249"/>
                  </a:lnTo>
                  <a:lnTo>
                    <a:pt x="67" y="262"/>
                  </a:lnTo>
                  <a:lnTo>
                    <a:pt x="71" y="271"/>
                  </a:lnTo>
                  <a:lnTo>
                    <a:pt x="76" y="285"/>
                  </a:lnTo>
                  <a:lnTo>
                    <a:pt x="84" y="311"/>
                  </a:lnTo>
                  <a:lnTo>
                    <a:pt x="89" y="329"/>
                  </a:lnTo>
                  <a:lnTo>
                    <a:pt x="98" y="342"/>
                  </a:lnTo>
                  <a:lnTo>
                    <a:pt x="102" y="356"/>
                  </a:lnTo>
                  <a:lnTo>
                    <a:pt x="102" y="360"/>
                  </a:lnTo>
                  <a:lnTo>
                    <a:pt x="107" y="369"/>
                  </a:lnTo>
                  <a:lnTo>
                    <a:pt x="111" y="378"/>
                  </a:lnTo>
                  <a:lnTo>
                    <a:pt x="115" y="378"/>
                  </a:lnTo>
                  <a:lnTo>
                    <a:pt x="120" y="378"/>
                  </a:lnTo>
                  <a:lnTo>
                    <a:pt x="120" y="382"/>
                  </a:lnTo>
                  <a:lnTo>
                    <a:pt x="124" y="387"/>
                  </a:lnTo>
                  <a:lnTo>
                    <a:pt x="129" y="387"/>
                  </a:lnTo>
                  <a:lnTo>
                    <a:pt x="133" y="387"/>
                  </a:lnTo>
                  <a:lnTo>
                    <a:pt x="138" y="387"/>
                  </a:lnTo>
                  <a:lnTo>
                    <a:pt x="151" y="387"/>
                  </a:lnTo>
                  <a:lnTo>
                    <a:pt x="155" y="387"/>
                  </a:lnTo>
                  <a:lnTo>
                    <a:pt x="164" y="382"/>
                  </a:lnTo>
                  <a:lnTo>
                    <a:pt x="173" y="378"/>
                  </a:lnTo>
                  <a:lnTo>
                    <a:pt x="178" y="378"/>
                  </a:lnTo>
                  <a:lnTo>
                    <a:pt x="182" y="378"/>
                  </a:lnTo>
                  <a:lnTo>
                    <a:pt x="186" y="373"/>
                  </a:lnTo>
                  <a:lnTo>
                    <a:pt x="191" y="369"/>
                  </a:lnTo>
                  <a:lnTo>
                    <a:pt x="191" y="360"/>
                  </a:lnTo>
                  <a:lnTo>
                    <a:pt x="191" y="356"/>
                  </a:lnTo>
                  <a:lnTo>
                    <a:pt x="191" y="351"/>
                  </a:lnTo>
                  <a:lnTo>
                    <a:pt x="195" y="342"/>
                  </a:lnTo>
                  <a:lnTo>
                    <a:pt x="195" y="338"/>
                  </a:lnTo>
                  <a:lnTo>
                    <a:pt x="195" y="333"/>
                  </a:lnTo>
                  <a:lnTo>
                    <a:pt x="200" y="325"/>
                  </a:lnTo>
                  <a:lnTo>
                    <a:pt x="204" y="320"/>
                  </a:lnTo>
                  <a:lnTo>
                    <a:pt x="204" y="316"/>
                  </a:lnTo>
                  <a:lnTo>
                    <a:pt x="209" y="307"/>
                  </a:lnTo>
                  <a:lnTo>
                    <a:pt x="213" y="298"/>
                  </a:lnTo>
                  <a:lnTo>
                    <a:pt x="226" y="289"/>
                  </a:lnTo>
                  <a:lnTo>
                    <a:pt x="231" y="280"/>
                  </a:lnTo>
                  <a:lnTo>
                    <a:pt x="244" y="271"/>
                  </a:lnTo>
                  <a:lnTo>
                    <a:pt x="249" y="262"/>
                  </a:lnTo>
                  <a:lnTo>
                    <a:pt x="257" y="254"/>
                  </a:lnTo>
                  <a:lnTo>
                    <a:pt x="262" y="245"/>
                  </a:lnTo>
                  <a:lnTo>
                    <a:pt x="262" y="240"/>
                  </a:lnTo>
                  <a:lnTo>
                    <a:pt x="262" y="236"/>
                  </a:lnTo>
                  <a:lnTo>
                    <a:pt x="262" y="227"/>
                  </a:lnTo>
                  <a:lnTo>
                    <a:pt x="262" y="222"/>
                  </a:lnTo>
                  <a:lnTo>
                    <a:pt x="262" y="218"/>
                  </a:lnTo>
                  <a:lnTo>
                    <a:pt x="262" y="214"/>
                  </a:lnTo>
                  <a:lnTo>
                    <a:pt x="262" y="205"/>
                  </a:lnTo>
                  <a:lnTo>
                    <a:pt x="262" y="200"/>
                  </a:lnTo>
                  <a:lnTo>
                    <a:pt x="262" y="196"/>
                  </a:lnTo>
                  <a:lnTo>
                    <a:pt x="266" y="191"/>
                  </a:lnTo>
                  <a:lnTo>
                    <a:pt x="271" y="187"/>
                  </a:lnTo>
                  <a:lnTo>
                    <a:pt x="275" y="183"/>
                  </a:lnTo>
                  <a:lnTo>
                    <a:pt x="280" y="183"/>
                  </a:lnTo>
                  <a:lnTo>
                    <a:pt x="284" y="183"/>
                  </a:lnTo>
                  <a:lnTo>
                    <a:pt x="293" y="183"/>
                  </a:lnTo>
                  <a:lnTo>
                    <a:pt x="297" y="183"/>
                  </a:lnTo>
                  <a:lnTo>
                    <a:pt x="302" y="183"/>
                  </a:lnTo>
                  <a:lnTo>
                    <a:pt x="320" y="174"/>
                  </a:lnTo>
                  <a:lnTo>
                    <a:pt x="342" y="165"/>
                  </a:lnTo>
                  <a:lnTo>
                    <a:pt x="359" y="165"/>
                  </a:lnTo>
                  <a:lnTo>
                    <a:pt x="368" y="160"/>
                  </a:lnTo>
                  <a:lnTo>
                    <a:pt x="382" y="156"/>
                  </a:lnTo>
                  <a:lnTo>
                    <a:pt x="391" y="156"/>
                  </a:lnTo>
                  <a:lnTo>
                    <a:pt x="399" y="151"/>
                  </a:lnTo>
                  <a:lnTo>
                    <a:pt x="408" y="147"/>
                  </a:lnTo>
                  <a:lnTo>
                    <a:pt x="417" y="147"/>
                  </a:lnTo>
                  <a:lnTo>
                    <a:pt x="435" y="138"/>
                  </a:lnTo>
                  <a:lnTo>
                    <a:pt x="448" y="129"/>
                  </a:lnTo>
                  <a:lnTo>
                    <a:pt x="462" y="120"/>
                  </a:lnTo>
                  <a:lnTo>
                    <a:pt x="470" y="111"/>
                  </a:lnTo>
                  <a:lnTo>
                    <a:pt x="488" y="103"/>
                  </a:lnTo>
                  <a:lnTo>
                    <a:pt x="501" y="94"/>
                  </a:lnTo>
                  <a:lnTo>
                    <a:pt x="506" y="116"/>
                  </a:lnTo>
                  <a:lnTo>
                    <a:pt x="506" y="120"/>
                  </a:lnTo>
                  <a:lnTo>
                    <a:pt x="506" y="129"/>
                  </a:lnTo>
                  <a:lnTo>
                    <a:pt x="506" y="138"/>
                  </a:lnTo>
                  <a:lnTo>
                    <a:pt x="506" y="151"/>
                  </a:lnTo>
                  <a:lnTo>
                    <a:pt x="506" y="165"/>
                  </a:lnTo>
                  <a:lnTo>
                    <a:pt x="506" y="183"/>
                  </a:lnTo>
                  <a:lnTo>
                    <a:pt x="501" y="196"/>
                  </a:lnTo>
                  <a:lnTo>
                    <a:pt x="493" y="218"/>
                  </a:lnTo>
                  <a:lnTo>
                    <a:pt x="488" y="245"/>
                  </a:lnTo>
                  <a:lnTo>
                    <a:pt x="493" y="245"/>
                  </a:lnTo>
                  <a:lnTo>
                    <a:pt x="501" y="240"/>
                  </a:lnTo>
                  <a:lnTo>
                    <a:pt x="506" y="236"/>
                  </a:lnTo>
                  <a:lnTo>
                    <a:pt x="510" y="236"/>
                  </a:lnTo>
                  <a:lnTo>
                    <a:pt x="519" y="231"/>
                  </a:lnTo>
                  <a:lnTo>
                    <a:pt x="524" y="227"/>
                  </a:lnTo>
                  <a:lnTo>
                    <a:pt x="528" y="222"/>
                  </a:lnTo>
                  <a:lnTo>
                    <a:pt x="537" y="218"/>
                  </a:lnTo>
                  <a:lnTo>
                    <a:pt x="541" y="218"/>
                  </a:lnTo>
                  <a:lnTo>
                    <a:pt x="550" y="218"/>
                  </a:lnTo>
                  <a:lnTo>
                    <a:pt x="559" y="218"/>
                  </a:lnTo>
                  <a:lnTo>
                    <a:pt x="572" y="218"/>
                  </a:lnTo>
                  <a:lnTo>
                    <a:pt x="577" y="218"/>
                  </a:lnTo>
                  <a:lnTo>
                    <a:pt x="586" y="214"/>
                  </a:lnTo>
                  <a:lnTo>
                    <a:pt x="586" y="209"/>
                  </a:lnTo>
                  <a:lnTo>
                    <a:pt x="586" y="200"/>
                  </a:lnTo>
                  <a:lnTo>
                    <a:pt x="586" y="191"/>
                  </a:lnTo>
                  <a:lnTo>
                    <a:pt x="586" y="183"/>
                  </a:lnTo>
                  <a:lnTo>
                    <a:pt x="586" y="165"/>
                  </a:lnTo>
                  <a:lnTo>
                    <a:pt x="586" y="151"/>
                  </a:lnTo>
                  <a:lnTo>
                    <a:pt x="581" y="143"/>
                  </a:lnTo>
                  <a:lnTo>
                    <a:pt x="581" y="129"/>
                  </a:lnTo>
                  <a:lnTo>
                    <a:pt x="577" y="120"/>
                  </a:lnTo>
                  <a:lnTo>
                    <a:pt x="572" y="98"/>
                  </a:lnTo>
                  <a:lnTo>
                    <a:pt x="568" y="89"/>
                  </a:lnTo>
                  <a:lnTo>
                    <a:pt x="568" y="85"/>
                  </a:lnTo>
                  <a:lnTo>
                    <a:pt x="564" y="76"/>
                  </a:lnTo>
                  <a:lnTo>
                    <a:pt x="559" y="67"/>
                  </a:lnTo>
                  <a:lnTo>
                    <a:pt x="559" y="54"/>
                  </a:lnTo>
                  <a:lnTo>
                    <a:pt x="559" y="49"/>
                  </a:lnTo>
                  <a:lnTo>
                    <a:pt x="555" y="45"/>
                  </a:lnTo>
                  <a:lnTo>
                    <a:pt x="550" y="36"/>
                  </a:lnTo>
                  <a:lnTo>
                    <a:pt x="546" y="32"/>
                  </a:lnTo>
                  <a:lnTo>
                    <a:pt x="541" y="23"/>
                  </a:lnTo>
                  <a:lnTo>
                    <a:pt x="541" y="18"/>
                  </a:lnTo>
                  <a:lnTo>
                    <a:pt x="541" y="14"/>
                  </a:lnTo>
                  <a:lnTo>
                    <a:pt x="537" y="9"/>
                  </a:lnTo>
                  <a:lnTo>
                    <a:pt x="537" y="5"/>
                  </a:lnTo>
                  <a:lnTo>
                    <a:pt x="533" y="0"/>
                  </a:lnTo>
                  <a:lnTo>
                    <a:pt x="528" y="0"/>
                  </a:lnTo>
                  <a:lnTo>
                    <a:pt x="524" y="0"/>
                  </a:lnTo>
                  <a:lnTo>
                    <a:pt x="519" y="0"/>
                  </a:lnTo>
                  <a:lnTo>
                    <a:pt x="515" y="0"/>
                  </a:lnTo>
                  <a:lnTo>
                    <a:pt x="510" y="0"/>
                  </a:lnTo>
                  <a:lnTo>
                    <a:pt x="506" y="5"/>
                  </a:lnTo>
                  <a:lnTo>
                    <a:pt x="501" y="9"/>
                  </a:lnTo>
                  <a:lnTo>
                    <a:pt x="497" y="18"/>
                  </a:lnTo>
                  <a:lnTo>
                    <a:pt x="493" y="18"/>
                  </a:lnTo>
                  <a:lnTo>
                    <a:pt x="488" y="23"/>
                  </a:lnTo>
                  <a:lnTo>
                    <a:pt x="488" y="27"/>
                  </a:lnTo>
                  <a:lnTo>
                    <a:pt x="488" y="32"/>
                  </a:lnTo>
                  <a:lnTo>
                    <a:pt x="484" y="36"/>
                  </a:lnTo>
                  <a:lnTo>
                    <a:pt x="479" y="36"/>
                  </a:lnTo>
                  <a:lnTo>
                    <a:pt x="470" y="40"/>
                  </a:lnTo>
                  <a:lnTo>
                    <a:pt x="466" y="45"/>
                  </a:lnTo>
                  <a:lnTo>
                    <a:pt x="453" y="54"/>
                  </a:lnTo>
                  <a:lnTo>
                    <a:pt x="444" y="58"/>
                  </a:lnTo>
                  <a:lnTo>
                    <a:pt x="430" y="63"/>
                  </a:lnTo>
                  <a:lnTo>
                    <a:pt x="426" y="67"/>
                  </a:lnTo>
                  <a:lnTo>
                    <a:pt x="422" y="67"/>
                  </a:lnTo>
                  <a:lnTo>
                    <a:pt x="417" y="67"/>
                  </a:lnTo>
                  <a:lnTo>
                    <a:pt x="413" y="72"/>
                  </a:lnTo>
                  <a:lnTo>
                    <a:pt x="417" y="72"/>
                  </a:lnTo>
                  <a:lnTo>
                    <a:pt x="413" y="72"/>
                  </a:lnTo>
                  <a:lnTo>
                    <a:pt x="408" y="67"/>
                  </a:lnTo>
                  <a:lnTo>
                    <a:pt x="404" y="67"/>
                  </a:lnTo>
                  <a:lnTo>
                    <a:pt x="399" y="63"/>
                  </a:lnTo>
                  <a:lnTo>
                    <a:pt x="395" y="58"/>
                  </a:lnTo>
                  <a:lnTo>
                    <a:pt x="391" y="54"/>
                  </a:lnTo>
                  <a:lnTo>
                    <a:pt x="386" y="54"/>
                  </a:lnTo>
                  <a:lnTo>
                    <a:pt x="373" y="54"/>
                  </a:lnTo>
                  <a:lnTo>
                    <a:pt x="364" y="54"/>
                  </a:lnTo>
                  <a:lnTo>
                    <a:pt x="355" y="54"/>
                  </a:lnTo>
                  <a:lnTo>
                    <a:pt x="351" y="54"/>
                  </a:lnTo>
                  <a:lnTo>
                    <a:pt x="333" y="63"/>
                  </a:lnTo>
                  <a:lnTo>
                    <a:pt x="293" y="49"/>
                  </a:lnTo>
                  <a:lnTo>
                    <a:pt x="284" y="49"/>
                  </a:lnTo>
                  <a:lnTo>
                    <a:pt x="280" y="49"/>
                  </a:lnTo>
                  <a:lnTo>
                    <a:pt x="266" y="49"/>
                  </a:lnTo>
                  <a:lnTo>
                    <a:pt x="257" y="54"/>
                  </a:lnTo>
                  <a:lnTo>
                    <a:pt x="249" y="54"/>
                  </a:lnTo>
                  <a:lnTo>
                    <a:pt x="244" y="54"/>
                  </a:lnTo>
                  <a:lnTo>
                    <a:pt x="240" y="54"/>
                  </a:lnTo>
                  <a:lnTo>
                    <a:pt x="235" y="58"/>
                  </a:lnTo>
                  <a:lnTo>
                    <a:pt x="231" y="67"/>
                  </a:lnTo>
                  <a:lnTo>
                    <a:pt x="226" y="72"/>
                  </a:lnTo>
                  <a:lnTo>
                    <a:pt x="226" y="80"/>
                  </a:lnTo>
                  <a:lnTo>
                    <a:pt x="222" y="85"/>
                  </a:lnTo>
                  <a:lnTo>
                    <a:pt x="222" y="94"/>
                  </a:lnTo>
                  <a:lnTo>
                    <a:pt x="217" y="94"/>
                  </a:lnTo>
                  <a:lnTo>
                    <a:pt x="213" y="94"/>
                  </a:lnTo>
                  <a:lnTo>
                    <a:pt x="209" y="94"/>
                  </a:lnTo>
                  <a:lnTo>
                    <a:pt x="209" y="98"/>
                  </a:lnTo>
                  <a:lnTo>
                    <a:pt x="200" y="103"/>
                  </a:lnTo>
                  <a:lnTo>
                    <a:pt x="200" y="107"/>
                  </a:lnTo>
                  <a:lnTo>
                    <a:pt x="195" y="111"/>
                  </a:lnTo>
                  <a:lnTo>
                    <a:pt x="195" y="120"/>
                  </a:lnTo>
                  <a:lnTo>
                    <a:pt x="191" y="134"/>
                  </a:lnTo>
                  <a:lnTo>
                    <a:pt x="191" y="143"/>
                  </a:lnTo>
                  <a:lnTo>
                    <a:pt x="191" y="147"/>
                  </a:lnTo>
                  <a:lnTo>
                    <a:pt x="191" y="156"/>
                  </a:lnTo>
                  <a:lnTo>
                    <a:pt x="191" y="165"/>
                  </a:lnTo>
                  <a:lnTo>
                    <a:pt x="186" y="178"/>
                  </a:lnTo>
                  <a:lnTo>
                    <a:pt x="182" y="183"/>
                  </a:lnTo>
                  <a:lnTo>
                    <a:pt x="173" y="205"/>
                  </a:lnTo>
                  <a:lnTo>
                    <a:pt x="169" y="222"/>
                  </a:lnTo>
                  <a:lnTo>
                    <a:pt x="164" y="236"/>
                  </a:lnTo>
                  <a:lnTo>
                    <a:pt x="164" y="245"/>
                  </a:lnTo>
                  <a:lnTo>
                    <a:pt x="160" y="258"/>
                  </a:lnTo>
                  <a:lnTo>
                    <a:pt x="155" y="271"/>
                  </a:lnTo>
                  <a:lnTo>
                    <a:pt x="155" y="298"/>
                  </a:lnTo>
                  <a:lnTo>
                    <a:pt x="155" y="307"/>
                  </a:lnTo>
                  <a:lnTo>
                    <a:pt x="151" y="320"/>
                  </a:lnTo>
                  <a:close/>
                </a:path>
              </a:pathLst>
            </a:custGeom>
            <a:solidFill>
              <a:srgbClr val="E5CC4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24" name="Google Shape;424;p35"/>
            <p:cNvSpPr/>
            <p:nvPr/>
          </p:nvSpPr>
          <p:spPr>
            <a:xfrm>
              <a:off x="2617" y="3569"/>
              <a:ext cx="119" cy="227"/>
            </a:xfrm>
            <a:custGeom>
              <a:avLst/>
              <a:gdLst/>
              <a:ahLst/>
              <a:cxnLst/>
              <a:rect l="l" t="t" r="r" b="b"/>
              <a:pathLst>
                <a:path w="119" h="227" extrusionOk="0">
                  <a:moveTo>
                    <a:pt x="93" y="0"/>
                  </a:moveTo>
                  <a:lnTo>
                    <a:pt x="93" y="0"/>
                  </a:lnTo>
                  <a:lnTo>
                    <a:pt x="0" y="196"/>
                  </a:lnTo>
                  <a:lnTo>
                    <a:pt x="8" y="205"/>
                  </a:lnTo>
                  <a:lnTo>
                    <a:pt x="17" y="214"/>
                  </a:lnTo>
                  <a:lnTo>
                    <a:pt x="17" y="218"/>
                  </a:lnTo>
                  <a:lnTo>
                    <a:pt x="22" y="218"/>
                  </a:lnTo>
                  <a:lnTo>
                    <a:pt x="26" y="222"/>
                  </a:lnTo>
                  <a:lnTo>
                    <a:pt x="31" y="227"/>
                  </a:lnTo>
                  <a:lnTo>
                    <a:pt x="35" y="218"/>
                  </a:lnTo>
                  <a:lnTo>
                    <a:pt x="35" y="214"/>
                  </a:lnTo>
                  <a:lnTo>
                    <a:pt x="40" y="205"/>
                  </a:lnTo>
                  <a:lnTo>
                    <a:pt x="40" y="200"/>
                  </a:lnTo>
                  <a:lnTo>
                    <a:pt x="44" y="200"/>
                  </a:lnTo>
                  <a:lnTo>
                    <a:pt x="44" y="196"/>
                  </a:lnTo>
                  <a:lnTo>
                    <a:pt x="48" y="191"/>
                  </a:lnTo>
                  <a:lnTo>
                    <a:pt x="48" y="187"/>
                  </a:lnTo>
                  <a:lnTo>
                    <a:pt x="53" y="187"/>
                  </a:lnTo>
                  <a:lnTo>
                    <a:pt x="53" y="182"/>
                  </a:lnTo>
                  <a:lnTo>
                    <a:pt x="57" y="178"/>
                  </a:lnTo>
                  <a:lnTo>
                    <a:pt x="62" y="178"/>
                  </a:lnTo>
                  <a:lnTo>
                    <a:pt x="71" y="174"/>
                  </a:lnTo>
                  <a:lnTo>
                    <a:pt x="75" y="169"/>
                  </a:lnTo>
                  <a:lnTo>
                    <a:pt x="84" y="165"/>
                  </a:lnTo>
                  <a:lnTo>
                    <a:pt x="88" y="160"/>
                  </a:lnTo>
                  <a:lnTo>
                    <a:pt x="93" y="160"/>
                  </a:lnTo>
                  <a:lnTo>
                    <a:pt x="97" y="156"/>
                  </a:lnTo>
                  <a:lnTo>
                    <a:pt x="102" y="151"/>
                  </a:lnTo>
                  <a:lnTo>
                    <a:pt x="102" y="147"/>
                  </a:lnTo>
                  <a:lnTo>
                    <a:pt x="106" y="143"/>
                  </a:lnTo>
                  <a:lnTo>
                    <a:pt x="111" y="143"/>
                  </a:lnTo>
                  <a:lnTo>
                    <a:pt x="115" y="138"/>
                  </a:lnTo>
                  <a:lnTo>
                    <a:pt x="115" y="134"/>
                  </a:lnTo>
                  <a:lnTo>
                    <a:pt x="115" y="129"/>
                  </a:lnTo>
                  <a:lnTo>
                    <a:pt x="115" y="125"/>
                  </a:lnTo>
                  <a:lnTo>
                    <a:pt x="115" y="120"/>
                  </a:lnTo>
                  <a:lnTo>
                    <a:pt x="111" y="111"/>
                  </a:lnTo>
                  <a:lnTo>
                    <a:pt x="111" y="107"/>
                  </a:lnTo>
                  <a:lnTo>
                    <a:pt x="106" y="107"/>
                  </a:lnTo>
                  <a:lnTo>
                    <a:pt x="106" y="103"/>
                  </a:lnTo>
                  <a:lnTo>
                    <a:pt x="106" y="98"/>
                  </a:lnTo>
                  <a:lnTo>
                    <a:pt x="102" y="98"/>
                  </a:lnTo>
                  <a:lnTo>
                    <a:pt x="102" y="94"/>
                  </a:lnTo>
                  <a:lnTo>
                    <a:pt x="102" y="89"/>
                  </a:lnTo>
                  <a:lnTo>
                    <a:pt x="106" y="85"/>
                  </a:lnTo>
                  <a:lnTo>
                    <a:pt x="106" y="76"/>
                  </a:lnTo>
                  <a:lnTo>
                    <a:pt x="106" y="71"/>
                  </a:lnTo>
                  <a:lnTo>
                    <a:pt x="102" y="67"/>
                  </a:lnTo>
                  <a:lnTo>
                    <a:pt x="102" y="63"/>
                  </a:lnTo>
                  <a:lnTo>
                    <a:pt x="111" y="54"/>
                  </a:lnTo>
                  <a:lnTo>
                    <a:pt x="111" y="49"/>
                  </a:lnTo>
                  <a:lnTo>
                    <a:pt x="115" y="45"/>
                  </a:lnTo>
                  <a:lnTo>
                    <a:pt x="119" y="36"/>
                  </a:lnTo>
                  <a:lnTo>
                    <a:pt x="119" y="27"/>
                  </a:lnTo>
                  <a:lnTo>
                    <a:pt x="119" y="23"/>
                  </a:lnTo>
                  <a:lnTo>
                    <a:pt x="93" y="0"/>
                  </a:lnTo>
                  <a:close/>
                </a:path>
              </a:pathLst>
            </a:custGeom>
            <a:solidFill>
              <a:srgbClr val="33400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25" name="Google Shape;425;p35"/>
            <p:cNvSpPr/>
            <p:nvPr/>
          </p:nvSpPr>
          <p:spPr>
            <a:xfrm>
              <a:off x="2767" y="3498"/>
              <a:ext cx="471" cy="253"/>
            </a:xfrm>
            <a:custGeom>
              <a:avLst/>
              <a:gdLst/>
              <a:ahLst/>
              <a:cxnLst/>
              <a:rect l="l" t="t" r="r" b="b"/>
              <a:pathLst>
                <a:path w="471" h="253" extrusionOk="0">
                  <a:moveTo>
                    <a:pt x="351" y="0"/>
                  </a:moveTo>
                  <a:lnTo>
                    <a:pt x="351" y="0"/>
                  </a:lnTo>
                  <a:lnTo>
                    <a:pt x="329" y="0"/>
                  </a:lnTo>
                  <a:lnTo>
                    <a:pt x="329" y="5"/>
                  </a:lnTo>
                  <a:lnTo>
                    <a:pt x="329" y="9"/>
                  </a:lnTo>
                  <a:lnTo>
                    <a:pt x="329" y="18"/>
                  </a:lnTo>
                  <a:lnTo>
                    <a:pt x="324" y="23"/>
                  </a:lnTo>
                  <a:lnTo>
                    <a:pt x="315" y="23"/>
                  </a:lnTo>
                  <a:lnTo>
                    <a:pt x="307" y="23"/>
                  </a:lnTo>
                  <a:lnTo>
                    <a:pt x="298" y="27"/>
                  </a:lnTo>
                  <a:lnTo>
                    <a:pt x="289" y="27"/>
                  </a:lnTo>
                  <a:lnTo>
                    <a:pt x="284" y="32"/>
                  </a:lnTo>
                  <a:lnTo>
                    <a:pt x="280" y="32"/>
                  </a:lnTo>
                  <a:lnTo>
                    <a:pt x="271" y="36"/>
                  </a:lnTo>
                  <a:lnTo>
                    <a:pt x="258" y="45"/>
                  </a:lnTo>
                  <a:lnTo>
                    <a:pt x="249" y="49"/>
                  </a:lnTo>
                  <a:lnTo>
                    <a:pt x="236" y="54"/>
                  </a:lnTo>
                  <a:lnTo>
                    <a:pt x="227" y="63"/>
                  </a:lnTo>
                  <a:lnTo>
                    <a:pt x="218" y="71"/>
                  </a:lnTo>
                  <a:lnTo>
                    <a:pt x="200" y="89"/>
                  </a:lnTo>
                  <a:lnTo>
                    <a:pt x="187" y="89"/>
                  </a:lnTo>
                  <a:lnTo>
                    <a:pt x="178" y="98"/>
                  </a:lnTo>
                  <a:lnTo>
                    <a:pt x="165" y="107"/>
                  </a:lnTo>
                  <a:lnTo>
                    <a:pt x="160" y="107"/>
                  </a:lnTo>
                  <a:lnTo>
                    <a:pt x="147" y="111"/>
                  </a:lnTo>
                  <a:lnTo>
                    <a:pt x="138" y="116"/>
                  </a:lnTo>
                  <a:lnTo>
                    <a:pt x="129" y="120"/>
                  </a:lnTo>
                  <a:lnTo>
                    <a:pt x="116" y="125"/>
                  </a:lnTo>
                  <a:lnTo>
                    <a:pt x="107" y="125"/>
                  </a:lnTo>
                  <a:lnTo>
                    <a:pt x="94" y="125"/>
                  </a:lnTo>
                  <a:lnTo>
                    <a:pt x="76" y="129"/>
                  </a:lnTo>
                  <a:lnTo>
                    <a:pt x="58" y="134"/>
                  </a:lnTo>
                  <a:lnTo>
                    <a:pt x="40" y="134"/>
                  </a:lnTo>
                  <a:lnTo>
                    <a:pt x="32" y="138"/>
                  </a:lnTo>
                  <a:lnTo>
                    <a:pt x="23" y="138"/>
                  </a:lnTo>
                  <a:lnTo>
                    <a:pt x="18" y="138"/>
                  </a:lnTo>
                  <a:lnTo>
                    <a:pt x="14" y="142"/>
                  </a:lnTo>
                  <a:lnTo>
                    <a:pt x="9" y="142"/>
                  </a:lnTo>
                  <a:lnTo>
                    <a:pt x="5" y="142"/>
                  </a:lnTo>
                  <a:lnTo>
                    <a:pt x="0" y="147"/>
                  </a:lnTo>
                  <a:lnTo>
                    <a:pt x="0" y="151"/>
                  </a:lnTo>
                  <a:lnTo>
                    <a:pt x="0" y="156"/>
                  </a:lnTo>
                  <a:lnTo>
                    <a:pt x="5" y="160"/>
                  </a:lnTo>
                  <a:lnTo>
                    <a:pt x="5" y="169"/>
                  </a:lnTo>
                  <a:lnTo>
                    <a:pt x="5" y="178"/>
                  </a:lnTo>
                  <a:lnTo>
                    <a:pt x="9" y="187"/>
                  </a:lnTo>
                  <a:lnTo>
                    <a:pt x="9" y="191"/>
                  </a:lnTo>
                  <a:lnTo>
                    <a:pt x="9" y="196"/>
                  </a:lnTo>
                  <a:lnTo>
                    <a:pt x="14" y="196"/>
                  </a:lnTo>
                  <a:lnTo>
                    <a:pt x="14" y="200"/>
                  </a:lnTo>
                  <a:lnTo>
                    <a:pt x="14" y="209"/>
                  </a:lnTo>
                  <a:lnTo>
                    <a:pt x="14" y="214"/>
                  </a:lnTo>
                  <a:lnTo>
                    <a:pt x="14" y="218"/>
                  </a:lnTo>
                  <a:lnTo>
                    <a:pt x="14" y="222"/>
                  </a:lnTo>
                  <a:lnTo>
                    <a:pt x="14" y="227"/>
                  </a:lnTo>
                  <a:lnTo>
                    <a:pt x="23" y="222"/>
                  </a:lnTo>
                  <a:lnTo>
                    <a:pt x="32" y="218"/>
                  </a:lnTo>
                  <a:lnTo>
                    <a:pt x="36" y="218"/>
                  </a:lnTo>
                  <a:lnTo>
                    <a:pt x="40" y="218"/>
                  </a:lnTo>
                  <a:lnTo>
                    <a:pt x="45" y="214"/>
                  </a:lnTo>
                  <a:lnTo>
                    <a:pt x="58" y="214"/>
                  </a:lnTo>
                  <a:lnTo>
                    <a:pt x="71" y="214"/>
                  </a:lnTo>
                  <a:lnTo>
                    <a:pt x="80" y="214"/>
                  </a:lnTo>
                  <a:lnTo>
                    <a:pt x="89" y="214"/>
                  </a:lnTo>
                  <a:lnTo>
                    <a:pt x="94" y="214"/>
                  </a:lnTo>
                  <a:lnTo>
                    <a:pt x="103" y="214"/>
                  </a:lnTo>
                  <a:lnTo>
                    <a:pt x="111" y="214"/>
                  </a:lnTo>
                  <a:lnTo>
                    <a:pt x="116" y="214"/>
                  </a:lnTo>
                  <a:lnTo>
                    <a:pt x="129" y="205"/>
                  </a:lnTo>
                  <a:lnTo>
                    <a:pt x="129" y="200"/>
                  </a:lnTo>
                  <a:lnTo>
                    <a:pt x="134" y="200"/>
                  </a:lnTo>
                  <a:lnTo>
                    <a:pt x="142" y="196"/>
                  </a:lnTo>
                  <a:lnTo>
                    <a:pt x="174" y="191"/>
                  </a:lnTo>
                  <a:lnTo>
                    <a:pt x="205" y="182"/>
                  </a:lnTo>
                  <a:lnTo>
                    <a:pt x="222" y="178"/>
                  </a:lnTo>
                  <a:lnTo>
                    <a:pt x="236" y="174"/>
                  </a:lnTo>
                  <a:lnTo>
                    <a:pt x="253" y="165"/>
                  </a:lnTo>
                  <a:lnTo>
                    <a:pt x="271" y="156"/>
                  </a:lnTo>
                  <a:lnTo>
                    <a:pt x="276" y="151"/>
                  </a:lnTo>
                  <a:lnTo>
                    <a:pt x="280" y="142"/>
                  </a:lnTo>
                  <a:lnTo>
                    <a:pt x="284" y="142"/>
                  </a:lnTo>
                  <a:lnTo>
                    <a:pt x="289" y="138"/>
                  </a:lnTo>
                  <a:lnTo>
                    <a:pt x="289" y="134"/>
                  </a:lnTo>
                  <a:lnTo>
                    <a:pt x="293" y="129"/>
                  </a:lnTo>
                  <a:lnTo>
                    <a:pt x="293" y="142"/>
                  </a:lnTo>
                  <a:lnTo>
                    <a:pt x="293" y="147"/>
                  </a:lnTo>
                  <a:lnTo>
                    <a:pt x="289" y="156"/>
                  </a:lnTo>
                  <a:lnTo>
                    <a:pt x="289" y="160"/>
                  </a:lnTo>
                  <a:lnTo>
                    <a:pt x="289" y="165"/>
                  </a:lnTo>
                  <a:lnTo>
                    <a:pt x="280" y="169"/>
                  </a:lnTo>
                  <a:lnTo>
                    <a:pt x="276" y="169"/>
                  </a:lnTo>
                  <a:lnTo>
                    <a:pt x="271" y="174"/>
                  </a:lnTo>
                  <a:lnTo>
                    <a:pt x="267" y="174"/>
                  </a:lnTo>
                  <a:lnTo>
                    <a:pt x="262" y="178"/>
                  </a:lnTo>
                  <a:lnTo>
                    <a:pt x="258" y="178"/>
                  </a:lnTo>
                  <a:lnTo>
                    <a:pt x="253" y="182"/>
                  </a:lnTo>
                  <a:lnTo>
                    <a:pt x="253" y="196"/>
                  </a:lnTo>
                  <a:lnTo>
                    <a:pt x="249" y="200"/>
                  </a:lnTo>
                  <a:lnTo>
                    <a:pt x="244" y="205"/>
                  </a:lnTo>
                  <a:lnTo>
                    <a:pt x="240" y="209"/>
                  </a:lnTo>
                  <a:lnTo>
                    <a:pt x="236" y="214"/>
                  </a:lnTo>
                  <a:lnTo>
                    <a:pt x="227" y="218"/>
                  </a:lnTo>
                  <a:lnTo>
                    <a:pt x="218" y="222"/>
                  </a:lnTo>
                  <a:lnTo>
                    <a:pt x="200" y="231"/>
                  </a:lnTo>
                  <a:lnTo>
                    <a:pt x="196" y="231"/>
                  </a:lnTo>
                  <a:lnTo>
                    <a:pt x="191" y="236"/>
                  </a:lnTo>
                  <a:lnTo>
                    <a:pt x="187" y="236"/>
                  </a:lnTo>
                  <a:lnTo>
                    <a:pt x="182" y="236"/>
                  </a:lnTo>
                  <a:lnTo>
                    <a:pt x="182" y="240"/>
                  </a:lnTo>
                  <a:lnTo>
                    <a:pt x="178" y="245"/>
                  </a:lnTo>
                  <a:lnTo>
                    <a:pt x="174" y="253"/>
                  </a:lnTo>
                  <a:lnTo>
                    <a:pt x="169" y="253"/>
                  </a:lnTo>
                  <a:lnTo>
                    <a:pt x="178" y="253"/>
                  </a:lnTo>
                  <a:lnTo>
                    <a:pt x="187" y="249"/>
                  </a:lnTo>
                  <a:lnTo>
                    <a:pt x="205" y="240"/>
                  </a:lnTo>
                  <a:lnTo>
                    <a:pt x="249" y="231"/>
                  </a:lnTo>
                  <a:lnTo>
                    <a:pt x="253" y="227"/>
                  </a:lnTo>
                  <a:lnTo>
                    <a:pt x="262" y="227"/>
                  </a:lnTo>
                  <a:lnTo>
                    <a:pt x="267" y="227"/>
                  </a:lnTo>
                  <a:lnTo>
                    <a:pt x="271" y="222"/>
                  </a:lnTo>
                  <a:lnTo>
                    <a:pt x="276" y="218"/>
                  </a:lnTo>
                  <a:lnTo>
                    <a:pt x="276" y="214"/>
                  </a:lnTo>
                  <a:lnTo>
                    <a:pt x="280" y="214"/>
                  </a:lnTo>
                  <a:lnTo>
                    <a:pt x="284" y="200"/>
                  </a:lnTo>
                  <a:lnTo>
                    <a:pt x="289" y="196"/>
                  </a:lnTo>
                  <a:lnTo>
                    <a:pt x="293" y="196"/>
                  </a:lnTo>
                  <a:lnTo>
                    <a:pt x="298" y="196"/>
                  </a:lnTo>
                  <a:lnTo>
                    <a:pt x="302" y="191"/>
                  </a:lnTo>
                  <a:lnTo>
                    <a:pt x="307" y="196"/>
                  </a:lnTo>
                  <a:lnTo>
                    <a:pt x="320" y="196"/>
                  </a:lnTo>
                  <a:lnTo>
                    <a:pt x="329" y="196"/>
                  </a:lnTo>
                  <a:lnTo>
                    <a:pt x="338" y="200"/>
                  </a:lnTo>
                  <a:lnTo>
                    <a:pt x="364" y="200"/>
                  </a:lnTo>
                  <a:lnTo>
                    <a:pt x="378" y="200"/>
                  </a:lnTo>
                  <a:lnTo>
                    <a:pt x="395" y="200"/>
                  </a:lnTo>
                  <a:lnTo>
                    <a:pt x="413" y="200"/>
                  </a:lnTo>
                  <a:lnTo>
                    <a:pt x="426" y="200"/>
                  </a:lnTo>
                  <a:lnTo>
                    <a:pt x="431" y="200"/>
                  </a:lnTo>
                  <a:lnTo>
                    <a:pt x="435" y="200"/>
                  </a:lnTo>
                  <a:lnTo>
                    <a:pt x="440" y="196"/>
                  </a:lnTo>
                  <a:lnTo>
                    <a:pt x="444" y="196"/>
                  </a:lnTo>
                  <a:lnTo>
                    <a:pt x="449" y="196"/>
                  </a:lnTo>
                  <a:lnTo>
                    <a:pt x="449" y="191"/>
                  </a:lnTo>
                  <a:lnTo>
                    <a:pt x="449" y="187"/>
                  </a:lnTo>
                  <a:lnTo>
                    <a:pt x="449" y="182"/>
                  </a:lnTo>
                  <a:lnTo>
                    <a:pt x="449" y="178"/>
                  </a:lnTo>
                  <a:lnTo>
                    <a:pt x="449" y="169"/>
                  </a:lnTo>
                  <a:lnTo>
                    <a:pt x="444" y="160"/>
                  </a:lnTo>
                  <a:lnTo>
                    <a:pt x="440" y="147"/>
                  </a:lnTo>
                  <a:lnTo>
                    <a:pt x="435" y="142"/>
                  </a:lnTo>
                  <a:lnTo>
                    <a:pt x="431" y="134"/>
                  </a:lnTo>
                  <a:lnTo>
                    <a:pt x="431" y="129"/>
                  </a:lnTo>
                  <a:lnTo>
                    <a:pt x="431" y="125"/>
                  </a:lnTo>
                  <a:lnTo>
                    <a:pt x="431" y="120"/>
                  </a:lnTo>
                  <a:lnTo>
                    <a:pt x="431" y="116"/>
                  </a:lnTo>
                  <a:lnTo>
                    <a:pt x="431" y="107"/>
                  </a:lnTo>
                  <a:lnTo>
                    <a:pt x="431" y="94"/>
                  </a:lnTo>
                  <a:lnTo>
                    <a:pt x="431" y="89"/>
                  </a:lnTo>
                  <a:lnTo>
                    <a:pt x="435" y="89"/>
                  </a:lnTo>
                  <a:lnTo>
                    <a:pt x="435" y="85"/>
                  </a:lnTo>
                  <a:lnTo>
                    <a:pt x="435" y="80"/>
                  </a:lnTo>
                  <a:lnTo>
                    <a:pt x="440" y="76"/>
                  </a:lnTo>
                  <a:lnTo>
                    <a:pt x="444" y="76"/>
                  </a:lnTo>
                  <a:lnTo>
                    <a:pt x="449" y="71"/>
                  </a:lnTo>
                  <a:lnTo>
                    <a:pt x="453" y="67"/>
                  </a:lnTo>
                  <a:lnTo>
                    <a:pt x="462" y="58"/>
                  </a:lnTo>
                  <a:lnTo>
                    <a:pt x="466" y="58"/>
                  </a:lnTo>
                  <a:lnTo>
                    <a:pt x="466" y="54"/>
                  </a:lnTo>
                  <a:lnTo>
                    <a:pt x="471" y="49"/>
                  </a:lnTo>
                  <a:lnTo>
                    <a:pt x="471" y="40"/>
                  </a:lnTo>
                  <a:lnTo>
                    <a:pt x="471" y="36"/>
                  </a:lnTo>
                  <a:lnTo>
                    <a:pt x="466" y="36"/>
                  </a:lnTo>
                  <a:lnTo>
                    <a:pt x="457" y="36"/>
                  </a:lnTo>
                  <a:lnTo>
                    <a:pt x="449" y="40"/>
                  </a:lnTo>
                  <a:lnTo>
                    <a:pt x="440" y="40"/>
                  </a:lnTo>
                  <a:lnTo>
                    <a:pt x="435" y="40"/>
                  </a:lnTo>
                  <a:lnTo>
                    <a:pt x="426" y="36"/>
                  </a:lnTo>
                  <a:lnTo>
                    <a:pt x="413" y="36"/>
                  </a:lnTo>
                  <a:lnTo>
                    <a:pt x="404" y="32"/>
                  </a:lnTo>
                  <a:lnTo>
                    <a:pt x="382" y="18"/>
                  </a:lnTo>
                  <a:lnTo>
                    <a:pt x="373" y="18"/>
                  </a:lnTo>
                  <a:lnTo>
                    <a:pt x="364" y="14"/>
                  </a:lnTo>
                  <a:lnTo>
                    <a:pt x="360" y="14"/>
                  </a:lnTo>
                  <a:lnTo>
                    <a:pt x="355" y="14"/>
                  </a:lnTo>
                  <a:lnTo>
                    <a:pt x="351" y="14"/>
                  </a:lnTo>
                  <a:lnTo>
                    <a:pt x="351" y="9"/>
                  </a:lnTo>
                  <a:lnTo>
                    <a:pt x="347" y="9"/>
                  </a:lnTo>
                  <a:lnTo>
                    <a:pt x="347" y="5"/>
                  </a:lnTo>
                  <a:lnTo>
                    <a:pt x="347" y="0"/>
                  </a:lnTo>
                  <a:lnTo>
                    <a:pt x="351" y="0"/>
                  </a:lnTo>
                  <a:close/>
                </a:path>
              </a:pathLst>
            </a:custGeom>
            <a:solidFill>
              <a:srgbClr val="E5E5E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26" name="Google Shape;426;p35"/>
            <p:cNvSpPr/>
            <p:nvPr/>
          </p:nvSpPr>
          <p:spPr>
            <a:xfrm>
              <a:off x="3082" y="3379"/>
              <a:ext cx="236" cy="164"/>
            </a:xfrm>
            <a:custGeom>
              <a:avLst/>
              <a:gdLst/>
              <a:ahLst/>
              <a:cxnLst/>
              <a:rect l="l" t="t" r="r" b="b"/>
              <a:pathLst>
                <a:path w="236" h="164" extrusionOk="0">
                  <a:moveTo>
                    <a:pt x="27" y="17"/>
                  </a:moveTo>
                  <a:lnTo>
                    <a:pt x="27" y="17"/>
                  </a:lnTo>
                  <a:lnTo>
                    <a:pt x="23" y="17"/>
                  </a:lnTo>
                  <a:lnTo>
                    <a:pt x="14" y="17"/>
                  </a:lnTo>
                  <a:lnTo>
                    <a:pt x="9" y="17"/>
                  </a:lnTo>
                  <a:lnTo>
                    <a:pt x="9" y="22"/>
                  </a:lnTo>
                  <a:lnTo>
                    <a:pt x="5" y="22"/>
                  </a:lnTo>
                  <a:lnTo>
                    <a:pt x="0" y="26"/>
                  </a:lnTo>
                  <a:lnTo>
                    <a:pt x="0" y="31"/>
                  </a:lnTo>
                  <a:lnTo>
                    <a:pt x="0" y="35"/>
                  </a:lnTo>
                  <a:lnTo>
                    <a:pt x="0" y="40"/>
                  </a:lnTo>
                  <a:lnTo>
                    <a:pt x="0" y="44"/>
                  </a:lnTo>
                  <a:lnTo>
                    <a:pt x="0" y="48"/>
                  </a:lnTo>
                  <a:lnTo>
                    <a:pt x="5" y="48"/>
                  </a:lnTo>
                  <a:lnTo>
                    <a:pt x="9" y="53"/>
                  </a:lnTo>
                  <a:lnTo>
                    <a:pt x="14" y="57"/>
                  </a:lnTo>
                  <a:lnTo>
                    <a:pt x="18" y="62"/>
                  </a:lnTo>
                  <a:lnTo>
                    <a:pt x="27" y="66"/>
                  </a:lnTo>
                  <a:lnTo>
                    <a:pt x="32" y="66"/>
                  </a:lnTo>
                  <a:lnTo>
                    <a:pt x="32" y="71"/>
                  </a:lnTo>
                  <a:lnTo>
                    <a:pt x="36" y="75"/>
                  </a:lnTo>
                  <a:lnTo>
                    <a:pt x="36" y="79"/>
                  </a:lnTo>
                  <a:lnTo>
                    <a:pt x="40" y="88"/>
                  </a:lnTo>
                  <a:lnTo>
                    <a:pt x="40" y="97"/>
                  </a:lnTo>
                  <a:lnTo>
                    <a:pt x="36" y="119"/>
                  </a:lnTo>
                  <a:lnTo>
                    <a:pt x="36" y="124"/>
                  </a:lnTo>
                  <a:lnTo>
                    <a:pt x="40" y="128"/>
                  </a:lnTo>
                  <a:lnTo>
                    <a:pt x="45" y="128"/>
                  </a:lnTo>
                  <a:lnTo>
                    <a:pt x="49" y="128"/>
                  </a:lnTo>
                  <a:lnTo>
                    <a:pt x="138" y="164"/>
                  </a:lnTo>
                  <a:lnTo>
                    <a:pt x="142" y="159"/>
                  </a:lnTo>
                  <a:lnTo>
                    <a:pt x="147" y="159"/>
                  </a:lnTo>
                  <a:lnTo>
                    <a:pt x="151" y="155"/>
                  </a:lnTo>
                  <a:lnTo>
                    <a:pt x="156" y="151"/>
                  </a:lnTo>
                  <a:lnTo>
                    <a:pt x="156" y="142"/>
                  </a:lnTo>
                  <a:lnTo>
                    <a:pt x="156" y="137"/>
                  </a:lnTo>
                  <a:lnTo>
                    <a:pt x="156" y="133"/>
                  </a:lnTo>
                  <a:lnTo>
                    <a:pt x="156" y="128"/>
                  </a:lnTo>
                  <a:lnTo>
                    <a:pt x="151" y="119"/>
                  </a:lnTo>
                  <a:lnTo>
                    <a:pt x="151" y="106"/>
                  </a:lnTo>
                  <a:lnTo>
                    <a:pt x="151" y="102"/>
                  </a:lnTo>
                  <a:lnTo>
                    <a:pt x="151" y="97"/>
                  </a:lnTo>
                  <a:lnTo>
                    <a:pt x="151" y="88"/>
                  </a:lnTo>
                  <a:lnTo>
                    <a:pt x="156" y="88"/>
                  </a:lnTo>
                  <a:lnTo>
                    <a:pt x="160" y="88"/>
                  </a:lnTo>
                  <a:lnTo>
                    <a:pt x="165" y="84"/>
                  </a:lnTo>
                  <a:lnTo>
                    <a:pt x="169" y="84"/>
                  </a:lnTo>
                  <a:lnTo>
                    <a:pt x="174" y="84"/>
                  </a:lnTo>
                  <a:lnTo>
                    <a:pt x="178" y="84"/>
                  </a:lnTo>
                  <a:lnTo>
                    <a:pt x="182" y="84"/>
                  </a:lnTo>
                  <a:lnTo>
                    <a:pt x="191" y="88"/>
                  </a:lnTo>
                  <a:lnTo>
                    <a:pt x="200" y="97"/>
                  </a:lnTo>
                  <a:lnTo>
                    <a:pt x="209" y="97"/>
                  </a:lnTo>
                  <a:lnTo>
                    <a:pt x="213" y="97"/>
                  </a:lnTo>
                  <a:lnTo>
                    <a:pt x="218" y="97"/>
                  </a:lnTo>
                  <a:lnTo>
                    <a:pt x="227" y="93"/>
                  </a:lnTo>
                  <a:lnTo>
                    <a:pt x="231" y="93"/>
                  </a:lnTo>
                  <a:lnTo>
                    <a:pt x="231" y="88"/>
                  </a:lnTo>
                  <a:lnTo>
                    <a:pt x="236" y="88"/>
                  </a:lnTo>
                  <a:lnTo>
                    <a:pt x="231" y="84"/>
                  </a:lnTo>
                  <a:lnTo>
                    <a:pt x="231" y="79"/>
                  </a:lnTo>
                  <a:lnTo>
                    <a:pt x="231" y="75"/>
                  </a:lnTo>
                  <a:lnTo>
                    <a:pt x="227" y="66"/>
                  </a:lnTo>
                  <a:lnTo>
                    <a:pt x="222" y="66"/>
                  </a:lnTo>
                  <a:lnTo>
                    <a:pt x="218" y="66"/>
                  </a:lnTo>
                  <a:lnTo>
                    <a:pt x="213" y="62"/>
                  </a:lnTo>
                  <a:lnTo>
                    <a:pt x="209" y="57"/>
                  </a:lnTo>
                  <a:lnTo>
                    <a:pt x="200" y="53"/>
                  </a:lnTo>
                  <a:lnTo>
                    <a:pt x="187" y="53"/>
                  </a:lnTo>
                  <a:lnTo>
                    <a:pt x="174" y="48"/>
                  </a:lnTo>
                  <a:lnTo>
                    <a:pt x="165" y="48"/>
                  </a:lnTo>
                  <a:lnTo>
                    <a:pt x="151" y="48"/>
                  </a:lnTo>
                  <a:lnTo>
                    <a:pt x="147" y="48"/>
                  </a:lnTo>
                  <a:lnTo>
                    <a:pt x="142" y="44"/>
                  </a:lnTo>
                  <a:lnTo>
                    <a:pt x="138" y="40"/>
                  </a:lnTo>
                  <a:lnTo>
                    <a:pt x="134" y="35"/>
                  </a:lnTo>
                  <a:lnTo>
                    <a:pt x="116" y="17"/>
                  </a:lnTo>
                  <a:lnTo>
                    <a:pt x="111" y="13"/>
                  </a:lnTo>
                  <a:lnTo>
                    <a:pt x="111" y="8"/>
                  </a:lnTo>
                  <a:lnTo>
                    <a:pt x="107" y="8"/>
                  </a:lnTo>
                  <a:lnTo>
                    <a:pt x="107" y="4"/>
                  </a:lnTo>
                  <a:lnTo>
                    <a:pt x="107" y="0"/>
                  </a:lnTo>
                  <a:lnTo>
                    <a:pt x="103" y="4"/>
                  </a:lnTo>
                  <a:lnTo>
                    <a:pt x="103" y="8"/>
                  </a:lnTo>
                  <a:lnTo>
                    <a:pt x="98" y="13"/>
                  </a:lnTo>
                  <a:lnTo>
                    <a:pt x="85" y="4"/>
                  </a:lnTo>
                  <a:lnTo>
                    <a:pt x="80" y="8"/>
                  </a:lnTo>
                  <a:lnTo>
                    <a:pt x="76" y="8"/>
                  </a:lnTo>
                  <a:lnTo>
                    <a:pt x="71" y="13"/>
                  </a:lnTo>
                  <a:lnTo>
                    <a:pt x="63" y="8"/>
                  </a:lnTo>
                  <a:lnTo>
                    <a:pt x="58" y="13"/>
                  </a:lnTo>
                  <a:lnTo>
                    <a:pt x="54" y="8"/>
                  </a:lnTo>
                  <a:lnTo>
                    <a:pt x="49" y="8"/>
                  </a:lnTo>
                  <a:lnTo>
                    <a:pt x="45" y="13"/>
                  </a:lnTo>
                  <a:lnTo>
                    <a:pt x="40" y="13"/>
                  </a:lnTo>
                  <a:lnTo>
                    <a:pt x="36" y="13"/>
                  </a:lnTo>
                  <a:lnTo>
                    <a:pt x="32" y="13"/>
                  </a:lnTo>
                  <a:lnTo>
                    <a:pt x="27" y="17"/>
                  </a:lnTo>
                  <a:lnTo>
                    <a:pt x="18" y="17"/>
                  </a:lnTo>
                  <a:lnTo>
                    <a:pt x="27" y="17"/>
                  </a:lnTo>
                  <a:close/>
                </a:path>
              </a:pathLst>
            </a:custGeom>
            <a:solidFill>
              <a:srgbClr val="FFCC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27" name="Google Shape;427;p35"/>
            <p:cNvSpPr/>
            <p:nvPr/>
          </p:nvSpPr>
          <p:spPr>
            <a:xfrm>
              <a:off x="3011" y="3312"/>
              <a:ext cx="182" cy="120"/>
            </a:xfrm>
            <a:custGeom>
              <a:avLst/>
              <a:gdLst/>
              <a:ahLst/>
              <a:cxnLst/>
              <a:rect l="l" t="t" r="r" b="b"/>
              <a:pathLst>
                <a:path w="182" h="120" extrusionOk="0">
                  <a:moveTo>
                    <a:pt x="182" y="80"/>
                  </a:moveTo>
                  <a:lnTo>
                    <a:pt x="182" y="80"/>
                  </a:lnTo>
                  <a:lnTo>
                    <a:pt x="178" y="71"/>
                  </a:lnTo>
                  <a:lnTo>
                    <a:pt x="178" y="62"/>
                  </a:lnTo>
                  <a:lnTo>
                    <a:pt x="174" y="62"/>
                  </a:lnTo>
                  <a:lnTo>
                    <a:pt x="169" y="58"/>
                  </a:lnTo>
                  <a:lnTo>
                    <a:pt x="169" y="53"/>
                  </a:lnTo>
                  <a:lnTo>
                    <a:pt x="156" y="44"/>
                  </a:lnTo>
                  <a:lnTo>
                    <a:pt x="142" y="31"/>
                  </a:lnTo>
                  <a:lnTo>
                    <a:pt x="134" y="27"/>
                  </a:lnTo>
                  <a:lnTo>
                    <a:pt x="129" y="22"/>
                  </a:lnTo>
                  <a:lnTo>
                    <a:pt x="120" y="18"/>
                  </a:lnTo>
                  <a:lnTo>
                    <a:pt x="116" y="13"/>
                  </a:lnTo>
                  <a:lnTo>
                    <a:pt x="107" y="9"/>
                  </a:lnTo>
                  <a:lnTo>
                    <a:pt x="103" y="9"/>
                  </a:lnTo>
                  <a:lnTo>
                    <a:pt x="98" y="9"/>
                  </a:lnTo>
                  <a:lnTo>
                    <a:pt x="103" y="9"/>
                  </a:lnTo>
                  <a:lnTo>
                    <a:pt x="107" y="13"/>
                  </a:lnTo>
                  <a:lnTo>
                    <a:pt x="98" y="9"/>
                  </a:lnTo>
                  <a:lnTo>
                    <a:pt x="85" y="9"/>
                  </a:lnTo>
                  <a:lnTo>
                    <a:pt x="76" y="4"/>
                  </a:lnTo>
                  <a:lnTo>
                    <a:pt x="63" y="0"/>
                  </a:lnTo>
                  <a:lnTo>
                    <a:pt x="80" y="9"/>
                  </a:lnTo>
                  <a:lnTo>
                    <a:pt x="67" y="9"/>
                  </a:lnTo>
                  <a:lnTo>
                    <a:pt x="58" y="9"/>
                  </a:lnTo>
                  <a:lnTo>
                    <a:pt x="63" y="9"/>
                  </a:lnTo>
                  <a:lnTo>
                    <a:pt x="67" y="13"/>
                  </a:lnTo>
                  <a:lnTo>
                    <a:pt x="71" y="13"/>
                  </a:lnTo>
                  <a:lnTo>
                    <a:pt x="76" y="13"/>
                  </a:lnTo>
                  <a:lnTo>
                    <a:pt x="67" y="13"/>
                  </a:lnTo>
                  <a:lnTo>
                    <a:pt x="32" y="9"/>
                  </a:lnTo>
                  <a:lnTo>
                    <a:pt x="40" y="9"/>
                  </a:lnTo>
                  <a:lnTo>
                    <a:pt x="32" y="9"/>
                  </a:lnTo>
                  <a:lnTo>
                    <a:pt x="27" y="9"/>
                  </a:lnTo>
                  <a:lnTo>
                    <a:pt x="18" y="13"/>
                  </a:lnTo>
                  <a:lnTo>
                    <a:pt x="23" y="13"/>
                  </a:lnTo>
                  <a:lnTo>
                    <a:pt x="27" y="13"/>
                  </a:lnTo>
                  <a:lnTo>
                    <a:pt x="27" y="18"/>
                  </a:lnTo>
                  <a:lnTo>
                    <a:pt x="36" y="18"/>
                  </a:lnTo>
                  <a:lnTo>
                    <a:pt x="45" y="18"/>
                  </a:lnTo>
                  <a:lnTo>
                    <a:pt x="9" y="22"/>
                  </a:lnTo>
                  <a:lnTo>
                    <a:pt x="9" y="27"/>
                  </a:lnTo>
                  <a:lnTo>
                    <a:pt x="14" y="27"/>
                  </a:lnTo>
                  <a:lnTo>
                    <a:pt x="18" y="27"/>
                  </a:lnTo>
                  <a:lnTo>
                    <a:pt x="27" y="27"/>
                  </a:lnTo>
                  <a:lnTo>
                    <a:pt x="9" y="31"/>
                  </a:lnTo>
                  <a:lnTo>
                    <a:pt x="9" y="36"/>
                  </a:lnTo>
                  <a:lnTo>
                    <a:pt x="14" y="36"/>
                  </a:lnTo>
                  <a:lnTo>
                    <a:pt x="23" y="36"/>
                  </a:lnTo>
                  <a:lnTo>
                    <a:pt x="27" y="40"/>
                  </a:lnTo>
                  <a:lnTo>
                    <a:pt x="32" y="40"/>
                  </a:lnTo>
                  <a:lnTo>
                    <a:pt x="32" y="44"/>
                  </a:lnTo>
                  <a:lnTo>
                    <a:pt x="18" y="44"/>
                  </a:lnTo>
                  <a:lnTo>
                    <a:pt x="9" y="44"/>
                  </a:lnTo>
                  <a:lnTo>
                    <a:pt x="5" y="44"/>
                  </a:lnTo>
                  <a:lnTo>
                    <a:pt x="9" y="49"/>
                  </a:lnTo>
                  <a:lnTo>
                    <a:pt x="18" y="49"/>
                  </a:lnTo>
                  <a:lnTo>
                    <a:pt x="27" y="49"/>
                  </a:lnTo>
                  <a:lnTo>
                    <a:pt x="27" y="53"/>
                  </a:lnTo>
                  <a:lnTo>
                    <a:pt x="23" y="58"/>
                  </a:lnTo>
                  <a:lnTo>
                    <a:pt x="14" y="58"/>
                  </a:lnTo>
                  <a:lnTo>
                    <a:pt x="9" y="62"/>
                  </a:lnTo>
                  <a:lnTo>
                    <a:pt x="0" y="67"/>
                  </a:lnTo>
                  <a:lnTo>
                    <a:pt x="9" y="62"/>
                  </a:lnTo>
                  <a:lnTo>
                    <a:pt x="18" y="62"/>
                  </a:lnTo>
                  <a:lnTo>
                    <a:pt x="27" y="67"/>
                  </a:lnTo>
                  <a:lnTo>
                    <a:pt x="32" y="67"/>
                  </a:lnTo>
                  <a:lnTo>
                    <a:pt x="27" y="67"/>
                  </a:lnTo>
                  <a:lnTo>
                    <a:pt x="27" y="71"/>
                  </a:lnTo>
                  <a:lnTo>
                    <a:pt x="23" y="71"/>
                  </a:lnTo>
                  <a:lnTo>
                    <a:pt x="18" y="75"/>
                  </a:lnTo>
                  <a:lnTo>
                    <a:pt x="14" y="75"/>
                  </a:lnTo>
                  <a:lnTo>
                    <a:pt x="9" y="80"/>
                  </a:lnTo>
                  <a:lnTo>
                    <a:pt x="27" y="80"/>
                  </a:lnTo>
                  <a:lnTo>
                    <a:pt x="18" y="84"/>
                  </a:lnTo>
                  <a:lnTo>
                    <a:pt x="14" y="84"/>
                  </a:lnTo>
                  <a:lnTo>
                    <a:pt x="9" y="89"/>
                  </a:lnTo>
                  <a:lnTo>
                    <a:pt x="18" y="89"/>
                  </a:lnTo>
                  <a:lnTo>
                    <a:pt x="23" y="89"/>
                  </a:lnTo>
                  <a:lnTo>
                    <a:pt x="27" y="89"/>
                  </a:lnTo>
                  <a:lnTo>
                    <a:pt x="27" y="93"/>
                  </a:lnTo>
                  <a:lnTo>
                    <a:pt x="23" y="98"/>
                  </a:lnTo>
                  <a:lnTo>
                    <a:pt x="18" y="98"/>
                  </a:lnTo>
                  <a:lnTo>
                    <a:pt x="14" y="102"/>
                  </a:lnTo>
                  <a:lnTo>
                    <a:pt x="27" y="102"/>
                  </a:lnTo>
                  <a:lnTo>
                    <a:pt x="36" y="102"/>
                  </a:lnTo>
                  <a:lnTo>
                    <a:pt x="32" y="107"/>
                  </a:lnTo>
                  <a:lnTo>
                    <a:pt x="27" y="111"/>
                  </a:lnTo>
                  <a:lnTo>
                    <a:pt x="23" y="115"/>
                  </a:lnTo>
                  <a:lnTo>
                    <a:pt x="27" y="115"/>
                  </a:lnTo>
                  <a:lnTo>
                    <a:pt x="32" y="115"/>
                  </a:lnTo>
                  <a:lnTo>
                    <a:pt x="36" y="115"/>
                  </a:lnTo>
                  <a:lnTo>
                    <a:pt x="32" y="115"/>
                  </a:lnTo>
                  <a:lnTo>
                    <a:pt x="32" y="120"/>
                  </a:lnTo>
                  <a:lnTo>
                    <a:pt x="36" y="115"/>
                  </a:lnTo>
                  <a:lnTo>
                    <a:pt x="40" y="115"/>
                  </a:lnTo>
                  <a:lnTo>
                    <a:pt x="49" y="115"/>
                  </a:lnTo>
                  <a:lnTo>
                    <a:pt x="63" y="115"/>
                  </a:lnTo>
                  <a:lnTo>
                    <a:pt x="71" y="115"/>
                  </a:lnTo>
                  <a:lnTo>
                    <a:pt x="71" y="98"/>
                  </a:lnTo>
                  <a:lnTo>
                    <a:pt x="71" y="93"/>
                  </a:lnTo>
                  <a:lnTo>
                    <a:pt x="76" y="89"/>
                  </a:lnTo>
                  <a:lnTo>
                    <a:pt x="76" y="84"/>
                  </a:lnTo>
                  <a:lnTo>
                    <a:pt x="80" y="84"/>
                  </a:lnTo>
                  <a:lnTo>
                    <a:pt x="85" y="80"/>
                  </a:lnTo>
                  <a:lnTo>
                    <a:pt x="89" y="80"/>
                  </a:lnTo>
                  <a:lnTo>
                    <a:pt x="94" y="80"/>
                  </a:lnTo>
                  <a:lnTo>
                    <a:pt x="98" y="80"/>
                  </a:lnTo>
                  <a:lnTo>
                    <a:pt x="98" y="84"/>
                  </a:lnTo>
                  <a:lnTo>
                    <a:pt x="103" y="84"/>
                  </a:lnTo>
                  <a:lnTo>
                    <a:pt x="107" y="80"/>
                  </a:lnTo>
                  <a:lnTo>
                    <a:pt x="111" y="80"/>
                  </a:lnTo>
                  <a:lnTo>
                    <a:pt x="116" y="80"/>
                  </a:lnTo>
                  <a:lnTo>
                    <a:pt x="134" y="80"/>
                  </a:lnTo>
                  <a:lnTo>
                    <a:pt x="138" y="80"/>
                  </a:lnTo>
                  <a:lnTo>
                    <a:pt x="142" y="80"/>
                  </a:lnTo>
                  <a:lnTo>
                    <a:pt x="151" y="80"/>
                  </a:lnTo>
                  <a:lnTo>
                    <a:pt x="151" y="75"/>
                  </a:lnTo>
                  <a:lnTo>
                    <a:pt x="156" y="80"/>
                  </a:lnTo>
                  <a:lnTo>
                    <a:pt x="160" y="80"/>
                  </a:lnTo>
                  <a:lnTo>
                    <a:pt x="165" y="80"/>
                  </a:lnTo>
                  <a:lnTo>
                    <a:pt x="169" y="80"/>
                  </a:lnTo>
                  <a:lnTo>
                    <a:pt x="174" y="75"/>
                  </a:lnTo>
                  <a:lnTo>
                    <a:pt x="178" y="80"/>
                  </a:lnTo>
                  <a:lnTo>
                    <a:pt x="182" y="80"/>
                  </a:lnTo>
                  <a:close/>
                </a:path>
              </a:pathLst>
            </a:custGeom>
            <a:solidFill>
              <a:srgbClr val="F2F91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28" name="Google Shape;428;p35"/>
            <p:cNvSpPr/>
            <p:nvPr/>
          </p:nvSpPr>
          <p:spPr>
            <a:xfrm>
              <a:off x="2688" y="3645"/>
              <a:ext cx="88" cy="84"/>
            </a:xfrm>
            <a:custGeom>
              <a:avLst/>
              <a:gdLst/>
              <a:ahLst/>
              <a:cxnLst/>
              <a:rect l="l" t="t" r="r" b="b"/>
              <a:pathLst>
                <a:path w="88" h="84" extrusionOk="0">
                  <a:moveTo>
                    <a:pt x="84" y="9"/>
                  </a:moveTo>
                  <a:lnTo>
                    <a:pt x="84" y="9"/>
                  </a:lnTo>
                  <a:lnTo>
                    <a:pt x="79" y="9"/>
                  </a:lnTo>
                  <a:lnTo>
                    <a:pt x="75" y="9"/>
                  </a:lnTo>
                  <a:lnTo>
                    <a:pt x="71" y="9"/>
                  </a:lnTo>
                  <a:lnTo>
                    <a:pt x="66" y="9"/>
                  </a:lnTo>
                  <a:lnTo>
                    <a:pt x="62" y="4"/>
                  </a:lnTo>
                  <a:lnTo>
                    <a:pt x="57" y="0"/>
                  </a:lnTo>
                  <a:lnTo>
                    <a:pt x="53" y="0"/>
                  </a:lnTo>
                  <a:lnTo>
                    <a:pt x="48" y="0"/>
                  </a:lnTo>
                  <a:lnTo>
                    <a:pt x="44" y="0"/>
                  </a:lnTo>
                  <a:lnTo>
                    <a:pt x="40" y="0"/>
                  </a:lnTo>
                  <a:lnTo>
                    <a:pt x="35" y="0"/>
                  </a:lnTo>
                  <a:lnTo>
                    <a:pt x="31" y="0"/>
                  </a:lnTo>
                  <a:lnTo>
                    <a:pt x="26" y="4"/>
                  </a:lnTo>
                  <a:lnTo>
                    <a:pt x="22" y="4"/>
                  </a:lnTo>
                  <a:lnTo>
                    <a:pt x="17" y="4"/>
                  </a:lnTo>
                  <a:lnTo>
                    <a:pt x="17" y="9"/>
                  </a:lnTo>
                  <a:lnTo>
                    <a:pt x="17" y="13"/>
                  </a:lnTo>
                  <a:lnTo>
                    <a:pt x="13" y="13"/>
                  </a:lnTo>
                  <a:lnTo>
                    <a:pt x="8" y="18"/>
                  </a:lnTo>
                  <a:lnTo>
                    <a:pt x="4" y="31"/>
                  </a:lnTo>
                  <a:lnTo>
                    <a:pt x="0" y="35"/>
                  </a:lnTo>
                  <a:lnTo>
                    <a:pt x="0" y="40"/>
                  </a:lnTo>
                  <a:lnTo>
                    <a:pt x="0" y="49"/>
                  </a:lnTo>
                  <a:lnTo>
                    <a:pt x="0" y="62"/>
                  </a:lnTo>
                  <a:lnTo>
                    <a:pt x="0" y="67"/>
                  </a:lnTo>
                  <a:lnTo>
                    <a:pt x="4" y="67"/>
                  </a:lnTo>
                  <a:lnTo>
                    <a:pt x="4" y="71"/>
                  </a:lnTo>
                  <a:lnTo>
                    <a:pt x="8" y="71"/>
                  </a:lnTo>
                  <a:lnTo>
                    <a:pt x="8" y="75"/>
                  </a:lnTo>
                  <a:lnTo>
                    <a:pt x="8" y="80"/>
                  </a:lnTo>
                  <a:lnTo>
                    <a:pt x="8" y="84"/>
                  </a:lnTo>
                  <a:lnTo>
                    <a:pt x="13" y="84"/>
                  </a:lnTo>
                  <a:lnTo>
                    <a:pt x="17" y="84"/>
                  </a:lnTo>
                  <a:lnTo>
                    <a:pt x="26" y="84"/>
                  </a:lnTo>
                  <a:lnTo>
                    <a:pt x="31" y="80"/>
                  </a:lnTo>
                  <a:lnTo>
                    <a:pt x="31" y="75"/>
                  </a:lnTo>
                  <a:lnTo>
                    <a:pt x="35" y="75"/>
                  </a:lnTo>
                  <a:lnTo>
                    <a:pt x="44" y="67"/>
                  </a:lnTo>
                  <a:lnTo>
                    <a:pt x="48" y="62"/>
                  </a:lnTo>
                  <a:lnTo>
                    <a:pt x="53" y="58"/>
                  </a:lnTo>
                  <a:lnTo>
                    <a:pt x="57" y="58"/>
                  </a:lnTo>
                  <a:lnTo>
                    <a:pt x="57" y="53"/>
                  </a:lnTo>
                  <a:lnTo>
                    <a:pt x="62" y="53"/>
                  </a:lnTo>
                  <a:lnTo>
                    <a:pt x="66" y="49"/>
                  </a:lnTo>
                  <a:lnTo>
                    <a:pt x="71" y="49"/>
                  </a:lnTo>
                  <a:lnTo>
                    <a:pt x="75" y="49"/>
                  </a:lnTo>
                  <a:lnTo>
                    <a:pt x="84" y="49"/>
                  </a:lnTo>
                  <a:lnTo>
                    <a:pt x="88" y="49"/>
                  </a:lnTo>
                  <a:lnTo>
                    <a:pt x="88" y="35"/>
                  </a:lnTo>
                  <a:lnTo>
                    <a:pt x="88" y="31"/>
                  </a:lnTo>
                  <a:lnTo>
                    <a:pt x="88" y="27"/>
                  </a:lnTo>
                  <a:lnTo>
                    <a:pt x="88" y="18"/>
                  </a:lnTo>
                  <a:lnTo>
                    <a:pt x="84" y="13"/>
                  </a:lnTo>
                  <a:lnTo>
                    <a:pt x="84" y="9"/>
                  </a:lnTo>
                  <a:close/>
                </a:path>
              </a:pathLst>
            </a:custGeom>
            <a:solidFill>
              <a:srgbClr val="FFCC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29" name="Google Shape;429;p35"/>
            <p:cNvSpPr/>
            <p:nvPr/>
          </p:nvSpPr>
          <p:spPr>
            <a:xfrm>
              <a:off x="2466" y="3552"/>
              <a:ext cx="248" cy="217"/>
            </a:xfrm>
            <a:custGeom>
              <a:avLst/>
              <a:gdLst/>
              <a:ahLst/>
              <a:cxnLst/>
              <a:rect l="l" t="t" r="r" b="b"/>
              <a:pathLst>
                <a:path w="248" h="217" extrusionOk="0">
                  <a:moveTo>
                    <a:pt x="239" y="13"/>
                  </a:moveTo>
                  <a:lnTo>
                    <a:pt x="239" y="13"/>
                  </a:lnTo>
                  <a:lnTo>
                    <a:pt x="213" y="13"/>
                  </a:lnTo>
                  <a:lnTo>
                    <a:pt x="97" y="0"/>
                  </a:lnTo>
                  <a:lnTo>
                    <a:pt x="93" y="0"/>
                  </a:lnTo>
                  <a:lnTo>
                    <a:pt x="88" y="0"/>
                  </a:lnTo>
                  <a:lnTo>
                    <a:pt x="88" y="4"/>
                  </a:lnTo>
                  <a:lnTo>
                    <a:pt x="84" y="9"/>
                  </a:lnTo>
                  <a:lnTo>
                    <a:pt x="80" y="13"/>
                  </a:lnTo>
                  <a:lnTo>
                    <a:pt x="80" y="17"/>
                  </a:lnTo>
                  <a:lnTo>
                    <a:pt x="80" y="22"/>
                  </a:lnTo>
                  <a:lnTo>
                    <a:pt x="75" y="35"/>
                  </a:lnTo>
                  <a:lnTo>
                    <a:pt x="75" y="40"/>
                  </a:lnTo>
                  <a:lnTo>
                    <a:pt x="71" y="49"/>
                  </a:lnTo>
                  <a:lnTo>
                    <a:pt x="71" y="53"/>
                  </a:lnTo>
                  <a:lnTo>
                    <a:pt x="66" y="62"/>
                  </a:lnTo>
                  <a:lnTo>
                    <a:pt x="66" y="71"/>
                  </a:lnTo>
                  <a:lnTo>
                    <a:pt x="62" y="84"/>
                  </a:lnTo>
                  <a:lnTo>
                    <a:pt x="57" y="97"/>
                  </a:lnTo>
                  <a:lnTo>
                    <a:pt x="57" y="106"/>
                  </a:lnTo>
                  <a:lnTo>
                    <a:pt x="53" y="111"/>
                  </a:lnTo>
                  <a:lnTo>
                    <a:pt x="53" y="124"/>
                  </a:lnTo>
                  <a:lnTo>
                    <a:pt x="49" y="128"/>
                  </a:lnTo>
                  <a:lnTo>
                    <a:pt x="44" y="137"/>
                  </a:lnTo>
                  <a:lnTo>
                    <a:pt x="44" y="142"/>
                  </a:lnTo>
                  <a:lnTo>
                    <a:pt x="40" y="146"/>
                  </a:lnTo>
                  <a:lnTo>
                    <a:pt x="35" y="155"/>
                  </a:lnTo>
                  <a:lnTo>
                    <a:pt x="26" y="164"/>
                  </a:lnTo>
                  <a:lnTo>
                    <a:pt x="17" y="182"/>
                  </a:lnTo>
                  <a:lnTo>
                    <a:pt x="13" y="182"/>
                  </a:lnTo>
                  <a:lnTo>
                    <a:pt x="9" y="191"/>
                  </a:lnTo>
                  <a:lnTo>
                    <a:pt x="9" y="195"/>
                  </a:lnTo>
                  <a:lnTo>
                    <a:pt x="4" y="199"/>
                  </a:lnTo>
                  <a:lnTo>
                    <a:pt x="0" y="208"/>
                  </a:lnTo>
                  <a:lnTo>
                    <a:pt x="0" y="217"/>
                  </a:lnTo>
                  <a:lnTo>
                    <a:pt x="4" y="217"/>
                  </a:lnTo>
                  <a:lnTo>
                    <a:pt x="9" y="213"/>
                  </a:lnTo>
                  <a:lnTo>
                    <a:pt x="22" y="213"/>
                  </a:lnTo>
                  <a:lnTo>
                    <a:pt x="26" y="213"/>
                  </a:lnTo>
                  <a:lnTo>
                    <a:pt x="35" y="213"/>
                  </a:lnTo>
                  <a:lnTo>
                    <a:pt x="44" y="213"/>
                  </a:lnTo>
                  <a:lnTo>
                    <a:pt x="53" y="213"/>
                  </a:lnTo>
                  <a:lnTo>
                    <a:pt x="57" y="213"/>
                  </a:lnTo>
                  <a:lnTo>
                    <a:pt x="62" y="208"/>
                  </a:lnTo>
                  <a:lnTo>
                    <a:pt x="120" y="208"/>
                  </a:lnTo>
                  <a:lnTo>
                    <a:pt x="128" y="208"/>
                  </a:lnTo>
                  <a:lnTo>
                    <a:pt x="133" y="208"/>
                  </a:lnTo>
                  <a:lnTo>
                    <a:pt x="137" y="208"/>
                  </a:lnTo>
                  <a:lnTo>
                    <a:pt x="146" y="208"/>
                  </a:lnTo>
                  <a:lnTo>
                    <a:pt x="151" y="208"/>
                  </a:lnTo>
                  <a:lnTo>
                    <a:pt x="151" y="204"/>
                  </a:lnTo>
                  <a:lnTo>
                    <a:pt x="155" y="199"/>
                  </a:lnTo>
                  <a:lnTo>
                    <a:pt x="159" y="199"/>
                  </a:lnTo>
                  <a:lnTo>
                    <a:pt x="164" y="199"/>
                  </a:lnTo>
                  <a:lnTo>
                    <a:pt x="168" y="195"/>
                  </a:lnTo>
                  <a:lnTo>
                    <a:pt x="168" y="191"/>
                  </a:lnTo>
                  <a:lnTo>
                    <a:pt x="173" y="182"/>
                  </a:lnTo>
                  <a:lnTo>
                    <a:pt x="177" y="177"/>
                  </a:lnTo>
                  <a:lnTo>
                    <a:pt x="182" y="168"/>
                  </a:lnTo>
                  <a:lnTo>
                    <a:pt x="186" y="155"/>
                  </a:lnTo>
                  <a:lnTo>
                    <a:pt x="186" y="146"/>
                  </a:lnTo>
                  <a:lnTo>
                    <a:pt x="191" y="142"/>
                  </a:lnTo>
                  <a:lnTo>
                    <a:pt x="195" y="137"/>
                  </a:lnTo>
                  <a:lnTo>
                    <a:pt x="199" y="128"/>
                  </a:lnTo>
                  <a:lnTo>
                    <a:pt x="204" y="124"/>
                  </a:lnTo>
                  <a:lnTo>
                    <a:pt x="204" y="120"/>
                  </a:lnTo>
                  <a:lnTo>
                    <a:pt x="213" y="106"/>
                  </a:lnTo>
                  <a:lnTo>
                    <a:pt x="213" y="97"/>
                  </a:lnTo>
                  <a:lnTo>
                    <a:pt x="217" y="88"/>
                  </a:lnTo>
                  <a:lnTo>
                    <a:pt x="222" y="75"/>
                  </a:lnTo>
                  <a:lnTo>
                    <a:pt x="239" y="49"/>
                  </a:lnTo>
                  <a:lnTo>
                    <a:pt x="239" y="35"/>
                  </a:lnTo>
                  <a:lnTo>
                    <a:pt x="244" y="26"/>
                  </a:lnTo>
                  <a:lnTo>
                    <a:pt x="248" y="17"/>
                  </a:lnTo>
                  <a:lnTo>
                    <a:pt x="239" y="13"/>
                  </a:lnTo>
                  <a:close/>
                </a:path>
              </a:pathLst>
            </a:custGeom>
            <a:solidFill>
              <a:srgbClr val="CCB2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30" name="Google Shape;430;p35"/>
            <p:cNvSpPr/>
            <p:nvPr/>
          </p:nvSpPr>
          <p:spPr>
            <a:xfrm>
              <a:off x="2448" y="3756"/>
              <a:ext cx="200" cy="49"/>
            </a:xfrm>
            <a:custGeom>
              <a:avLst/>
              <a:gdLst/>
              <a:ahLst/>
              <a:cxnLst/>
              <a:rect l="l" t="t" r="r" b="b"/>
              <a:pathLst>
                <a:path w="200" h="49" extrusionOk="0">
                  <a:moveTo>
                    <a:pt x="4" y="13"/>
                  </a:moveTo>
                  <a:lnTo>
                    <a:pt x="4" y="13"/>
                  </a:lnTo>
                  <a:lnTo>
                    <a:pt x="0" y="13"/>
                  </a:lnTo>
                  <a:lnTo>
                    <a:pt x="0" y="18"/>
                  </a:lnTo>
                  <a:lnTo>
                    <a:pt x="4" y="18"/>
                  </a:lnTo>
                  <a:lnTo>
                    <a:pt x="4" y="27"/>
                  </a:lnTo>
                  <a:lnTo>
                    <a:pt x="9" y="35"/>
                  </a:lnTo>
                  <a:lnTo>
                    <a:pt x="13" y="35"/>
                  </a:lnTo>
                  <a:lnTo>
                    <a:pt x="13" y="40"/>
                  </a:lnTo>
                  <a:lnTo>
                    <a:pt x="18" y="44"/>
                  </a:lnTo>
                  <a:lnTo>
                    <a:pt x="22" y="44"/>
                  </a:lnTo>
                  <a:lnTo>
                    <a:pt x="22" y="49"/>
                  </a:lnTo>
                  <a:lnTo>
                    <a:pt x="27" y="49"/>
                  </a:lnTo>
                  <a:lnTo>
                    <a:pt x="31" y="49"/>
                  </a:lnTo>
                  <a:lnTo>
                    <a:pt x="35" y="49"/>
                  </a:lnTo>
                  <a:lnTo>
                    <a:pt x="44" y="49"/>
                  </a:lnTo>
                  <a:lnTo>
                    <a:pt x="53" y="44"/>
                  </a:lnTo>
                  <a:lnTo>
                    <a:pt x="58" y="44"/>
                  </a:lnTo>
                  <a:lnTo>
                    <a:pt x="62" y="44"/>
                  </a:lnTo>
                  <a:lnTo>
                    <a:pt x="71" y="44"/>
                  </a:lnTo>
                  <a:lnTo>
                    <a:pt x="80" y="44"/>
                  </a:lnTo>
                  <a:lnTo>
                    <a:pt x="102" y="49"/>
                  </a:lnTo>
                  <a:lnTo>
                    <a:pt x="129" y="49"/>
                  </a:lnTo>
                  <a:lnTo>
                    <a:pt x="138" y="49"/>
                  </a:lnTo>
                  <a:lnTo>
                    <a:pt x="146" y="49"/>
                  </a:lnTo>
                  <a:lnTo>
                    <a:pt x="200" y="49"/>
                  </a:lnTo>
                  <a:lnTo>
                    <a:pt x="191" y="40"/>
                  </a:lnTo>
                  <a:lnTo>
                    <a:pt x="186" y="31"/>
                  </a:lnTo>
                  <a:lnTo>
                    <a:pt x="186" y="22"/>
                  </a:lnTo>
                  <a:lnTo>
                    <a:pt x="177" y="13"/>
                  </a:lnTo>
                  <a:lnTo>
                    <a:pt x="173" y="9"/>
                  </a:lnTo>
                  <a:lnTo>
                    <a:pt x="169" y="4"/>
                  </a:lnTo>
                  <a:lnTo>
                    <a:pt x="169" y="0"/>
                  </a:lnTo>
                  <a:lnTo>
                    <a:pt x="169" y="4"/>
                  </a:lnTo>
                  <a:lnTo>
                    <a:pt x="164" y="4"/>
                  </a:lnTo>
                  <a:lnTo>
                    <a:pt x="129" y="4"/>
                  </a:lnTo>
                  <a:lnTo>
                    <a:pt x="124" y="4"/>
                  </a:lnTo>
                  <a:lnTo>
                    <a:pt x="120" y="4"/>
                  </a:lnTo>
                  <a:lnTo>
                    <a:pt x="115" y="4"/>
                  </a:lnTo>
                  <a:lnTo>
                    <a:pt x="111" y="4"/>
                  </a:lnTo>
                  <a:lnTo>
                    <a:pt x="102" y="4"/>
                  </a:lnTo>
                  <a:lnTo>
                    <a:pt x="89" y="4"/>
                  </a:lnTo>
                  <a:lnTo>
                    <a:pt x="80" y="4"/>
                  </a:lnTo>
                  <a:lnTo>
                    <a:pt x="71" y="4"/>
                  </a:lnTo>
                  <a:lnTo>
                    <a:pt x="67" y="4"/>
                  </a:lnTo>
                  <a:lnTo>
                    <a:pt x="58" y="4"/>
                  </a:lnTo>
                  <a:lnTo>
                    <a:pt x="49" y="9"/>
                  </a:lnTo>
                  <a:lnTo>
                    <a:pt x="40" y="9"/>
                  </a:lnTo>
                  <a:lnTo>
                    <a:pt x="22" y="13"/>
                  </a:lnTo>
                  <a:lnTo>
                    <a:pt x="13" y="13"/>
                  </a:lnTo>
                  <a:lnTo>
                    <a:pt x="4" y="13"/>
                  </a:lnTo>
                  <a:close/>
                </a:path>
              </a:pathLst>
            </a:custGeom>
            <a:solidFill>
              <a:srgbClr val="7F7F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31" name="Google Shape;431;p35"/>
            <p:cNvSpPr/>
            <p:nvPr/>
          </p:nvSpPr>
          <p:spPr>
            <a:xfrm>
              <a:off x="2705" y="3640"/>
              <a:ext cx="18" cy="18"/>
            </a:xfrm>
            <a:custGeom>
              <a:avLst/>
              <a:gdLst/>
              <a:ahLst/>
              <a:cxnLst/>
              <a:rect l="l" t="t" r="r" b="b"/>
              <a:pathLst>
                <a:path w="18" h="18" extrusionOk="0">
                  <a:moveTo>
                    <a:pt x="0" y="0"/>
                  </a:moveTo>
                  <a:lnTo>
                    <a:pt x="0" y="0"/>
                  </a:lnTo>
                  <a:lnTo>
                    <a:pt x="5" y="0"/>
                  </a:lnTo>
                  <a:lnTo>
                    <a:pt x="14" y="0"/>
                  </a:lnTo>
                  <a:lnTo>
                    <a:pt x="18" y="0"/>
                  </a:lnTo>
                  <a:lnTo>
                    <a:pt x="18" y="5"/>
                  </a:lnTo>
                  <a:lnTo>
                    <a:pt x="18" y="9"/>
                  </a:lnTo>
                  <a:lnTo>
                    <a:pt x="18" y="14"/>
                  </a:lnTo>
                  <a:lnTo>
                    <a:pt x="14" y="14"/>
                  </a:lnTo>
                  <a:lnTo>
                    <a:pt x="14" y="18"/>
                  </a:lnTo>
                  <a:lnTo>
                    <a:pt x="9" y="18"/>
                  </a:lnTo>
                  <a:lnTo>
                    <a:pt x="0" y="18"/>
                  </a:lnTo>
                  <a:lnTo>
                    <a:pt x="0" y="9"/>
                  </a:lnTo>
                  <a:lnTo>
                    <a:pt x="0" y="5"/>
                  </a:lnTo>
                  <a:lnTo>
                    <a:pt x="0" y="0"/>
                  </a:lnTo>
                  <a:close/>
                </a:path>
              </a:pathLst>
            </a:custGeom>
            <a:solidFill>
              <a:srgbClr val="7F7F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32" name="Google Shape;432;p35"/>
            <p:cNvSpPr/>
            <p:nvPr/>
          </p:nvSpPr>
          <p:spPr>
            <a:xfrm>
              <a:off x="2670" y="3712"/>
              <a:ext cx="31" cy="26"/>
            </a:xfrm>
            <a:custGeom>
              <a:avLst/>
              <a:gdLst/>
              <a:ahLst/>
              <a:cxnLst/>
              <a:rect l="l" t="t" r="r" b="b"/>
              <a:pathLst>
                <a:path w="31" h="26" extrusionOk="0">
                  <a:moveTo>
                    <a:pt x="18" y="0"/>
                  </a:moveTo>
                  <a:lnTo>
                    <a:pt x="18" y="0"/>
                  </a:lnTo>
                  <a:lnTo>
                    <a:pt x="18" y="4"/>
                  </a:lnTo>
                  <a:lnTo>
                    <a:pt x="18" y="8"/>
                  </a:lnTo>
                  <a:lnTo>
                    <a:pt x="13" y="8"/>
                  </a:lnTo>
                  <a:lnTo>
                    <a:pt x="13" y="13"/>
                  </a:lnTo>
                  <a:lnTo>
                    <a:pt x="9" y="13"/>
                  </a:lnTo>
                  <a:lnTo>
                    <a:pt x="4" y="13"/>
                  </a:lnTo>
                  <a:lnTo>
                    <a:pt x="0" y="13"/>
                  </a:lnTo>
                  <a:lnTo>
                    <a:pt x="0" y="17"/>
                  </a:lnTo>
                  <a:lnTo>
                    <a:pt x="0" y="22"/>
                  </a:lnTo>
                  <a:lnTo>
                    <a:pt x="4" y="26"/>
                  </a:lnTo>
                  <a:lnTo>
                    <a:pt x="9" y="26"/>
                  </a:lnTo>
                  <a:lnTo>
                    <a:pt x="13" y="26"/>
                  </a:lnTo>
                  <a:lnTo>
                    <a:pt x="18" y="26"/>
                  </a:lnTo>
                  <a:lnTo>
                    <a:pt x="18" y="22"/>
                  </a:lnTo>
                  <a:lnTo>
                    <a:pt x="22" y="22"/>
                  </a:lnTo>
                  <a:lnTo>
                    <a:pt x="22" y="17"/>
                  </a:lnTo>
                  <a:lnTo>
                    <a:pt x="26" y="13"/>
                  </a:lnTo>
                  <a:lnTo>
                    <a:pt x="26" y="8"/>
                  </a:lnTo>
                  <a:lnTo>
                    <a:pt x="31" y="4"/>
                  </a:lnTo>
                  <a:lnTo>
                    <a:pt x="31" y="0"/>
                  </a:lnTo>
                  <a:lnTo>
                    <a:pt x="18" y="0"/>
                  </a:lnTo>
                  <a:close/>
                </a:path>
              </a:pathLst>
            </a:custGeom>
            <a:solidFill>
              <a:srgbClr val="7F7F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33" name="Google Shape;433;p35"/>
            <p:cNvSpPr/>
            <p:nvPr/>
          </p:nvSpPr>
          <p:spPr>
            <a:xfrm>
              <a:off x="2745" y="3725"/>
              <a:ext cx="156" cy="80"/>
            </a:xfrm>
            <a:custGeom>
              <a:avLst/>
              <a:gdLst/>
              <a:ahLst/>
              <a:cxnLst/>
              <a:rect l="l" t="t" r="r" b="b"/>
              <a:pathLst>
                <a:path w="156" h="80" extrusionOk="0">
                  <a:moveTo>
                    <a:pt x="151" y="71"/>
                  </a:moveTo>
                  <a:lnTo>
                    <a:pt x="151" y="71"/>
                  </a:lnTo>
                  <a:lnTo>
                    <a:pt x="151" y="62"/>
                  </a:lnTo>
                  <a:lnTo>
                    <a:pt x="156" y="53"/>
                  </a:lnTo>
                  <a:lnTo>
                    <a:pt x="156" y="44"/>
                  </a:lnTo>
                  <a:lnTo>
                    <a:pt x="156" y="40"/>
                  </a:lnTo>
                  <a:lnTo>
                    <a:pt x="151" y="40"/>
                  </a:lnTo>
                  <a:lnTo>
                    <a:pt x="151" y="35"/>
                  </a:lnTo>
                  <a:lnTo>
                    <a:pt x="142" y="31"/>
                  </a:lnTo>
                  <a:lnTo>
                    <a:pt x="138" y="26"/>
                  </a:lnTo>
                  <a:lnTo>
                    <a:pt x="133" y="26"/>
                  </a:lnTo>
                  <a:lnTo>
                    <a:pt x="129" y="26"/>
                  </a:lnTo>
                  <a:lnTo>
                    <a:pt x="120" y="26"/>
                  </a:lnTo>
                  <a:lnTo>
                    <a:pt x="116" y="26"/>
                  </a:lnTo>
                  <a:lnTo>
                    <a:pt x="111" y="26"/>
                  </a:lnTo>
                  <a:lnTo>
                    <a:pt x="107" y="26"/>
                  </a:lnTo>
                  <a:lnTo>
                    <a:pt x="102" y="26"/>
                  </a:lnTo>
                  <a:lnTo>
                    <a:pt x="98" y="31"/>
                  </a:lnTo>
                  <a:lnTo>
                    <a:pt x="93" y="31"/>
                  </a:lnTo>
                  <a:lnTo>
                    <a:pt x="89" y="31"/>
                  </a:lnTo>
                  <a:lnTo>
                    <a:pt x="85" y="31"/>
                  </a:lnTo>
                  <a:lnTo>
                    <a:pt x="80" y="26"/>
                  </a:lnTo>
                  <a:lnTo>
                    <a:pt x="76" y="26"/>
                  </a:lnTo>
                  <a:lnTo>
                    <a:pt x="71" y="22"/>
                  </a:lnTo>
                  <a:lnTo>
                    <a:pt x="67" y="18"/>
                  </a:lnTo>
                  <a:lnTo>
                    <a:pt x="62" y="9"/>
                  </a:lnTo>
                  <a:lnTo>
                    <a:pt x="58" y="9"/>
                  </a:lnTo>
                  <a:lnTo>
                    <a:pt x="49" y="9"/>
                  </a:lnTo>
                  <a:lnTo>
                    <a:pt x="45" y="4"/>
                  </a:lnTo>
                  <a:lnTo>
                    <a:pt x="40" y="4"/>
                  </a:lnTo>
                  <a:lnTo>
                    <a:pt x="36" y="4"/>
                  </a:lnTo>
                  <a:lnTo>
                    <a:pt x="31" y="0"/>
                  </a:lnTo>
                  <a:lnTo>
                    <a:pt x="27" y="4"/>
                  </a:lnTo>
                  <a:lnTo>
                    <a:pt x="22" y="4"/>
                  </a:lnTo>
                  <a:lnTo>
                    <a:pt x="18" y="4"/>
                  </a:lnTo>
                  <a:lnTo>
                    <a:pt x="9" y="9"/>
                  </a:lnTo>
                  <a:lnTo>
                    <a:pt x="5" y="13"/>
                  </a:lnTo>
                  <a:lnTo>
                    <a:pt x="0" y="13"/>
                  </a:lnTo>
                  <a:lnTo>
                    <a:pt x="0" y="18"/>
                  </a:lnTo>
                  <a:lnTo>
                    <a:pt x="0" y="22"/>
                  </a:lnTo>
                  <a:lnTo>
                    <a:pt x="0" y="26"/>
                  </a:lnTo>
                  <a:lnTo>
                    <a:pt x="5" y="26"/>
                  </a:lnTo>
                  <a:lnTo>
                    <a:pt x="9" y="26"/>
                  </a:lnTo>
                  <a:lnTo>
                    <a:pt x="14" y="31"/>
                  </a:lnTo>
                  <a:lnTo>
                    <a:pt x="18" y="31"/>
                  </a:lnTo>
                  <a:lnTo>
                    <a:pt x="22" y="31"/>
                  </a:lnTo>
                  <a:lnTo>
                    <a:pt x="27" y="31"/>
                  </a:lnTo>
                  <a:lnTo>
                    <a:pt x="36" y="31"/>
                  </a:lnTo>
                  <a:lnTo>
                    <a:pt x="40" y="35"/>
                  </a:lnTo>
                  <a:lnTo>
                    <a:pt x="45" y="35"/>
                  </a:lnTo>
                  <a:lnTo>
                    <a:pt x="49" y="40"/>
                  </a:lnTo>
                  <a:lnTo>
                    <a:pt x="54" y="40"/>
                  </a:lnTo>
                  <a:lnTo>
                    <a:pt x="58" y="44"/>
                  </a:lnTo>
                  <a:lnTo>
                    <a:pt x="62" y="44"/>
                  </a:lnTo>
                  <a:lnTo>
                    <a:pt x="67" y="44"/>
                  </a:lnTo>
                  <a:lnTo>
                    <a:pt x="71" y="49"/>
                  </a:lnTo>
                  <a:lnTo>
                    <a:pt x="76" y="53"/>
                  </a:lnTo>
                  <a:lnTo>
                    <a:pt x="80" y="53"/>
                  </a:lnTo>
                  <a:lnTo>
                    <a:pt x="85" y="58"/>
                  </a:lnTo>
                  <a:lnTo>
                    <a:pt x="89" y="62"/>
                  </a:lnTo>
                  <a:lnTo>
                    <a:pt x="93" y="62"/>
                  </a:lnTo>
                  <a:lnTo>
                    <a:pt x="93" y="66"/>
                  </a:lnTo>
                  <a:lnTo>
                    <a:pt x="98" y="71"/>
                  </a:lnTo>
                  <a:lnTo>
                    <a:pt x="98" y="75"/>
                  </a:lnTo>
                  <a:lnTo>
                    <a:pt x="98" y="80"/>
                  </a:lnTo>
                  <a:lnTo>
                    <a:pt x="102" y="80"/>
                  </a:lnTo>
                  <a:lnTo>
                    <a:pt x="107" y="80"/>
                  </a:lnTo>
                  <a:lnTo>
                    <a:pt x="111" y="80"/>
                  </a:lnTo>
                  <a:lnTo>
                    <a:pt x="116" y="80"/>
                  </a:lnTo>
                  <a:lnTo>
                    <a:pt x="125" y="80"/>
                  </a:lnTo>
                  <a:lnTo>
                    <a:pt x="129" y="80"/>
                  </a:lnTo>
                  <a:lnTo>
                    <a:pt x="133" y="80"/>
                  </a:lnTo>
                  <a:lnTo>
                    <a:pt x="142" y="75"/>
                  </a:lnTo>
                  <a:lnTo>
                    <a:pt x="151" y="75"/>
                  </a:lnTo>
                  <a:lnTo>
                    <a:pt x="151" y="71"/>
                  </a:lnTo>
                  <a:close/>
                </a:path>
              </a:pathLst>
            </a:custGeom>
            <a:solidFill>
              <a:srgbClr val="7F33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34" name="Google Shape;434;p35"/>
            <p:cNvSpPr/>
            <p:nvPr/>
          </p:nvSpPr>
          <p:spPr>
            <a:xfrm>
              <a:off x="3304" y="3849"/>
              <a:ext cx="191" cy="98"/>
            </a:xfrm>
            <a:custGeom>
              <a:avLst/>
              <a:gdLst/>
              <a:ahLst/>
              <a:cxnLst/>
              <a:rect l="l" t="t" r="r" b="b"/>
              <a:pathLst>
                <a:path w="191" h="98" extrusionOk="0">
                  <a:moveTo>
                    <a:pt x="0" y="62"/>
                  </a:moveTo>
                  <a:lnTo>
                    <a:pt x="0" y="62"/>
                  </a:lnTo>
                  <a:lnTo>
                    <a:pt x="0" y="76"/>
                  </a:lnTo>
                  <a:lnTo>
                    <a:pt x="5" y="80"/>
                  </a:lnTo>
                  <a:lnTo>
                    <a:pt x="5" y="84"/>
                  </a:lnTo>
                  <a:lnTo>
                    <a:pt x="9" y="84"/>
                  </a:lnTo>
                  <a:lnTo>
                    <a:pt x="14" y="89"/>
                  </a:lnTo>
                  <a:lnTo>
                    <a:pt x="18" y="89"/>
                  </a:lnTo>
                  <a:lnTo>
                    <a:pt x="23" y="93"/>
                  </a:lnTo>
                  <a:lnTo>
                    <a:pt x="31" y="98"/>
                  </a:lnTo>
                  <a:lnTo>
                    <a:pt x="36" y="98"/>
                  </a:lnTo>
                  <a:lnTo>
                    <a:pt x="40" y="98"/>
                  </a:lnTo>
                  <a:lnTo>
                    <a:pt x="49" y="98"/>
                  </a:lnTo>
                  <a:lnTo>
                    <a:pt x="58" y="89"/>
                  </a:lnTo>
                  <a:lnTo>
                    <a:pt x="67" y="84"/>
                  </a:lnTo>
                  <a:lnTo>
                    <a:pt x="80" y="80"/>
                  </a:lnTo>
                  <a:lnTo>
                    <a:pt x="89" y="76"/>
                  </a:lnTo>
                  <a:lnTo>
                    <a:pt x="102" y="71"/>
                  </a:lnTo>
                  <a:lnTo>
                    <a:pt x="107" y="71"/>
                  </a:lnTo>
                  <a:lnTo>
                    <a:pt x="111" y="71"/>
                  </a:lnTo>
                  <a:lnTo>
                    <a:pt x="125" y="67"/>
                  </a:lnTo>
                  <a:lnTo>
                    <a:pt x="133" y="67"/>
                  </a:lnTo>
                  <a:lnTo>
                    <a:pt x="138" y="67"/>
                  </a:lnTo>
                  <a:lnTo>
                    <a:pt x="156" y="67"/>
                  </a:lnTo>
                  <a:lnTo>
                    <a:pt x="173" y="67"/>
                  </a:lnTo>
                  <a:lnTo>
                    <a:pt x="182" y="67"/>
                  </a:lnTo>
                  <a:lnTo>
                    <a:pt x="187" y="67"/>
                  </a:lnTo>
                  <a:lnTo>
                    <a:pt x="191" y="67"/>
                  </a:lnTo>
                  <a:lnTo>
                    <a:pt x="191" y="62"/>
                  </a:lnTo>
                  <a:lnTo>
                    <a:pt x="191" y="58"/>
                  </a:lnTo>
                  <a:lnTo>
                    <a:pt x="191" y="53"/>
                  </a:lnTo>
                  <a:lnTo>
                    <a:pt x="191" y="45"/>
                  </a:lnTo>
                  <a:lnTo>
                    <a:pt x="187" y="45"/>
                  </a:lnTo>
                  <a:lnTo>
                    <a:pt x="182" y="40"/>
                  </a:lnTo>
                  <a:lnTo>
                    <a:pt x="173" y="36"/>
                  </a:lnTo>
                  <a:lnTo>
                    <a:pt x="173" y="31"/>
                  </a:lnTo>
                  <a:lnTo>
                    <a:pt x="169" y="31"/>
                  </a:lnTo>
                  <a:lnTo>
                    <a:pt x="160" y="27"/>
                  </a:lnTo>
                  <a:lnTo>
                    <a:pt x="156" y="27"/>
                  </a:lnTo>
                  <a:lnTo>
                    <a:pt x="142" y="27"/>
                  </a:lnTo>
                  <a:lnTo>
                    <a:pt x="129" y="22"/>
                  </a:lnTo>
                  <a:lnTo>
                    <a:pt x="120" y="18"/>
                  </a:lnTo>
                  <a:lnTo>
                    <a:pt x="116" y="18"/>
                  </a:lnTo>
                  <a:lnTo>
                    <a:pt x="107" y="18"/>
                  </a:lnTo>
                  <a:lnTo>
                    <a:pt x="94" y="18"/>
                  </a:lnTo>
                  <a:lnTo>
                    <a:pt x="80" y="22"/>
                  </a:lnTo>
                  <a:lnTo>
                    <a:pt x="76" y="18"/>
                  </a:lnTo>
                  <a:lnTo>
                    <a:pt x="67" y="18"/>
                  </a:lnTo>
                  <a:lnTo>
                    <a:pt x="62" y="13"/>
                  </a:lnTo>
                  <a:lnTo>
                    <a:pt x="62" y="9"/>
                  </a:lnTo>
                  <a:lnTo>
                    <a:pt x="58" y="9"/>
                  </a:lnTo>
                  <a:lnTo>
                    <a:pt x="54" y="9"/>
                  </a:lnTo>
                  <a:lnTo>
                    <a:pt x="54" y="5"/>
                  </a:lnTo>
                  <a:lnTo>
                    <a:pt x="49" y="0"/>
                  </a:lnTo>
                  <a:lnTo>
                    <a:pt x="45" y="0"/>
                  </a:lnTo>
                  <a:lnTo>
                    <a:pt x="40" y="5"/>
                  </a:lnTo>
                  <a:lnTo>
                    <a:pt x="31" y="5"/>
                  </a:lnTo>
                  <a:lnTo>
                    <a:pt x="31" y="9"/>
                  </a:lnTo>
                  <a:lnTo>
                    <a:pt x="27" y="9"/>
                  </a:lnTo>
                  <a:lnTo>
                    <a:pt x="23" y="13"/>
                  </a:lnTo>
                  <a:lnTo>
                    <a:pt x="18" y="18"/>
                  </a:lnTo>
                  <a:lnTo>
                    <a:pt x="14" y="27"/>
                  </a:lnTo>
                  <a:lnTo>
                    <a:pt x="14" y="36"/>
                  </a:lnTo>
                  <a:lnTo>
                    <a:pt x="9" y="40"/>
                  </a:lnTo>
                  <a:lnTo>
                    <a:pt x="5" y="45"/>
                  </a:lnTo>
                  <a:lnTo>
                    <a:pt x="5" y="49"/>
                  </a:lnTo>
                  <a:lnTo>
                    <a:pt x="0" y="58"/>
                  </a:lnTo>
                  <a:lnTo>
                    <a:pt x="0" y="62"/>
                  </a:lnTo>
                  <a:close/>
                </a:path>
              </a:pathLst>
            </a:custGeom>
            <a:solidFill>
              <a:srgbClr val="7F33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35" name="Google Shape;435;p35"/>
            <p:cNvSpPr/>
            <p:nvPr/>
          </p:nvSpPr>
          <p:spPr>
            <a:xfrm>
              <a:off x="3193" y="3401"/>
              <a:ext cx="27" cy="22"/>
            </a:xfrm>
            <a:custGeom>
              <a:avLst/>
              <a:gdLst/>
              <a:ahLst/>
              <a:cxnLst/>
              <a:rect l="l" t="t" r="r" b="b"/>
              <a:pathLst>
                <a:path w="27" h="22" extrusionOk="0">
                  <a:moveTo>
                    <a:pt x="0" y="0"/>
                  </a:moveTo>
                  <a:lnTo>
                    <a:pt x="0" y="0"/>
                  </a:lnTo>
                  <a:lnTo>
                    <a:pt x="5" y="9"/>
                  </a:lnTo>
                  <a:lnTo>
                    <a:pt x="5" y="13"/>
                  </a:lnTo>
                  <a:lnTo>
                    <a:pt x="5" y="18"/>
                  </a:lnTo>
                  <a:lnTo>
                    <a:pt x="9" y="22"/>
                  </a:lnTo>
                  <a:lnTo>
                    <a:pt x="14" y="22"/>
                  </a:lnTo>
                  <a:lnTo>
                    <a:pt x="18" y="22"/>
                  </a:lnTo>
                  <a:lnTo>
                    <a:pt x="23" y="22"/>
                  </a:lnTo>
                  <a:lnTo>
                    <a:pt x="27" y="22"/>
                  </a:lnTo>
                  <a:lnTo>
                    <a:pt x="23" y="13"/>
                  </a:lnTo>
                  <a:lnTo>
                    <a:pt x="18" y="9"/>
                  </a:lnTo>
                  <a:lnTo>
                    <a:pt x="14" y="4"/>
                  </a:lnTo>
                  <a:lnTo>
                    <a:pt x="9" y="4"/>
                  </a:lnTo>
                  <a:lnTo>
                    <a:pt x="5" y="0"/>
                  </a:lnTo>
                  <a:lnTo>
                    <a:pt x="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36" name="Google Shape;436;p35"/>
            <p:cNvSpPr/>
            <p:nvPr/>
          </p:nvSpPr>
          <p:spPr>
            <a:xfrm>
              <a:off x="3167" y="3410"/>
              <a:ext cx="26" cy="22"/>
            </a:xfrm>
            <a:custGeom>
              <a:avLst/>
              <a:gdLst/>
              <a:ahLst/>
              <a:cxnLst/>
              <a:rect l="l" t="t" r="r" b="b"/>
              <a:pathLst>
                <a:path w="26" h="22" extrusionOk="0">
                  <a:moveTo>
                    <a:pt x="26" y="17"/>
                  </a:moveTo>
                  <a:lnTo>
                    <a:pt x="26" y="17"/>
                  </a:lnTo>
                  <a:lnTo>
                    <a:pt x="26" y="13"/>
                  </a:lnTo>
                  <a:lnTo>
                    <a:pt x="22" y="9"/>
                  </a:lnTo>
                  <a:lnTo>
                    <a:pt x="22" y="4"/>
                  </a:lnTo>
                  <a:lnTo>
                    <a:pt x="18" y="4"/>
                  </a:lnTo>
                  <a:lnTo>
                    <a:pt x="13" y="0"/>
                  </a:lnTo>
                  <a:lnTo>
                    <a:pt x="9" y="0"/>
                  </a:lnTo>
                  <a:lnTo>
                    <a:pt x="4" y="0"/>
                  </a:lnTo>
                  <a:lnTo>
                    <a:pt x="0" y="0"/>
                  </a:lnTo>
                  <a:lnTo>
                    <a:pt x="0" y="4"/>
                  </a:lnTo>
                  <a:lnTo>
                    <a:pt x="0" y="13"/>
                  </a:lnTo>
                  <a:lnTo>
                    <a:pt x="4" y="17"/>
                  </a:lnTo>
                  <a:lnTo>
                    <a:pt x="9" y="22"/>
                  </a:lnTo>
                  <a:lnTo>
                    <a:pt x="13" y="22"/>
                  </a:lnTo>
                  <a:lnTo>
                    <a:pt x="18" y="22"/>
                  </a:lnTo>
                  <a:lnTo>
                    <a:pt x="22" y="22"/>
                  </a:lnTo>
                  <a:lnTo>
                    <a:pt x="26" y="17"/>
                  </a:lnTo>
                  <a:lnTo>
                    <a:pt x="26" y="13"/>
                  </a:lnTo>
                  <a:lnTo>
                    <a:pt x="26" y="1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37" name="Google Shape;437;p35"/>
            <p:cNvSpPr/>
            <p:nvPr/>
          </p:nvSpPr>
          <p:spPr>
            <a:xfrm>
              <a:off x="3158" y="3547"/>
              <a:ext cx="75" cy="147"/>
            </a:xfrm>
            <a:custGeom>
              <a:avLst/>
              <a:gdLst/>
              <a:ahLst/>
              <a:cxnLst/>
              <a:rect l="l" t="t" r="r" b="b"/>
              <a:pathLst>
                <a:path w="75" h="147" extrusionOk="0">
                  <a:moveTo>
                    <a:pt x="40" y="0"/>
                  </a:moveTo>
                  <a:lnTo>
                    <a:pt x="40" y="0"/>
                  </a:lnTo>
                  <a:lnTo>
                    <a:pt x="35" y="5"/>
                  </a:lnTo>
                  <a:lnTo>
                    <a:pt x="31" y="14"/>
                  </a:lnTo>
                  <a:lnTo>
                    <a:pt x="27" y="22"/>
                  </a:lnTo>
                  <a:lnTo>
                    <a:pt x="27" y="27"/>
                  </a:lnTo>
                  <a:lnTo>
                    <a:pt x="31" y="31"/>
                  </a:lnTo>
                  <a:lnTo>
                    <a:pt x="35" y="31"/>
                  </a:lnTo>
                  <a:lnTo>
                    <a:pt x="40" y="31"/>
                  </a:lnTo>
                  <a:lnTo>
                    <a:pt x="44" y="31"/>
                  </a:lnTo>
                  <a:lnTo>
                    <a:pt x="49" y="36"/>
                  </a:lnTo>
                  <a:lnTo>
                    <a:pt x="53" y="36"/>
                  </a:lnTo>
                  <a:lnTo>
                    <a:pt x="58" y="40"/>
                  </a:lnTo>
                  <a:lnTo>
                    <a:pt x="58" y="45"/>
                  </a:lnTo>
                  <a:lnTo>
                    <a:pt x="58" y="49"/>
                  </a:lnTo>
                  <a:lnTo>
                    <a:pt x="58" y="54"/>
                  </a:lnTo>
                  <a:lnTo>
                    <a:pt x="58" y="58"/>
                  </a:lnTo>
                  <a:lnTo>
                    <a:pt x="62" y="58"/>
                  </a:lnTo>
                  <a:lnTo>
                    <a:pt x="58" y="67"/>
                  </a:lnTo>
                  <a:lnTo>
                    <a:pt x="58" y="71"/>
                  </a:lnTo>
                  <a:lnTo>
                    <a:pt x="58" y="76"/>
                  </a:lnTo>
                  <a:lnTo>
                    <a:pt x="58" y="80"/>
                  </a:lnTo>
                  <a:lnTo>
                    <a:pt x="58" y="89"/>
                  </a:lnTo>
                  <a:lnTo>
                    <a:pt x="53" y="93"/>
                  </a:lnTo>
                  <a:lnTo>
                    <a:pt x="49" y="102"/>
                  </a:lnTo>
                  <a:lnTo>
                    <a:pt x="44" y="107"/>
                  </a:lnTo>
                  <a:lnTo>
                    <a:pt x="40" y="111"/>
                  </a:lnTo>
                  <a:lnTo>
                    <a:pt x="35" y="116"/>
                  </a:lnTo>
                  <a:lnTo>
                    <a:pt x="22" y="129"/>
                  </a:lnTo>
                  <a:lnTo>
                    <a:pt x="22" y="133"/>
                  </a:lnTo>
                  <a:lnTo>
                    <a:pt x="18" y="133"/>
                  </a:lnTo>
                  <a:lnTo>
                    <a:pt x="9" y="138"/>
                  </a:lnTo>
                  <a:lnTo>
                    <a:pt x="4" y="142"/>
                  </a:lnTo>
                  <a:lnTo>
                    <a:pt x="4" y="147"/>
                  </a:lnTo>
                  <a:lnTo>
                    <a:pt x="0" y="147"/>
                  </a:lnTo>
                  <a:lnTo>
                    <a:pt x="4" y="147"/>
                  </a:lnTo>
                  <a:lnTo>
                    <a:pt x="13" y="142"/>
                  </a:lnTo>
                  <a:lnTo>
                    <a:pt x="22" y="138"/>
                  </a:lnTo>
                  <a:lnTo>
                    <a:pt x="31" y="133"/>
                  </a:lnTo>
                  <a:lnTo>
                    <a:pt x="40" y="129"/>
                  </a:lnTo>
                  <a:lnTo>
                    <a:pt x="49" y="129"/>
                  </a:lnTo>
                  <a:lnTo>
                    <a:pt x="58" y="129"/>
                  </a:lnTo>
                  <a:lnTo>
                    <a:pt x="66" y="125"/>
                  </a:lnTo>
                  <a:lnTo>
                    <a:pt x="66" y="116"/>
                  </a:lnTo>
                  <a:lnTo>
                    <a:pt x="66" y="111"/>
                  </a:lnTo>
                  <a:lnTo>
                    <a:pt x="66" y="107"/>
                  </a:lnTo>
                  <a:lnTo>
                    <a:pt x="66" y="98"/>
                  </a:lnTo>
                  <a:lnTo>
                    <a:pt x="71" y="89"/>
                  </a:lnTo>
                  <a:lnTo>
                    <a:pt x="75" y="76"/>
                  </a:lnTo>
                  <a:lnTo>
                    <a:pt x="75" y="67"/>
                  </a:lnTo>
                  <a:lnTo>
                    <a:pt x="75" y="62"/>
                  </a:lnTo>
                  <a:lnTo>
                    <a:pt x="75" y="58"/>
                  </a:lnTo>
                  <a:lnTo>
                    <a:pt x="71" y="58"/>
                  </a:lnTo>
                  <a:lnTo>
                    <a:pt x="66" y="54"/>
                  </a:lnTo>
                  <a:lnTo>
                    <a:pt x="62" y="49"/>
                  </a:lnTo>
                  <a:lnTo>
                    <a:pt x="58" y="45"/>
                  </a:lnTo>
                  <a:lnTo>
                    <a:pt x="58" y="40"/>
                  </a:lnTo>
                  <a:lnTo>
                    <a:pt x="62" y="36"/>
                  </a:lnTo>
                  <a:lnTo>
                    <a:pt x="66" y="31"/>
                  </a:lnTo>
                  <a:lnTo>
                    <a:pt x="66" y="27"/>
                  </a:lnTo>
                  <a:lnTo>
                    <a:pt x="66" y="22"/>
                  </a:lnTo>
                  <a:lnTo>
                    <a:pt x="62" y="18"/>
                  </a:lnTo>
                  <a:lnTo>
                    <a:pt x="58" y="18"/>
                  </a:lnTo>
                  <a:lnTo>
                    <a:pt x="58" y="14"/>
                  </a:lnTo>
                  <a:lnTo>
                    <a:pt x="49" y="5"/>
                  </a:lnTo>
                  <a:lnTo>
                    <a:pt x="44" y="5"/>
                  </a:lnTo>
                  <a:lnTo>
                    <a:pt x="40" y="0"/>
                  </a:lnTo>
                  <a:close/>
                </a:path>
              </a:pathLst>
            </a:custGeom>
            <a:solidFill>
              <a:srgbClr val="E3192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38" name="Google Shape;438;p35"/>
            <p:cNvSpPr/>
            <p:nvPr/>
          </p:nvSpPr>
          <p:spPr>
            <a:xfrm>
              <a:off x="3393" y="3623"/>
              <a:ext cx="67" cy="57"/>
            </a:xfrm>
            <a:custGeom>
              <a:avLst/>
              <a:gdLst/>
              <a:ahLst/>
              <a:cxnLst/>
              <a:rect l="l" t="t" r="r" b="b"/>
              <a:pathLst>
                <a:path w="67" h="57" extrusionOk="0">
                  <a:moveTo>
                    <a:pt x="5" y="53"/>
                  </a:moveTo>
                  <a:lnTo>
                    <a:pt x="5" y="53"/>
                  </a:lnTo>
                  <a:lnTo>
                    <a:pt x="9" y="49"/>
                  </a:lnTo>
                  <a:lnTo>
                    <a:pt x="13" y="49"/>
                  </a:lnTo>
                  <a:lnTo>
                    <a:pt x="13" y="44"/>
                  </a:lnTo>
                  <a:lnTo>
                    <a:pt x="13" y="40"/>
                  </a:lnTo>
                  <a:lnTo>
                    <a:pt x="13" y="35"/>
                  </a:lnTo>
                  <a:lnTo>
                    <a:pt x="18" y="31"/>
                  </a:lnTo>
                  <a:lnTo>
                    <a:pt x="18" y="17"/>
                  </a:lnTo>
                  <a:lnTo>
                    <a:pt x="18" y="13"/>
                  </a:lnTo>
                  <a:lnTo>
                    <a:pt x="22" y="9"/>
                  </a:lnTo>
                  <a:lnTo>
                    <a:pt x="27" y="4"/>
                  </a:lnTo>
                  <a:lnTo>
                    <a:pt x="31" y="4"/>
                  </a:lnTo>
                  <a:lnTo>
                    <a:pt x="31" y="0"/>
                  </a:lnTo>
                  <a:lnTo>
                    <a:pt x="36" y="0"/>
                  </a:lnTo>
                  <a:lnTo>
                    <a:pt x="40" y="0"/>
                  </a:lnTo>
                  <a:lnTo>
                    <a:pt x="44" y="0"/>
                  </a:lnTo>
                  <a:lnTo>
                    <a:pt x="49" y="4"/>
                  </a:lnTo>
                  <a:lnTo>
                    <a:pt x="53" y="9"/>
                  </a:lnTo>
                  <a:lnTo>
                    <a:pt x="58" y="9"/>
                  </a:lnTo>
                  <a:lnTo>
                    <a:pt x="58" y="13"/>
                  </a:lnTo>
                  <a:lnTo>
                    <a:pt x="62" y="17"/>
                  </a:lnTo>
                  <a:lnTo>
                    <a:pt x="62" y="22"/>
                  </a:lnTo>
                  <a:lnTo>
                    <a:pt x="67" y="31"/>
                  </a:lnTo>
                  <a:lnTo>
                    <a:pt x="67" y="35"/>
                  </a:lnTo>
                  <a:lnTo>
                    <a:pt x="62" y="40"/>
                  </a:lnTo>
                  <a:lnTo>
                    <a:pt x="62" y="44"/>
                  </a:lnTo>
                  <a:lnTo>
                    <a:pt x="58" y="49"/>
                  </a:lnTo>
                  <a:lnTo>
                    <a:pt x="53" y="49"/>
                  </a:lnTo>
                  <a:lnTo>
                    <a:pt x="49" y="53"/>
                  </a:lnTo>
                  <a:lnTo>
                    <a:pt x="44" y="53"/>
                  </a:lnTo>
                  <a:lnTo>
                    <a:pt x="40" y="53"/>
                  </a:lnTo>
                  <a:lnTo>
                    <a:pt x="44" y="53"/>
                  </a:lnTo>
                  <a:lnTo>
                    <a:pt x="36" y="44"/>
                  </a:lnTo>
                  <a:lnTo>
                    <a:pt x="36" y="40"/>
                  </a:lnTo>
                  <a:lnTo>
                    <a:pt x="36" y="35"/>
                  </a:lnTo>
                  <a:lnTo>
                    <a:pt x="31" y="35"/>
                  </a:lnTo>
                  <a:lnTo>
                    <a:pt x="31" y="40"/>
                  </a:lnTo>
                  <a:lnTo>
                    <a:pt x="31" y="44"/>
                  </a:lnTo>
                  <a:lnTo>
                    <a:pt x="31" y="49"/>
                  </a:lnTo>
                  <a:lnTo>
                    <a:pt x="31" y="53"/>
                  </a:lnTo>
                  <a:lnTo>
                    <a:pt x="36" y="57"/>
                  </a:lnTo>
                  <a:lnTo>
                    <a:pt x="40" y="57"/>
                  </a:lnTo>
                  <a:lnTo>
                    <a:pt x="44" y="57"/>
                  </a:lnTo>
                  <a:lnTo>
                    <a:pt x="49" y="57"/>
                  </a:lnTo>
                  <a:lnTo>
                    <a:pt x="53" y="53"/>
                  </a:lnTo>
                  <a:lnTo>
                    <a:pt x="58" y="53"/>
                  </a:lnTo>
                  <a:lnTo>
                    <a:pt x="62" y="53"/>
                  </a:lnTo>
                  <a:lnTo>
                    <a:pt x="67" y="49"/>
                  </a:lnTo>
                  <a:lnTo>
                    <a:pt x="67" y="35"/>
                  </a:lnTo>
                  <a:lnTo>
                    <a:pt x="67" y="31"/>
                  </a:lnTo>
                  <a:lnTo>
                    <a:pt x="67" y="22"/>
                  </a:lnTo>
                  <a:lnTo>
                    <a:pt x="67" y="17"/>
                  </a:lnTo>
                  <a:lnTo>
                    <a:pt x="67" y="13"/>
                  </a:lnTo>
                  <a:lnTo>
                    <a:pt x="62" y="9"/>
                  </a:lnTo>
                  <a:lnTo>
                    <a:pt x="62" y="4"/>
                  </a:lnTo>
                  <a:lnTo>
                    <a:pt x="58" y="0"/>
                  </a:lnTo>
                  <a:lnTo>
                    <a:pt x="53" y="0"/>
                  </a:lnTo>
                  <a:lnTo>
                    <a:pt x="49" y="0"/>
                  </a:lnTo>
                  <a:lnTo>
                    <a:pt x="44" y="0"/>
                  </a:lnTo>
                  <a:lnTo>
                    <a:pt x="40" y="0"/>
                  </a:lnTo>
                  <a:lnTo>
                    <a:pt x="36" y="0"/>
                  </a:lnTo>
                  <a:lnTo>
                    <a:pt x="31" y="0"/>
                  </a:lnTo>
                  <a:lnTo>
                    <a:pt x="27" y="0"/>
                  </a:lnTo>
                  <a:lnTo>
                    <a:pt x="22" y="0"/>
                  </a:lnTo>
                  <a:lnTo>
                    <a:pt x="13" y="0"/>
                  </a:lnTo>
                  <a:lnTo>
                    <a:pt x="13" y="4"/>
                  </a:lnTo>
                  <a:lnTo>
                    <a:pt x="13" y="9"/>
                  </a:lnTo>
                  <a:lnTo>
                    <a:pt x="13" y="17"/>
                  </a:lnTo>
                  <a:lnTo>
                    <a:pt x="13" y="26"/>
                  </a:lnTo>
                  <a:lnTo>
                    <a:pt x="13" y="35"/>
                  </a:lnTo>
                  <a:lnTo>
                    <a:pt x="13" y="40"/>
                  </a:lnTo>
                  <a:lnTo>
                    <a:pt x="9" y="44"/>
                  </a:lnTo>
                  <a:lnTo>
                    <a:pt x="5" y="44"/>
                  </a:lnTo>
                  <a:lnTo>
                    <a:pt x="0" y="49"/>
                  </a:lnTo>
                  <a:lnTo>
                    <a:pt x="0" y="53"/>
                  </a:lnTo>
                  <a:lnTo>
                    <a:pt x="5" y="53"/>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39" name="Google Shape;439;p35"/>
            <p:cNvSpPr/>
            <p:nvPr/>
          </p:nvSpPr>
          <p:spPr>
            <a:xfrm>
              <a:off x="3437" y="3658"/>
              <a:ext cx="40" cy="49"/>
            </a:xfrm>
            <a:custGeom>
              <a:avLst/>
              <a:gdLst/>
              <a:ahLst/>
              <a:cxnLst/>
              <a:rect l="l" t="t" r="r" b="b"/>
              <a:pathLst>
                <a:path w="40" h="49" extrusionOk="0">
                  <a:moveTo>
                    <a:pt x="23" y="5"/>
                  </a:moveTo>
                  <a:lnTo>
                    <a:pt x="23" y="5"/>
                  </a:lnTo>
                  <a:lnTo>
                    <a:pt x="27" y="9"/>
                  </a:lnTo>
                  <a:lnTo>
                    <a:pt x="32" y="9"/>
                  </a:lnTo>
                  <a:lnTo>
                    <a:pt x="32" y="14"/>
                  </a:lnTo>
                  <a:lnTo>
                    <a:pt x="32" y="18"/>
                  </a:lnTo>
                  <a:lnTo>
                    <a:pt x="32" y="22"/>
                  </a:lnTo>
                  <a:lnTo>
                    <a:pt x="32" y="27"/>
                  </a:lnTo>
                  <a:lnTo>
                    <a:pt x="27" y="27"/>
                  </a:lnTo>
                  <a:lnTo>
                    <a:pt x="27" y="31"/>
                  </a:lnTo>
                  <a:lnTo>
                    <a:pt x="23" y="36"/>
                  </a:lnTo>
                  <a:lnTo>
                    <a:pt x="18" y="36"/>
                  </a:lnTo>
                  <a:lnTo>
                    <a:pt x="14" y="36"/>
                  </a:lnTo>
                  <a:lnTo>
                    <a:pt x="9" y="36"/>
                  </a:lnTo>
                  <a:lnTo>
                    <a:pt x="5" y="36"/>
                  </a:lnTo>
                  <a:lnTo>
                    <a:pt x="5" y="40"/>
                  </a:lnTo>
                  <a:lnTo>
                    <a:pt x="9" y="40"/>
                  </a:lnTo>
                  <a:lnTo>
                    <a:pt x="5" y="36"/>
                  </a:lnTo>
                  <a:lnTo>
                    <a:pt x="5" y="31"/>
                  </a:lnTo>
                  <a:lnTo>
                    <a:pt x="0" y="31"/>
                  </a:lnTo>
                  <a:lnTo>
                    <a:pt x="0" y="27"/>
                  </a:lnTo>
                  <a:lnTo>
                    <a:pt x="0" y="31"/>
                  </a:lnTo>
                  <a:lnTo>
                    <a:pt x="0" y="36"/>
                  </a:lnTo>
                  <a:lnTo>
                    <a:pt x="0" y="40"/>
                  </a:lnTo>
                  <a:lnTo>
                    <a:pt x="0" y="45"/>
                  </a:lnTo>
                  <a:lnTo>
                    <a:pt x="5" y="49"/>
                  </a:lnTo>
                  <a:lnTo>
                    <a:pt x="9" y="49"/>
                  </a:lnTo>
                  <a:lnTo>
                    <a:pt x="14" y="49"/>
                  </a:lnTo>
                  <a:lnTo>
                    <a:pt x="18" y="49"/>
                  </a:lnTo>
                  <a:lnTo>
                    <a:pt x="23" y="45"/>
                  </a:lnTo>
                  <a:lnTo>
                    <a:pt x="27" y="40"/>
                  </a:lnTo>
                  <a:lnTo>
                    <a:pt x="32" y="36"/>
                  </a:lnTo>
                  <a:lnTo>
                    <a:pt x="36" y="36"/>
                  </a:lnTo>
                  <a:lnTo>
                    <a:pt x="36" y="31"/>
                  </a:lnTo>
                  <a:lnTo>
                    <a:pt x="36" y="27"/>
                  </a:lnTo>
                  <a:lnTo>
                    <a:pt x="40" y="22"/>
                  </a:lnTo>
                  <a:lnTo>
                    <a:pt x="40" y="18"/>
                  </a:lnTo>
                  <a:lnTo>
                    <a:pt x="36" y="14"/>
                  </a:lnTo>
                  <a:lnTo>
                    <a:pt x="36" y="9"/>
                  </a:lnTo>
                  <a:lnTo>
                    <a:pt x="32" y="5"/>
                  </a:lnTo>
                  <a:lnTo>
                    <a:pt x="27" y="0"/>
                  </a:lnTo>
                  <a:lnTo>
                    <a:pt x="23" y="0"/>
                  </a:lnTo>
                  <a:lnTo>
                    <a:pt x="23" y="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40" name="Google Shape;440;p35"/>
            <p:cNvSpPr/>
            <p:nvPr/>
          </p:nvSpPr>
          <p:spPr>
            <a:xfrm>
              <a:off x="3420" y="3694"/>
              <a:ext cx="49" cy="40"/>
            </a:xfrm>
            <a:custGeom>
              <a:avLst/>
              <a:gdLst/>
              <a:ahLst/>
              <a:cxnLst/>
              <a:rect l="l" t="t" r="r" b="b"/>
              <a:pathLst>
                <a:path w="49" h="40" extrusionOk="0">
                  <a:moveTo>
                    <a:pt x="44" y="4"/>
                  </a:moveTo>
                  <a:lnTo>
                    <a:pt x="44" y="4"/>
                  </a:lnTo>
                  <a:lnTo>
                    <a:pt x="40" y="9"/>
                  </a:lnTo>
                  <a:lnTo>
                    <a:pt x="40" y="18"/>
                  </a:lnTo>
                  <a:lnTo>
                    <a:pt x="35" y="22"/>
                  </a:lnTo>
                  <a:lnTo>
                    <a:pt x="31" y="26"/>
                  </a:lnTo>
                  <a:lnTo>
                    <a:pt x="26" y="31"/>
                  </a:lnTo>
                  <a:lnTo>
                    <a:pt x="22" y="35"/>
                  </a:lnTo>
                  <a:lnTo>
                    <a:pt x="17" y="35"/>
                  </a:lnTo>
                  <a:lnTo>
                    <a:pt x="13" y="31"/>
                  </a:lnTo>
                  <a:lnTo>
                    <a:pt x="9" y="26"/>
                  </a:lnTo>
                  <a:lnTo>
                    <a:pt x="4" y="22"/>
                  </a:lnTo>
                  <a:lnTo>
                    <a:pt x="4" y="26"/>
                  </a:lnTo>
                  <a:lnTo>
                    <a:pt x="9" y="26"/>
                  </a:lnTo>
                  <a:lnTo>
                    <a:pt x="9" y="22"/>
                  </a:lnTo>
                  <a:lnTo>
                    <a:pt x="4" y="18"/>
                  </a:lnTo>
                  <a:lnTo>
                    <a:pt x="4" y="22"/>
                  </a:lnTo>
                  <a:lnTo>
                    <a:pt x="0" y="22"/>
                  </a:lnTo>
                  <a:lnTo>
                    <a:pt x="0" y="26"/>
                  </a:lnTo>
                  <a:lnTo>
                    <a:pt x="0" y="31"/>
                  </a:lnTo>
                  <a:lnTo>
                    <a:pt x="4" y="35"/>
                  </a:lnTo>
                  <a:lnTo>
                    <a:pt x="9" y="40"/>
                  </a:lnTo>
                  <a:lnTo>
                    <a:pt x="13" y="40"/>
                  </a:lnTo>
                  <a:lnTo>
                    <a:pt x="17" y="40"/>
                  </a:lnTo>
                  <a:lnTo>
                    <a:pt x="22" y="40"/>
                  </a:lnTo>
                  <a:lnTo>
                    <a:pt x="26" y="40"/>
                  </a:lnTo>
                  <a:lnTo>
                    <a:pt x="31" y="35"/>
                  </a:lnTo>
                  <a:lnTo>
                    <a:pt x="35" y="31"/>
                  </a:lnTo>
                  <a:lnTo>
                    <a:pt x="35" y="26"/>
                  </a:lnTo>
                  <a:lnTo>
                    <a:pt x="40" y="22"/>
                  </a:lnTo>
                  <a:lnTo>
                    <a:pt x="40" y="18"/>
                  </a:lnTo>
                  <a:lnTo>
                    <a:pt x="44" y="13"/>
                  </a:lnTo>
                  <a:lnTo>
                    <a:pt x="44" y="9"/>
                  </a:lnTo>
                  <a:lnTo>
                    <a:pt x="49" y="4"/>
                  </a:lnTo>
                  <a:lnTo>
                    <a:pt x="44" y="0"/>
                  </a:lnTo>
                  <a:lnTo>
                    <a:pt x="44"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41" name="Google Shape;441;p35"/>
            <p:cNvSpPr/>
            <p:nvPr/>
          </p:nvSpPr>
          <p:spPr>
            <a:xfrm>
              <a:off x="3371" y="3680"/>
              <a:ext cx="58" cy="54"/>
            </a:xfrm>
            <a:custGeom>
              <a:avLst/>
              <a:gdLst/>
              <a:ahLst/>
              <a:cxnLst/>
              <a:rect l="l" t="t" r="r" b="b"/>
              <a:pathLst>
                <a:path w="58" h="54" extrusionOk="0">
                  <a:moveTo>
                    <a:pt x="53" y="5"/>
                  </a:moveTo>
                  <a:lnTo>
                    <a:pt x="53" y="5"/>
                  </a:lnTo>
                  <a:lnTo>
                    <a:pt x="53" y="9"/>
                  </a:lnTo>
                  <a:lnTo>
                    <a:pt x="53" y="14"/>
                  </a:lnTo>
                  <a:lnTo>
                    <a:pt x="53" y="23"/>
                  </a:lnTo>
                  <a:lnTo>
                    <a:pt x="49" y="27"/>
                  </a:lnTo>
                  <a:lnTo>
                    <a:pt x="49" y="32"/>
                  </a:lnTo>
                  <a:lnTo>
                    <a:pt x="44" y="32"/>
                  </a:lnTo>
                  <a:lnTo>
                    <a:pt x="44" y="36"/>
                  </a:lnTo>
                  <a:lnTo>
                    <a:pt x="40" y="40"/>
                  </a:lnTo>
                  <a:lnTo>
                    <a:pt x="35" y="45"/>
                  </a:lnTo>
                  <a:lnTo>
                    <a:pt x="31" y="45"/>
                  </a:lnTo>
                  <a:lnTo>
                    <a:pt x="27" y="45"/>
                  </a:lnTo>
                  <a:lnTo>
                    <a:pt x="22" y="45"/>
                  </a:lnTo>
                  <a:lnTo>
                    <a:pt x="18" y="40"/>
                  </a:lnTo>
                  <a:lnTo>
                    <a:pt x="18" y="36"/>
                  </a:lnTo>
                  <a:lnTo>
                    <a:pt x="13" y="32"/>
                  </a:lnTo>
                  <a:lnTo>
                    <a:pt x="9" y="32"/>
                  </a:lnTo>
                  <a:lnTo>
                    <a:pt x="0" y="36"/>
                  </a:lnTo>
                  <a:lnTo>
                    <a:pt x="0" y="40"/>
                  </a:lnTo>
                  <a:lnTo>
                    <a:pt x="0" y="45"/>
                  </a:lnTo>
                  <a:lnTo>
                    <a:pt x="4" y="45"/>
                  </a:lnTo>
                  <a:lnTo>
                    <a:pt x="9" y="40"/>
                  </a:lnTo>
                  <a:lnTo>
                    <a:pt x="13" y="40"/>
                  </a:lnTo>
                  <a:lnTo>
                    <a:pt x="13" y="45"/>
                  </a:lnTo>
                  <a:lnTo>
                    <a:pt x="18" y="45"/>
                  </a:lnTo>
                  <a:lnTo>
                    <a:pt x="18" y="49"/>
                  </a:lnTo>
                  <a:lnTo>
                    <a:pt x="18" y="54"/>
                  </a:lnTo>
                  <a:lnTo>
                    <a:pt x="22" y="54"/>
                  </a:lnTo>
                  <a:lnTo>
                    <a:pt x="27" y="54"/>
                  </a:lnTo>
                  <a:lnTo>
                    <a:pt x="31" y="54"/>
                  </a:lnTo>
                  <a:lnTo>
                    <a:pt x="35" y="54"/>
                  </a:lnTo>
                  <a:lnTo>
                    <a:pt x="40" y="49"/>
                  </a:lnTo>
                  <a:lnTo>
                    <a:pt x="44" y="45"/>
                  </a:lnTo>
                  <a:lnTo>
                    <a:pt x="49" y="40"/>
                  </a:lnTo>
                  <a:lnTo>
                    <a:pt x="53" y="36"/>
                  </a:lnTo>
                  <a:lnTo>
                    <a:pt x="53" y="32"/>
                  </a:lnTo>
                  <a:lnTo>
                    <a:pt x="53" y="27"/>
                  </a:lnTo>
                  <a:lnTo>
                    <a:pt x="53" y="18"/>
                  </a:lnTo>
                  <a:lnTo>
                    <a:pt x="58" y="14"/>
                  </a:lnTo>
                  <a:lnTo>
                    <a:pt x="58" y="9"/>
                  </a:lnTo>
                  <a:lnTo>
                    <a:pt x="58" y="5"/>
                  </a:lnTo>
                  <a:lnTo>
                    <a:pt x="53" y="0"/>
                  </a:lnTo>
                  <a:lnTo>
                    <a:pt x="53" y="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42" name="Google Shape;442;p35"/>
            <p:cNvSpPr/>
            <p:nvPr/>
          </p:nvSpPr>
          <p:spPr>
            <a:xfrm>
              <a:off x="3362" y="3712"/>
              <a:ext cx="22" cy="22"/>
            </a:xfrm>
            <a:custGeom>
              <a:avLst/>
              <a:gdLst/>
              <a:ahLst/>
              <a:cxnLst/>
              <a:rect l="l" t="t" r="r" b="b"/>
              <a:pathLst>
                <a:path w="22" h="22" extrusionOk="0">
                  <a:moveTo>
                    <a:pt x="9" y="4"/>
                  </a:moveTo>
                  <a:lnTo>
                    <a:pt x="9" y="4"/>
                  </a:lnTo>
                  <a:lnTo>
                    <a:pt x="9" y="8"/>
                  </a:lnTo>
                  <a:lnTo>
                    <a:pt x="4" y="13"/>
                  </a:lnTo>
                  <a:lnTo>
                    <a:pt x="0" y="13"/>
                  </a:lnTo>
                  <a:lnTo>
                    <a:pt x="0" y="17"/>
                  </a:lnTo>
                  <a:lnTo>
                    <a:pt x="0" y="22"/>
                  </a:lnTo>
                  <a:lnTo>
                    <a:pt x="4" y="22"/>
                  </a:lnTo>
                  <a:lnTo>
                    <a:pt x="9" y="22"/>
                  </a:lnTo>
                  <a:lnTo>
                    <a:pt x="13" y="17"/>
                  </a:lnTo>
                  <a:lnTo>
                    <a:pt x="22" y="13"/>
                  </a:lnTo>
                  <a:lnTo>
                    <a:pt x="22" y="8"/>
                  </a:lnTo>
                  <a:lnTo>
                    <a:pt x="22" y="4"/>
                  </a:lnTo>
                  <a:lnTo>
                    <a:pt x="18" y="0"/>
                  </a:lnTo>
                  <a:lnTo>
                    <a:pt x="13" y="0"/>
                  </a:lnTo>
                  <a:lnTo>
                    <a:pt x="9" y="0"/>
                  </a:lnTo>
                  <a:lnTo>
                    <a:pt x="9"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43" name="Google Shape;443;p35"/>
            <p:cNvSpPr/>
            <p:nvPr/>
          </p:nvSpPr>
          <p:spPr>
            <a:xfrm>
              <a:off x="3189" y="3396"/>
              <a:ext cx="35" cy="31"/>
            </a:xfrm>
            <a:custGeom>
              <a:avLst/>
              <a:gdLst/>
              <a:ahLst/>
              <a:cxnLst/>
              <a:rect l="l" t="t" r="r" b="b"/>
              <a:pathLst>
                <a:path w="35" h="31" extrusionOk="0">
                  <a:moveTo>
                    <a:pt x="31" y="27"/>
                  </a:moveTo>
                  <a:lnTo>
                    <a:pt x="31" y="27"/>
                  </a:lnTo>
                  <a:lnTo>
                    <a:pt x="27" y="18"/>
                  </a:lnTo>
                  <a:lnTo>
                    <a:pt x="27" y="14"/>
                  </a:lnTo>
                  <a:lnTo>
                    <a:pt x="22" y="14"/>
                  </a:lnTo>
                  <a:lnTo>
                    <a:pt x="18" y="9"/>
                  </a:lnTo>
                  <a:lnTo>
                    <a:pt x="9" y="5"/>
                  </a:lnTo>
                  <a:lnTo>
                    <a:pt x="9" y="0"/>
                  </a:lnTo>
                  <a:lnTo>
                    <a:pt x="4" y="0"/>
                  </a:lnTo>
                  <a:lnTo>
                    <a:pt x="0" y="0"/>
                  </a:lnTo>
                  <a:lnTo>
                    <a:pt x="0" y="5"/>
                  </a:lnTo>
                  <a:lnTo>
                    <a:pt x="0" y="9"/>
                  </a:lnTo>
                  <a:lnTo>
                    <a:pt x="0" y="14"/>
                  </a:lnTo>
                  <a:lnTo>
                    <a:pt x="0" y="23"/>
                  </a:lnTo>
                  <a:lnTo>
                    <a:pt x="4" y="23"/>
                  </a:lnTo>
                  <a:lnTo>
                    <a:pt x="9" y="27"/>
                  </a:lnTo>
                  <a:lnTo>
                    <a:pt x="9" y="31"/>
                  </a:lnTo>
                  <a:lnTo>
                    <a:pt x="13" y="31"/>
                  </a:lnTo>
                  <a:lnTo>
                    <a:pt x="18" y="31"/>
                  </a:lnTo>
                  <a:lnTo>
                    <a:pt x="18" y="27"/>
                  </a:lnTo>
                  <a:lnTo>
                    <a:pt x="13" y="23"/>
                  </a:lnTo>
                  <a:lnTo>
                    <a:pt x="9" y="18"/>
                  </a:lnTo>
                  <a:lnTo>
                    <a:pt x="9" y="14"/>
                  </a:lnTo>
                  <a:lnTo>
                    <a:pt x="9" y="9"/>
                  </a:lnTo>
                  <a:lnTo>
                    <a:pt x="9" y="5"/>
                  </a:lnTo>
                  <a:lnTo>
                    <a:pt x="13" y="9"/>
                  </a:lnTo>
                  <a:lnTo>
                    <a:pt x="18" y="14"/>
                  </a:lnTo>
                  <a:lnTo>
                    <a:pt x="27" y="18"/>
                  </a:lnTo>
                  <a:lnTo>
                    <a:pt x="31" y="27"/>
                  </a:lnTo>
                  <a:lnTo>
                    <a:pt x="35" y="27"/>
                  </a:lnTo>
                  <a:lnTo>
                    <a:pt x="31" y="2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44" name="Google Shape;444;p35"/>
            <p:cNvSpPr/>
            <p:nvPr/>
          </p:nvSpPr>
          <p:spPr>
            <a:xfrm>
              <a:off x="3162" y="3401"/>
              <a:ext cx="31" cy="31"/>
            </a:xfrm>
            <a:custGeom>
              <a:avLst/>
              <a:gdLst/>
              <a:ahLst/>
              <a:cxnLst/>
              <a:rect l="l" t="t" r="r" b="b"/>
              <a:pathLst>
                <a:path w="31" h="31" extrusionOk="0">
                  <a:moveTo>
                    <a:pt x="31" y="22"/>
                  </a:moveTo>
                  <a:lnTo>
                    <a:pt x="31" y="22"/>
                  </a:lnTo>
                  <a:lnTo>
                    <a:pt x="27" y="13"/>
                  </a:lnTo>
                  <a:lnTo>
                    <a:pt x="23" y="9"/>
                  </a:lnTo>
                  <a:lnTo>
                    <a:pt x="18" y="9"/>
                  </a:lnTo>
                  <a:lnTo>
                    <a:pt x="18" y="4"/>
                  </a:lnTo>
                  <a:lnTo>
                    <a:pt x="14" y="4"/>
                  </a:lnTo>
                  <a:lnTo>
                    <a:pt x="9" y="0"/>
                  </a:lnTo>
                  <a:lnTo>
                    <a:pt x="5" y="4"/>
                  </a:lnTo>
                  <a:lnTo>
                    <a:pt x="0" y="4"/>
                  </a:lnTo>
                  <a:lnTo>
                    <a:pt x="0" y="9"/>
                  </a:lnTo>
                  <a:lnTo>
                    <a:pt x="0" y="13"/>
                  </a:lnTo>
                  <a:lnTo>
                    <a:pt x="0" y="18"/>
                  </a:lnTo>
                  <a:lnTo>
                    <a:pt x="5" y="22"/>
                  </a:lnTo>
                  <a:lnTo>
                    <a:pt x="9" y="26"/>
                  </a:lnTo>
                  <a:lnTo>
                    <a:pt x="14" y="31"/>
                  </a:lnTo>
                  <a:lnTo>
                    <a:pt x="14" y="26"/>
                  </a:lnTo>
                  <a:lnTo>
                    <a:pt x="14" y="22"/>
                  </a:lnTo>
                  <a:lnTo>
                    <a:pt x="14" y="18"/>
                  </a:lnTo>
                  <a:lnTo>
                    <a:pt x="9" y="9"/>
                  </a:lnTo>
                  <a:lnTo>
                    <a:pt x="14" y="9"/>
                  </a:lnTo>
                  <a:lnTo>
                    <a:pt x="18" y="9"/>
                  </a:lnTo>
                  <a:lnTo>
                    <a:pt x="18" y="13"/>
                  </a:lnTo>
                  <a:lnTo>
                    <a:pt x="23" y="22"/>
                  </a:lnTo>
                  <a:lnTo>
                    <a:pt x="27" y="22"/>
                  </a:lnTo>
                  <a:lnTo>
                    <a:pt x="27" y="26"/>
                  </a:lnTo>
                  <a:lnTo>
                    <a:pt x="31" y="22"/>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45" name="Google Shape;445;p35"/>
            <p:cNvSpPr/>
            <p:nvPr/>
          </p:nvSpPr>
          <p:spPr>
            <a:xfrm>
              <a:off x="3127" y="3472"/>
              <a:ext cx="115" cy="75"/>
            </a:xfrm>
            <a:custGeom>
              <a:avLst/>
              <a:gdLst/>
              <a:ahLst/>
              <a:cxnLst/>
              <a:rect l="l" t="t" r="r" b="b"/>
              <a:pathLst>
                <a:path w="115" h="75" extrusionOk="0">
                  <a:moveTo>
                    <a:pt x="106" y="0"/>
                  </a:moveTo>
                  <a:lnTo>
                    <a:pt x="106" y="0"/>
                  </a:lnTo>
                  <a:lnTo>
                    <a:pt x="106" y="13"/>
                  </a:lnTo>
                  <a:lnTo>
                    <a:pt x="106" y="26"/>
                  </a:lnTo>
                  <a:lnTo>
                    <a:pt x="106" y="31"/>
                  </a:lnTo>
                  <a:lnTo>
                    <a:pt x="111" y="35"/>
                  </a:lnTo>
                  <a:lnTo>
                    <a:pt x="111" y="44"/>
                  </a:lnTo>
                  <a:lnTo>
                    <a:pt x="111" y="53"/>
                  </a:lnTo>
                  <a:lnTo>
                    <a:pt x="111" y="58"/>
                  </a:lnTo>
                  <a:lnTo>
                    <a:pt x="106" y="62"/>
                  </a:lnTo>
                  <a:lnTo>
                    <a:pt x="97" y="66"/>
                  </a:lnTo>
                  <a:lnTo>
                    <a:pt x="93" y="66"/>
                  </a:lnTo>
                  <a:lnTo>
                    <a:pt x="89" y="66"/>
                  </a:lnTo>
                  <a:lnTo>
                    <a:pt x="71" y="62"/>
                  </a:lnTo>
                  <a:lnTo>
                    <a:pt x="53" y="49"/>
                  </a:lnTo>
                  <a:lnTo>
                    <a:pt x="44" y="44"/>
                  </a:lnTo>
                  <a:lnTo>
                    <a:pt x="40" y="44"/>
                  </a:lnTo>
                  <a:lnTo>
                    <a:pt x="35" y="44"/>
                  </a:lnTo>
                  <a:lnTo>
                    <a:pt x="26" y="40"/>
                  </a:lnTo>
                  <a:lnTo>
                    <a:pt x="18" y="35"/>
                  </a:lnTo>
                  <a:lnTo>
                    <a:pt x="9" y="35"/>
                  </a:lnTo>
                  <a:lnTo>
                    <a:pt x="0" y="31"/>
                  </a:lnTo>
                  <a:lnTo>
                    <a:pt x="0" y="35"/>
                  </a:lnTo>
                  <a:lnTo>
                    <a:pt x="0" y="40"/>
                  </a:lnTo>
                  <a:lnTo>
                    <a:pt x="9" y="44"/>
                  </a:lnTo>
                  <a:lnTo>
                    <a:pt x="18" y="44"/>
                  </a:lnTo>
                  <a:lnTo>
                    <a:pt x="26" y="44"/>
                  </a:lnTo>
                  <a:lnTo>
                    <a:pt x="31" y="49"/>
                  </a:lnTo>
                  <a:lnTo>
                    <a:pt x="35" y="49"/>
                  </a:lnTo>
                  <a:lnTo>
                    <a:pt x="40" y="53"/>
                  </a:lnTo>
                  <a:lnTo>
                    <a:pt x="49" y="58"/>
                  </a:lnTo>
                  <a:lnTo>
                    <a:pt x="66" y="66"/>
                  </a:lnTo>
                  <a:lnTo>
                    <a:pt x="84" y="75"/>
                  </a:lnTo>
                  <a:lnTo>
                    <a:pt x="89" y="75"/>
                  </a:lnTo>
                  <a:lnTo>
                    <a:pt x="93" y="75"/>
                  </a:lnTo>
                  <a:lnTo>
                    <a:pt x="97" y="75"/>
                  </a:lnTo>
                  <a:lnTo>
                    <a:pt x="102" y="75"/>
                  </a:lnTo>
                  <a:lnTo>
                    <a:pt x="106" y="75"/>
                  </a:lnTo>
                  <a:lnTo>
                    <a:pt x="106" y="71"/>
                  </a:lnTo>
                  <a:lnTo>
                    <a:pt x="111" y="66"/>
                  </a:lnTo>
                  <a:lnTo>
                    <a:pt x="111" y="62"/>
                  </a:lnTo>
                  <a:lnTo>
                    <a:pt x="115" y="58"/>
                  </a:lnTo>
                  <a:lnTo>
                    <a:pt x="115" y="53"/>
                  </a:lnTo>
                  <a:lnTo>
                    <a:pt x="115" y="44"/>
                  </a:lnTo>
                  <a:lnTo>
                    <a:pt x="115" y="40"/>
                  </a:lnTo>
                  <a:lnTo>
                    <a:pt x="111" y="26"/>
                  </a:lnTo>
                  <a:lnTo>
                    <a:pt x="106" y="13"/>
                  </a:lnTo>
                  <a:lnTo>
                    <a:pt x="106"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46" name="Google Shape;446;p35"/>
            <p:cNvSpPr/>
            <p:nvPr/>
          </p:nvSpPr>
          <p:spPr>
            <a:xfrm>
              <a:off x="3078" y="3392"/>
              <a:ext cx="58" cy="62"/>
            </a:xfrm>
            <a:custGeom>
              <a:avLst/>
              <a:gdLst/>
              <a:ahLst/>
              <a:cxnLst/>
              <a:rect l="l" t="t" r="r" b="b"/>
              <a:pathLst>
                <a:path w="58" h="62" extrusionOk="0">
                  <a:moveTo>
                    <a:pt x="58" y="22"/>
                  </a:moveTo>
                  <a:lnTo>
                    <a:pt x="58" y="22"/>
                  </a:lnTo>
                  <a:lnTo>
                    <a:pt x="53" y="18"/>
                  </a:lnTo>
                  <a:lnTo>
                    <a:pt x="49" y="18"/>
                  </a:lnTo>
                  <a:lnTo>
                    <a:pt x="49" y="13"/>
                  </a:lnTo>
                  <a:lnTo>
                    <a:pt x="44" y="9"/>
                  </a:lnTo>
                  <a:lnTo>
                    <a:pt x="40" y="4"/>
                  </a:lnTo>
                  <a:lnTo>
                    <a:pt x="31" y="4"/>
                  </a:lnTo>
                  <a:lnTo>
                    <a:pt x="31" y="0"/>
                  </a:lnTo>
                  <a:lnTo>
                    <a:pt x="22" y="0"/>
                  </a:lnTo>
                  <a:lnTo>
                    <a:pt x="18" y="0"/>
                  </a:lnTo>
                  <a:lnTo>
                    <a:pt x="13" y="0"/>
                  </a:lnTo>
                  <a:lnTo>
                    <a:pt x="13" y="4"/>
                  </a:lnTo>
                  <a:lnTo>
                    <a:pt x="9" y="9"/>
                  </a:lnTo>
                  <a:lnTo>
                    <a:pt x="4" y="9"/>
                  </a:lnTo>
                  <a:lnTo>
                    <a:pt x="4" y="13"/>
                  </a:lnTo>
                  <a:lnTo>
                    <a:pt x="0" y="18"/>
                  </a:lnTo>
                  <a:lnTo>
                    <a:pt x="0" y="22"/>
                  </a:lnTo>
                  <a:lnTo>
                    <a:pt x="0" y="27"/>
                  </a:lnTo>
                  <a:lnTo>
                    <a:pt x="0" y="31"/>
                  </a:lnTo>
                  <a:lnTo>
                    <a:pt x="4" y="35"/>
                  </a:lnTo>
                  <a:lnTo>
                    <a:pt x="9" y="40"/>
                  </a:lnTo>
                  <a:lnTo>
                    <a:pt x="9" y="44"/>
                  </a:lnTo>
                  <a:lnTo>
                    <a:pt x="13" y="49"/>
                  </a:lnTo>
                  <a:lnTo>
                    <a:pt x="13" y="53"/>
                  </a:lnTo>
                  <a:lnTo>
                    <a:pt x="18" y="53"/>
                  </a:lnTo>
                  <a:lnTo>
                    <a:pt x="27" y="58"/>
                  </a:lnTo>
                  <a:lnTo>
                    <a:pt x="31" y="58"/>
                  </a:lnTo>
                  <a:lnTo>
                    <a:pt x="40" y="62"/>
                  </a:lnTo>
                  <a:lnTo>
                    <a:pt x="49" y="62"/>
                  </a:lnTo>
                  <a:lnTo>
                    <a:pt x="53" y="62"/>
                  </a:lnTo>
                  <a:lnTo>
                    <a:pt x="58" y="62"/>
                  </a:lnTo>
                  <a:lnTo>
                    <a:pt x="58" y="58"/>
                  </a:lnTo>
                  <a:lnTo>
                    <a:pt x="58" y="53"/>
                  </a:lnTo>
                  <a:lnTo>
                    <a:pt x="53" y="49"/>
                  </a:lnTo>
                  <a:lnTo>
                    <a:pt x="49" y="53"/>
                  </a:lnTo>
                  <a:lnTo>
                    <a:pt x="49" y="58"/>
                  </a:lnTo>
                  <a:lnTo>
                    <a:pt x="53" y="58"/>
                  </a:lnTo>
                  <a:lnTo>
                    <a:pt x="53" y="53"/>
                  </a:lnTo>
                  <a:lnTo>
                    <a:pt x="40" y="53"/>
                  </a:lnTo>
                  <a:lnTo>
                    <a:pt x="36" y="53"/>
                  </a:lnTo>
                  <a:lnTo>
                    <a:pt x="31" y="53"/>
                  </a:lnTo>
                  <a:lnTo>
                    <a:pt x="27" y="49"/>
                  </a:lnTo>
                  <a:lnTo>
                    <a:pt x="22" y="44"/>
                  </a:lnTo>
                  <a:lnTo>
                    <a:pt x="18" y="44"/>
                  </a:lnTo>
                  <a:lnTo>
                    <a:pt x="13" y="40"/>
                  </a:lnTo>
                  <a:lnTo>
                    <a:pt x="13" y="35"/>
                  </a:lnTo>
                  <a:lnTo>
                    <a:pt x="9" y="31"/>
                  </a:lnTo>
                  <a:lnTo>
                    <a:pt x="9" y="27"/>
                  </a:lnTo>
                  <a:lnTo>
                    <a:pt x="9" y="22"/>
                  </a:lnTo>
                  <a:lnTo>
                    <a:pt x="9" y="18"/>
                  </a:lnTo>
                  <a:lnTo>
                    <a:pt x="13" y="13"/>
                  </a:lnTo>
                  <a:lnTo>
                    <a:pt x="18" y="9"/>
                  </a:lnTo>
                  <a:lnTo>
                    <a:pt x="22" y="4"/>
                  </a:lnTo>
                  <a:lnTo>
                    <a:pt x="27" y="9"/>
                  </a:lnTo>
                  <a:lnTo>
                    <a:pt x="31" y="9"/>
                  </a:lnTo>
                  <a:lnTo>
                    <a:pt x="36" y="13"/>
                  </a:lnTo>
                  <a:lnTo>
                    <a:pt x="40" y="13"/>
                  </a:lnTo>
                  <a:lnTo>
                    <a:pt x="44" y="18"/>
                  </a:lnTo>
                  <a:lnTo>
                    <a:pt x="49" y="18"/>
                  </a:lnTo>
                  <a:lnTo>
                    <a:pt x="49" y="22"/>
                  </a:lnTo>
                  <a:lnTo>
                    <a:pt x="53" y="27"/>
                  </a:lnTo>
                  <a:lnTo>
                    <a:pt x="53" y="31"/>
                  </a:lnTo>
                  <a:lnTo>
                    <a:pt x="58" y="31"/>
                  </a:lnTo>
                  <a:lnTo>
                    <a:pt x="58" y="27"/>
                  </a:lnTo>
                  <a:lnTo>
                    <a:pt x="58" y="22"/>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47" name="Google Shape;447;p35"/>
            <p:cNvSpPr/>
            <p:nvPr/>
          </p:nvSpPr>
          <p:spPr>
            <a:xfrm>
              <a:off x="3109" y="3450"/>
              <a:ext cx="13" cy="57"/>
            </a:xfrm>
            <a:custGeom>
              <a:avLst/>
              <a:gdLst/>
              <a:ahLst/>
              <a:cxnLst/>
              <a:rect l="l" t="t" r="r" b="b"/>
              <a:pathLst>
                <a:path w="13" h="57" extrusionOk="0">
                  <a:moveTo>
                    <a:pt x="5" y="4"/>
                  </a:moveTo>
                  <a:lnTo>
                    <a:pt x="5" y="4"/>
                  </a:lnTo>
                  <a:lnTo>
                    <a:pt x="5" y="13"/>
                  </a:lnTo>
                  <a:lnTo>
                    <a:pt x="5" y="26"/>
                  </a:lnTo>
                  <a:lnTo>
                    <a:pt x="5" y="31"/>
                  </a:lnTo>
                  <a:lnTo>
                    <a:pt x="5" y="35"/>
                  </a:lnTo>
                  <a:lnTo>
                    <a:pt x="0" y="48"/>
                  </a:lnTo>
                  <a:lnTo>
                    <a:pt x="0" y="53"/>
                  </a:lnTo>
                  <a:lnTo>
                    <a:pt x="5" y="57"/>
                  </a:lnTo>
                  <a:lnTo>
                    <a:pt x="9" y="57"/>
                  </a:lnTo>
                  <a:lnTo>
                    <a:pt x="13" y="57"/>
                  </a:lnTo>
                  <a:lnTo>
                    <a:pt x="13" y="53"/>
                  </a:lnTo>
                  <a:lnTo>
                    <a:pt x="13" y="48"/>
                  </a:lnTo>
                  <a:lnTo>
                    <a:pt x="13" y="44"/>
                  </a:lnTo>
                  <a:lnTo>
                    <a:pt x="13" y="35"/>
                  </a:lnTo>
                  <a:lnTo>
                    <a:pt x="13" y="31"/>
                  </a:lnTo>
                  <a:lnTo>
                    <a:pt x="13" y="26"/>
                  </a:lnTo>
                  <a:lnTo>
                    <a:pt x="13" y="13"/>
                  </a:lnTo>
                  <a:lnTo>
                    <a:pt x="9" y="4"/>
                  </a:lnTo>
                  <a:lnTo>
                    <a:pt x="9" y="0"/>
                  </a:lnTo>
                  <a:lnTo>
                    <a:pt x="5" y="0"/>
                  </a:lnTo>
                  <a:lnTo>
                    <a:pt x="5"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48" name="Google Shape;448;p35"/>
            <p:cNvSpPr/>
            <p:nvPr/>
          </p:nvSpPr>
          <p:spPr>
            <a:xfrm>
              <a:off x="3096" y="3410"/>
              <a:ext cx="31" cy="17"/>
            </a:xfrm>
            <a:custGeom>
              <a:avLst/>
              <a:gdLst/>
              <a:ahLst/>
              <a:cxnLst/>
              <a:rect l="l" t="t" r="r" b="b"/>
              <a:pathLst>
                <a:path w="31" h="17" extrusionOk="0">
                  <a:moveTo>
                    <a:pt x="31" y="9"/>
                  </a:moveTo>
                  <a:lnTo>
                    <a:pt x="31" y="9"/>
                  </a:lnTo>
                  <a:lnTo>
                    <a:pt x="26" y="4"/>
                  </a:lnTo>
                  <a:lnTo>
                    <a:pt x="22" y="0"/>
                  </a:lnTo>
                  <a:lnTo>
                    <a:pt x="18" y="0"/>
                  </a:lnTo>
                  <a:lnTo>
                    <a:pt x="13" y="0"/>
                  </a:lnTo>
                  <a:lnTo>
                    <a:pt x="9" y="0"/>
                  </a:lnTo>
                  <a:lnTo>
                    <a:pt x="4" y="0"/>
                  </a:lnTo>
                  <a:lnTo>
                    <a:pt x="0" y="0"/>
                  </a:lnTo>
                  <a:lnTo>
                    <a:pt x="0" y="4"/>
                  </a:lnTo>
                  <a:lnTo>
                    <a:pt x="0" y="9"/>
                  </a:lnTo>
                  <a:lnTo>
                    <a:pt x="0" y="13"/>
                  </a:lnTo>
                  <a:lnTo>
                    <a:pt x="4" y="13"/>
                  </a:lnTo>
                  <a:lnTo>
                    <a:pt x="4" y="17"/>
                  </a:lnTo>
                  <a:lnTo>
                    <a:pt x="9" y="17"/>
                  </a:lnTo>
                  <a:lnTo>
                    <a:pt x="9" y="13"/>
                  </a:lnTo>
                  <a:lnTo>
                    <a:pt x="9" y="9"/>
                  </a:lnTo>
                  <a:lnTo>
                    <a:pt x="9" y="4"/>
                  </a:lnTo>
                  <a:lnTo>
                    <a:pt x="4" y="4"/>
                  </a:lnTo>
                  <a:lnTo>
                    <a:pt x="4" y="9"/>
                  </a:lnTo>
                  <a:lnTo>
                    <a:pt x="9" y="9"/>
                  </a:lnTo>
                  <a:lnTo>
                    <a:pt x="13" y="4"/>
                  </a:lnTo>
                  <a:lnTo>
                    <a:pt x="18" y="9"/>
                  </a:lnTo>
                  <a:lnTo>
                    <a:pt x="26" y="13"/>
                  </a:lnTo>
                  <a:lnTo>
                    <a:pt x="26" y="17"/>
                  </a:lnTo>
                  <a:lnTo>
                    <a:pt x="31" y="13"/>
                  </a:lnTo>
                  <a:lnTo>
                    <a:pt x="31"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49" name="Google Shape;449;p35"/>
            <p:cNvSpPr/>
            <p:nvPr/>
          </p:nvSpPr>
          <p:spPr>
            <a:xfrm>
              <a:off x="3109" y="3410"/>
              <a:ext cx="13" cy="31"/>
            </a:xfrm>
            <a:custGeom>
              <a:avLst/>
              <a:gdLst/>
              <a:ahLst/>
              <a:cxnLst/>
              <a:rect l="l" t="t" r="r" b="b"/>
              <a:pathLst>
                <a:path w="13" h="31" extrusionOk="0">
                  <a:moveTo>
                    <a:pt x="0" y="4"/>
                  </a:moveTo>
                  <a:lnTo>
                    <a:pt x="0" y="4"/>
                  </a:lnTo>
                  <a:lnTo>
                    <a:pt x="0" y="17"/>
                  </a:lnTo>
                  <a:lnTo>
                    <a:pt x="5" y="26"/>
                  </a:lnTo>
                  <a:lnTo>
                    <a:pt x="5" y="31"/>
                  </a:lnTo>
                  <a:lnTo>
                    <a:pt x="9" y="31"/>
                  </a:lnTo>
                  <a:lnTo>
                    <a:pt x="13" y="31"/>
                  </a:lnTo>
                  <a:lnTo>
                    <a:pt x="13" y="26"/>
                  </a:lnTo>
                  <a:lnTo>
                    <a:pt x="9" y="17"/>
                  </a:lnTo>
                  <a:lnTo>
                    <a:pt x="5" y="4"/>
                  </a:lnTo>
                  <a:lnTo>
                    <a:pt x="0" y="0"/>
                  </a:lnTo>
                  <a:lnTo>
                    <a:pt x="0"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50" name="Google Shape;450;p35"/>
            <p:cNvSpPr/>
            <p:nvPr/>
          </p:nvSpPr>
          <p:spPr>
            <a:xfrm>
              <a:off x="3198" y="3410"/>
              <a:ext cx="9" cy="13"/>
            </a:xfrm>
            <a:custGeom>
              <a:avLst/>
              <a:gdLst/>
              <a:ahLst/>
              <a:cxnLst/>
              <a:rect l="l" t="t" r="r" b="b"/>
              <a:pathLst>
                <a:path w="9" h="13" extrusionOk="0">
                  <a:moveTo>
                    <a:pt x="9" y="9"/>
                  </a:moveTo>
                  <a:lnTo>
                    <a:pt x="9" y="9"/>
                  </a:lnTo>
                  <a:lnTo>
                    <a:pt x="9" y="4"/>
                  </a:lnTo>
                  <a:lnTo>
                    <a:pt x="4" y="0"/>
                  </a:lnTo>
                  <a:lnTo>
                    <a:pt x="0" y="0"/>
                  </a:lnTo>
                  <a:lnTo>
                    <a:pt x="0" y="4"/>
                  </a:lnTo>
                  <a:lnTo>
                    <a:pt x="0" y="9"/>
                  </a:lnTo>
                  <a:lnTo>
                    <a:pt x="0" y="13"/>
                  </a:lnTo>
                  <a:lnTo>
                    <a:pt x="4" y="13"/>
                  </a:lnTo>
                  <a:lnTo>
                    <a:pt x="9" y="13"/>
                  </a:lnTo>
                  <a:lnTo>
                    <a:pt x="9"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51" name="Google Shape;451;p35"/>
            <p:cNvSpPr/>
            <p:nvPr/>
          </p:nvSpPr>
          <p:spPr>
            <a:xfrm>
              <a:off x="3167" y="3414"/>
              <a:ext cx="13" cy="13"/>
            </a:xfrm>
            <a:custGeom>
              <a:avLst/>
              <a:gdLst/>
              <a:ahLst/>
              <a:cxnLst/>
              <a:rect l="l" t="t" r="r" b="b"/>
              <a:pathLst>
                <a:path w="13" h="13" extrusionOk="0">
                  <a:moveTo>
                    <a:pt x="13" y="9"/>
                  </a:moveTo>
                  <a:lnTo>
                    <a:pt x="13" y="9"/>
                  </a:lnTo>
                  <a:lnTo>
                    <a:pt x="13" y="5"/>
                  </a:lnTo>
                  <a:lnTo>
                    <a:pt x="13" y="0"/>
                  </a:lnTo>
                  <a:lnTo>
                    <a:pt x="9" y="0"/>
                  </a:lnTo>
                  <a:lnTo>
                    <a:pt x="4" y="0"/>
                  </a:lnTo>
                  <a:lnTo>
                    <a:pt x="0" y="5"/>
                  </a:lnTo>
                  <a:lnTo>
                    <a:pt x="0" y="9"/>
                  </a:lnTo>
                  <a:lnTo>
                    <a:pt x="4" y="13"/>
                  </a:lnTo>
                  <a:lnTo>
                    <a:pt x="9" y="13"/>
                  </a:lnTo>
                  <a:lnTo>
                    <a:pt x="13" y="13"/>
                  </a:lnTo>
                  <a:lnTo>
                    <a:pt x="13"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52" name="Google Shape;452;p35"/>
            <p:cNvSpPr/>
            <p:nvPr/>
          </p:nvSpPr>
          <p:spPr>
            <a:xfrm>
              <a:off x="3127" y="3325"/>
              <a:ext cx="71" cy="67"/>
            </a:xfrm>
            <a:custGeom>
              <a:avLst/>
              <a:gdLst/>
              <a:ahLst/>
              <a:cxnLst/>
              <a:rect l="l" t="t" r="r" b="b"/>
              <a:pathLst>
                <a:path w="71" h="67" extrusionOk="0">
                  <a:moveTo>
                    <a:pt x="71" y="67"/>
                  </a:moveTo>
                  <a:lnTo>
                    <a:pt x="71" y="67"/>
                  </a:lnTo>
                  <a:lnTo>
                    <a:pt x="62" y="54"/>
                  </a:lnTo>
                  <a:lnTo>
                    <a:pt x="62" y="49"/>
                  </a:lnTo>
                  <a:lnTo>
                    <a:pt x="58" y="45"/>
                  </a:lnTo>
                  <a:lnTo>
                    <a:pt x="49" y="36"/>
                  </a:lnTo>
                  <a:lnTo>
                    <a:pt x="40" y="27"/>
                  </a:lnTo>
                  <a:lnTo>
                    <a:pt x="31" y="18"/>
                  </a:lnTo>
                  <a:lnTo>
                    <a:pt x="26" y="14"/>
                  </a:lnTo>
                  <a:lnTo>
                    <a:pt x="18" y="9"/>
                  </a:lnTo>
                  <a:lnTo>
                    <a:pt x="18" y="5"/>
                  </a:lnTo>
                  <a:lnTo>
                    <a:pt x="9" y="5"/>
                  </a:lnTo>
                  <a:lnTo>
                    <a:pt x="4" y="0"/>
                  </a:lnTo>
                  <a:lnTo>
                    <a:pt x="0" y="0"/>
                  </a:lnTo>
                  <a:lnTo>
                    <a:pt x="4" y="5"/>
                  </a:lnTo>
                  <a:lnTo>
                    <a:pt x="9" y="9"/>
                  </a:lnTo>
                  <a:lnTo>
                    <a:pt x="13" y="14"/>
                  </a:lnTo>
                  <a:lnTo>
                    <a:pt x="18" y="14"/>
                  </a:lnTo>
                  <a:lnTo>
                    <a:pt x="26" y="23"/>
                  </a:lnTo>
                  <a:lnTo>
                    <a:pt x="35" y="31"/>
                  </a:lnTo>
                  <a:lnTo>
                    <a:pt x="53" y="49"/>
                  </a:lnTo>
                  <a:lnTo>
                    <a:pt x="58" y="58"/>
                  </a:lnTo>
                  <a:lnTo>
                    <a:pt x="62" y="62"/>
                  </a:lnTo>
                  <a:lnTo>
                    <a:pt x="62" y="67"/>
                  </a:lnTo>
                  <a:lnTo>
                    <a:pt x="66" y="67"/>
                  </a:lnTo>
                  <a:lnTo>
                    <a:pt x="71" y="6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53" name="Google Shape;453;p35"/>
            <p:cNvSpPr/>
            <p:nvPr/>
          </p:nvSpPr>
          <p:spPr>
            <a:xfrm>
              <a:off x="3082" y="3321"/>
              <a:ext cx="98" cy="71"/>
            </a:xfrm>
            <a:custGeom>
              <a:avLst/>
              <a:gdLst/>
              <a:ahLst/>
              <a:cxnLst/>
              <a:rect l="l" t="t" r="r" b="b"/>
              <a:pathLst>
                <a:path w="98" h="71" extrusionOk="0">
                  <a:moveTo>
                    <a:pt x="98" y="66"/>
                  </a:moveTo>
                  <a:lnTo>
                    <a:pt x="98" y="66"/>
                  </a:lnTo>
                  <a:lnTo>
                    <a:pt x="94" y="58"/>
                  </a:lnTo>
                  <a:lnTo>
                    <a:pt x="89" y="53"/>
                  </a:lnTo>
                  <a:lnTo>
                    <a:pt x="71" y="35"/>
                  </a:lnTo>
                  <a:lnTo>
                    <a:pt x="54" y="22"/>
                  </a:lnTo>
                  <a:lnTo>
                    <a:pt x="36" y="18"/>
                  </a:lnTo>
                  <a:lnTo>
                    <a:pt x="18" y="4"/>
                  </a:lnTo>
                  <a:lnTo>
                    <a:pt x="0" y="0"/>
                  </a:lnTo>
                  <a:lnTo>
                    <a:pt x="9" y="4"/>
                  </a:lnTo>
                  <a:lnTo>
                    <a:pt x="18" y="9"/>
                  </a:lnTo>
                  <a:lnTo>
                    <a:pt x="27" y="18"/>
                  </a:lnTo>
                  <a:lnTo>
                    <a:pt x="32" y="18"/>
                  </a:lnTo>
                  <a:lnTo>
                    <a:pt x="49" y="31"/>
                  </a:lnTo>
                  <a:lnTo>
                    <a:pt x="58" y="35"/>
                  </a:lnTo>
                  <a:lnTo>
                    <a:pt x="63" y="40"/>
                  </a:lnTo>
                  <a:lnTo>
                    <a:pt x="85" y="58"/>
                  </a:lnTo>
                  <a:lnTo>
                    <a:pt x="89" y="62"/>
                  </a:lnTo>
                  <a:lnTo>
                    <a:pt x="89" y="66"/>
                  </a:lnTo>
                  <a:lnTo>
                    <a:pt x="94" y="71"/>
                  </a:lnTo>
                  <a:lnTo>
                    <a:pt x="98" y="71"/>
                  </a:lnTo>
                  <a:lnTo>
                    <a:pt x="98" y="66"/>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54" name="Google Shape;454;p35"/>
            <p:cNvSpPr/>
            <p:nvPr/>
          </p:nvSpPr>
          <p:spPr>
            <a:xfrm>
              <a:off x="3043" y="3321"/>
              <a:ext cx="119" cy="71"/>
            </a:xfrm>
            <a:custGeom>
              <a:avLst/>
              <a:gdLst/>
              <a:ahLst/>
              <a:cxnLst/>
              <a:rect l="l" t="t" r="r" b="b"/>
              <a:pathLst>
                <a:path w="119" h="71" extrusionOk="0">
                  <a:moveTo>
                    <a:pt x="119" y="66"/>
                  </a:moveTo>
                  <a:lnTo>
                    <a:pt x="119" y="66"/>
                  </a:lnTo>
                  <a:lnTo>
                    <a:pt x="110" y="53"/>
                  </a:lnTo>
                  <a:lnTo>
                    <a:pt x="97" y="44"/>
                  </a:lnTo>
                  <a:lnTo>
                    <a:pt x="79" y="31"/>
                  </a:lnTo>
                  <a:lnTo>
                    <a:pt x="66" y="27"/>
                  </a:lnTo>
                  <a:lnTo>
                    <a:pt x="62" y="22"/>
                  </a:lnTo>
                  <a:lnTo>
                    <a:pt x="39" y="18"/>
                  </a:lnTo>
                  <a:lnTo>
                    <a:pt x="4" y="0"/>
                  </a:lnTo>
                  <a:lnTo>
                    <a:pt x="0" y="0"/>
                  </a:lnTo>
                  <a:lnTo>
                    <a:pt x="0" y="4"/>
                  </a:lnTo>
                  <a:lnTo>
                    <a:pt x="13" y="9"/>
                  </a:lnTo>
                  <a:lnTo>
                    <a:pt x="22" y="13"/>
                  </a:lnTo>
                  <a:lnTo>
                    <a:pt x="39" y="18"/>
                  </a:lnTo>
                  <a:lnTo>
                    <a:pt x="75" y="35"/>
                  </a:lnTo>
                  <a:lnTo>
                    <a:pt x="93" y="53"/>
                  </a:lnTo>
                  <a:lnTo>
                    <a:pt x="106" y="58"/>
                  </a:lnTo>
                  <a:lnTo>
                    <a:pt x="110" y="66"/>
                  </a:lnTo>
                  <a:lnTo>
                    <a:pt x="115" y="66"/>
                  </a:lnTo>
                  <a:lnTo>
                    <a:pt x="119" y="71"/>
                  </a:lnTo>
                  <a:lnTo>
                    <a:pt x="119" y="66"/>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55" name="Google Shape;455;p35"/>
            <p:cNvSpPr/>
            <p:nvPr/>
          </p:nvSpPr>
          <p:spPr>
            <a:xfrm>
              <a:off x="3029" y="3339"/>
              <a:ext cx="116" cy="53"/>
            </a:xfrm>
            <a:custGeom>
              <a:avLst/>
              <a:gdLst/>
              <a:ahLst/>
              <a:cxnLst/>
              <a:rect l="l" t="t" r="r" b="b"/>
              <a:pathLst>
                <a:path w="116" h="53" extrusionOk="0">
                  <a:moveTo>
                    <a:pt x="116" y="53"/>
                  </a:moveTo>
                  <a:lnTo>
                    <a:pt x="116" y="53"/>
                  </a:lnTo>
                  <a:lnTo>
                    <a:pt x="107" y="44"/>
                  </a:lnTo>
                  <a:lnTo>
                    <a:pt x="98" y="35"/>
                  </a:lnTo>
                  <a:lnTo>
                    <a:pt x="93" y="35"/>
                  </a:lnTo>
                  <a:lnTo>
                    <a:pt x="89" y="31"/>
                  </a:lnTo>
                  <a:lnTo>
                    <a:pt x="85" y="26"/>
                  </a:lnTo>
                  <a:lnTo>
                    <a:pt x="80" y="22"/>
                  </a:lnTo>
                  <a:lnTo>
                    <a:pt x="53" y="13"/>
                  </a:lnTo>
                  <a:lnTo>
                    <a:pt x="45" y="9"/>
                  </a:lnTo>
                  <a:lnTo>
                    <a:pt x="27" y="4"/>
                  </a:lnTo>
                  <a:lnTo>
                    <a:pt x="22" y="4"/>
                  </a:lnTo>
                  <a:lnTo>
                    <a:pt x="14" y="4"/>
                  </a:lnTo>
                  <a:lnTo>
                    <a:pt x="9" y="0"/>
                  </a:lnTo>
                  <a:lnTo>
                    <a:pt x="0" y="0"/>
                  </a:lnTo>
                  <a:lnTo>
                    <a:pt x="0" y="4"/>
                  </a:lnTo>
                  <a:lnTo>
                    <a:pt x="5" y="4"/>
                  </a:lnTo>
                  <a:lnTo>
                    <a:pt x="9" y="4"/>
                  </a:lnTo>
                  <a:lnTo>
                    <a:pt x="14" y="9"/>
                  </a:lnTo>
                  <a:lnTo>
                    <a:pt x="22" y="13"/>
                  </a:lnTo>
                  <a:lnTo>
                    <a:pt x="27" y="13"/>
                  </a:lnTo>
                  <a:lnTo>
                    <a:pt x="40" y="17"/>
                  </a:lnTo>
                  <a:lnTo>
                    <a:pt x="49" y="22"/>
                  </a:lnTo>
                  <a:lnTo>
                    <a:pt x="76" y="31"/>
                  </a:lnTo>
                  <a:lnTo>
                    <a:pt x="85" y="35"/>
                  </a:lnTo>
                  <a:lnTo>
                    <a:pt x="98" y="40"/>
                  </a:lnTo>
                  <a:lnTo>
                    <a:pt x="102" y="48"/>
                  </a:lnTo>
                  <a:lnTo>
                    <a:pt x="111" y="53"/>
                  </a:lnTo>
                  <a:lnTo>
                    <a:pt x="116" y="53"/>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56" name="Google Shape;456;p35"/>
            <p:cNvSpPr/>
            <p:nvPr/>
          </p:nvSpPr>
          <p:spPr>
            <a:xfrm>
              <a:off x="3029" y="3361"/>
              <a:ext cx="98" cy="35"/>
            </a:xfrm>
            <a:custGeom>
              <a:avLst/>
              <a:gdLst/>
              <a:ahLst/>
              <a:cxnLst/>
              <a:rect l="l" t="t" r="r" b="b"/>
              <a:pathLst>
                <a:path w="98" h="35" extrusionOk="0">
                  <a:moveTo>
                    <a:pt x="98" y="31"/>
                  </a:moveTo>
                  <a:lnTo>
                    <a:pt x="98" y="31"/>
                  </a:lnTo>
                  <a:lnTo>
                    <a:pt x="85" y="26"/>
                  </a:lnTo>
                  <a:lnTo>
                    <a:pt x="80" y="18"/>
                  </a:lnTo>
                  <a:lnTo>
                    <a:pt x="71" y="18"/>
                  </a:lnTo>
                  <a:lnTo>
                    <a:pt x="67" y="13"/>
                  </a:lnTo>
                  <a:lnTo>
                    <a:pt x="58" y="13"/>
                  </a:lnTo>
                  <a:lnTo>
                    <a:pt x="22" y="4"/>
                  </a:lnTo>
                  <a:lnTo>
                    <a:pt x="5" y="0"/>
                  </a:lnTo>
                  <a:lnTo>
                    <a:pt x="0" y="0"/>
                  </a:lnTo>
                  <a:lnTo>
                    <a:pt x="0" y="4"/>
                  </a:lnTo>
                  <a:lnTo>
                    <a:pt x="0" y="9"/>
                  </a:lnTo>
                  <a:lnTo>
                    <a:pt x="5" y="9"/>
                  </a:lnTo>
                  <a:lnTo>
                    <a:pt x="22" y="13"/>
                  </a:lnTo>
                  <a:lnTo>
                    <a:pt x="53" y="18"/>
                  </a:lnTo>
                  <a:lnTo>
                    <a:pt x="62" y="22"/>
                  </a:lnTo>
                  <a:lnTo>
                    <a:pt x="76" y="26"/>
                  </a:lnTo>
                  <a:lnTo>
                    <a:pt x="80" y="31"/>
                  </a:lnTo>
                  <a:lnTo>
                    <a:pt x="93" y="35"/>
                  </a:lnTo>
                  <a:lnTo>
                    <a:pt x="98" y="35"/>
                  </a:lnTo>
                  <a:lnTo>
                    <a:pt x="98" y="31"/>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57" name="Google Shape;457;p35"/>
            <p:cNvSpPr/>
            <p:nvPr/>
          </p:nvSpPr>
          <p:spPr>
            <a:xfrm>
              <a:off x="3029" y="3383"/>
              <a:ext cx="67" cy="13"/>
            </a:xfrm>
            <a:custGeom>
              <a:avLst/>
              <a:gdLst/>
              <a:ahLst/>
              <a:cxnLst/>
              <a:rect l="l" t="t" r="r" b="b"/>
              <a:pathLst>
                <a:path w="67" h="13" extrusionOk="0">
                  <a:moveTo>
                    <a:pt x="67" y="9"/>
                  </a:moveTo>
                  <a:lnTo>
                    <a:pt x="67" y="9"/>
                  </a:lnTo>
                  <a:lnTo>
                    <a:pt x="58" y="9"/>
                  </a:lnTo>
                  <a:lnTo>
                    <a:pt x="49" y="4"/>
                  </a:lnTo>
                  <a:lnTo>
                    <a:pt x="40" y="4"/>
                  </a:lnTo>
                  <a:lnTo>
                    <a:pt x="27" y="0"/>
                  </a:lnTo>
                  <a:lnTo>
                    <a:pt x="18" y="0"/>
                  </a:lnTo>
                  <a:lnTo>
                    <a:pt x="14" y="0"/>
                  </a:lnTo>
                  <a:lnTo>
                    <a:pt x="9" y="0"/>
                  </a:lnTo>
                  <a:lnTo>
                    <a:pt x="5" y="0"/>
                  </a:lnTo>
                  <a:lnTo>
                    <a:pt x="0" y="0"/>
                  </a:lnTo>
                  <a:lnTo>
                    <a:pt x="0" y="4"/>
                  </a:lnTo>
                  <a:lnTo>
                    <a:pt x="5" y="4"/>
                  </a:lnTo>
                  <a:lnTo>
                    <a:pt x="9" y="4"/>
                  </a:lnTo>
                  <a:lnTo>
                    <a:pt x="14" y="9"/>
                  </a:lnTo>
                  <a:lnTo>
                    <a:pt x="18" y="9"/>
                  </a:lnTo>
                  <a:lnTo>
                    <a:pt x="22" y="9"/>
                  </a:lnTo>
                  <a:lnTo>
                    <a:pt x="27" y="9"/>
                  </a:lnTo>
                  <a:lnTo>
                    <a:pt x="40" y="9"/>
                  </a:lnTo>
                  <a:lnTo>
                    <a:pt x="45" y="9"/>
                  </a:lnTo>
                  <a:lnTo>
                    <a:pt x="58" y="9"/>
                  </a:lnTo>
                  <a:lnTo>
                    <a:pt x="62" y="13"/>
                  </a:lnTo>
                  <a:lnTo>
                    <a:pt x="67" y="13"/>
                  </a:lnTo>
                  <a:lnTo>
                    <a:pt x="67"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58" name="Google Shape;458;p35"/>
            <p:cNvSpPr/>
            <p:nvPr/>
          </p:nvSpPr>
          <p:spPr>
            <a:xfrm>
              <a:off x="3034" y="3396"/>
              <a:ext cx="57" cy="14"/>
            </a:xfrm>
            <a:custGeom>
              <a:avLst/>
              <a:gdLst/>
              <a:ahLst/>
              <a:cxnLst/>
              <a:rect l="l" t="t" r="r" b="b"/>
              <a:pathLst>
                <a:path w="57" h="14" extrusionOk="0">
                  <a:moveTo>
                    <a:pt x="53" y="5"/>
                  </a:moveTo>
                  <a:lnTo>
                    <a:pt x="53" y="5"/>
                  </a:lnTo>
                  <a:lnTo>
                    <a:pt x="40" y="0"/>
                  </a:lnTo>
                  <a:lnTo>
                    <a:pt x="22" y="0"/>
                  </a:lnTo>
                  <a:lnTo>
                    <a:pt x="4" y="5"/>
                  </a:lnTo>
                  <a:lnTo>
                    <a:pt x="0" y="9"/>
                  </a:lnTo>
                  <a:lnTo>
                    <a:pt x="4" y="14"/>
                  </a:lnTo>
                  <a:lnTo>
                    <a:pt x="22" y="14"/>
                  </a:lnTo>
                  <a:lnTo>
                    <a:pt x="40" y="14"/>
                  </a:lnTo>
                  <a:lnTo>
                    <a:pt x="48" y="14"/>
                  </a:lnTo>
                  <a:lnTo>
                    <a:pt x="53" y="14"/>
                  </a:lnTo>
                  <a:lnTo>
                    <a:pt x="57" y="14"/>
                  </a:lnTo>
                  <a:lnTo>
                    <a:pt x="57" y="9"/>
                  </a:lnTo>
                  <a:lnTo>
                    <a:pt x="53" y="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59" name="Google Shape;459;p35"/>
            <p:cNvSpPr/>
            <p:nvPr/>
          </p:nvSpPr>
          <p:spPr>
            <a:xfrm>
              <a:off x="3038" y="3414"/>
              <a:ext cx="44" cy="13"/>
            </a:xfrm>
            <a:custGeom>
              <a:avLst/>
              <a:gdLst/>
              <a:ahLst/>
              <a:cxnLst/>
              <a:rect l="l" t="t" r="r" b="b"/>
              <a:pathLst>
                <a:path w="44" h="13" extrusionOk="0">
                  <a:moveTo>
                    <a:pt x="44" y="0"/>
                  </a:moveTo>
                  <a:lnTo>
                    <a:pt x="44" y="0"/>
                  </a:lnTo>
                  <a:lnTo>
                    <a:pt x="36" y="0"/>
                  </a:lnTo>
                  <a:lnTo>
                    <a:pt x="27" y="0"/>
                  </a:lnTo>
                  <a:lnTo>
                    <a:pt x="22" y="0"/>
                  </a:lnTo>
                  <a:lnTo>
                    <a:pt x="18" y="5"/>
                  </a:lnTo>
                  <a:lnTo>
                    <a:pt x="9" y="9"/>
                  </a:lnTo>
                  <a:lnTo>
                    <a:pt x="5" y="13"/>
                  </a:lnTo>
                  <a:lnTo>
                    <a:pt x="0" y="13"/>
                  </a:lnTo>
                  <a:lnTo>
                    <a:pt x="5" y="13"/>
                  </a:lnTo>
                  <a:lnTo>
                    <a:pt x="13" y="13"/>
                  </a:lnTo>
                  <a:lnTo>
                    <a:pt x="18" y="13"/>
                  </a:lnTo>
                  <a:lnTo>
                    <a:pt x="22" y="9"/>
                  </a:lnTo>
                  <a:lnTo>
                    <a:pt x="31" y="9"/>
                  </a:lnTo>
                  <a:lnTo>
                    <a:pt x="36" y="9"/>
                  </a:lnTo>
                  <a:lnTo>
                    <a:pt x="40" y="9"/>
                  </a:lnTo>
                  <a:lnTo>
                    <a:pt x="44" y="9"/>
                  </a:lnTo>
                  <a:lnTo>
                    <a:pt x="44" y="5"/>
                  </a:lnTo>
                  <a:lnTo>
                    <a:pt x="44"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60" name="Google Shape;460;p35"/>
            <p:cNvSpPr/>
            <p:nvPr/>
          </p:nvSpPr>
          <p:spPr>
            <a:xfrm>
              <a:off x="3180" y="3543"/>
              <a:ext cx="44" cy="44"/>
            </a:xfrm>
            <a:custGeom>
              <a:avLst/>
              <a:gdLst/>
              <a:ahLst/>
              <a:cxnLst/>
              <a:rect l="l" t="t" r="r" b="b"/>
              <a:pathLst>
                <a:path w="44" h="44" extrusionOk="0">
                  <a:moveTo>
                    <a:pt x="36" y="9"/>
                  </a:moveTo>
                  <a:lnTo>
                    <a:pt x="36" y="9"/>
                  </a:lnTo>
                  <a:lnTo>
                    <a:pt x="36" y="13"/>
                  </a:lnTo>
                  <a:lnTo>
                    <a:pt x="36" y="22"/>
                  </a:lnTo>
                  <a:lnTo>
                    <a:pt x="40" y="26"/>
                  </a:lnTo>
                  <a:lnTo>
                    <a:pt x="40" y="40"/>
                  </a:lnTo>
                  <a:lnTo>
                    <a:pt x="40" y="35"/>
                  </a:lnTo>
                  <a:lnTo>
                    <a:pt x="22" y="35"/>
                  </a:lnTo>
                  <a:lnTo>
                    <a:pt x="9" y="35"/>
                  </a:lnTo>
                  <a:lnTo>
                    <a:pt x="9" y="40"/>
                  </a:lnTo>
                  <a:lnTo>
                    <a:pt x="13" y="40"/>
                  </a:lnTo>
                  <a:lnTo>
                    <a:pt x="9" y="26"/>
                  </a:lnTo>
                  <a:lnTo>
                    <a:pt x="9" y="22"/>
                  </a:lnTo>
                  <a:lnTo>
                    <a:pt x="13" y="18"/>
                  </a:lnTo>
                  <a:lnTo>
                    <a:pt x="13" y="13"/>
                  </a:lnTo>
                  <a:lnTo>
                    <a:pt x="18" y="13"/>
                  </a:lnTo>
                  <a:lnTo>
                    <a:pt x="18" y="9"/>
                  </a:lnTo>
                  <a:lnTo>
                    <a:pt x="22" y="9"/>
                  </a:lnTo>
                  <a:lnTo>
                    <a:pt x="18" y="4"/>
                  </a:lnTo>
                  <a:lnTo>
                    <a:pt x="18" y="0"/>
                  </a:lnTo>
                  <a:lnTo>
                    <a:pt x="18" y="4"/>
                  </a:lnTo>
                  <a:lnTo>
                    <a:pt x="9" y="9"/>
                  </a:lnTo>
                  <a:lnTo>
                    <a:pt x="5" y="9"/>
                  </a:lnTo>
                  <a:lnTo>
                    <a:pt x="0" y="9"/>
                  </a:lnTo>
                  <a:lnTo>
                    <a:pt x="0" y="13"/>
                  </a:lnTo>
                  <a:lnTo>
                    <a:pt x="0" y="18"/>
                  </a:lnTo>
                  <a:lnTo>
                    <a:pt x="0" y="26"/>
                  </a:lnTo>
                  <a:lnTo>
                    <a:pt x="5" y="31"/>
                  </a:lnTo>
                  <a:lnTo>
                    <a:pt x="5" y="35"/>
                  </a:lnTo>
                  <a:lnTo>
                    <a:pt x="5" y="40"/>
                  </a:lnTo>
                  <a:lnTo>
                    <a:pt x="5" y="44"/>
                  </a:lnTo>
                  <a:lnTo>
                    <a:pt x="9" y="44"/>
                  </a:lnTo>
                  <a:lnTo>
                    <a:pt x="18" y="44"/>
                  </a:lnTo>
                  <a:lnTo>
                    <a:pt x="22" y="44"/>
                  </a:lnTo>
                  <a:lnTo>
                    <a:pt x="36" y="44"/>
                  </a:lnTo>
                  <a:lnTo>
                    <a:pt x="40" y="40"/>
                  </a:lnTo>
                  <a:lnTo>
                    <a:pt x="44" y="40"/>
                  </a:lnTo>
                  <a:lnTo>
                    <a:pt x="44" y="31"/>
                  </a:lnTo>
                  <a:lnTo>
                    <a:pt x="44" y="26"/>
                  </a:lnTo>
                  <a:lnTo>
                    <a:pt x="40" y="22"/>
                  </a:lnTo>
                  <a:lnTo>
                    <a:pt x="40" y="9"/>
                  </a:lnTo>
                  <a:lnTo>
                    <a:pt x="36" y="9"/>
                  </a:lnTo>
                  <a:lnTo>
                    <a:pt x="36" y="4"/>
                  </a:lnTo>
                  <a:lnTo>
                    <a:pt x="36"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61" name="Google Shape;461;p35"/>
            <p:cNvSpPr/>
            <p:nvPr/>
          </p:nvSpPr>
          <p:spPr>
            <a:xfrm>
              <a:off x="3198" y="3547"/>
              <a:ext cx="22" cy="22"/>
            </a:xfrm>
            <a:custGeom>
              <a:avLst/>
              <a:gdLst/>
              <a:ahLst/>
              <a:cxnLst/>
              <a:rect l="l" t="t" r="r" b="b"/>
              <a:pathLst>
                <a:path w="22" h="22" extrusionOk="0">
                  <a:moveTo>
                    <a:pt x="0" y="5"/>
                  </a:moveTo>
                  <a:lnTo>
                    <a:pt x="0" y="5"/>
                  </a:lnTo>
                  <a:lnTo>
                    <a:pt x="9" y="9"/>
                  </a:lnTo>
                  <a:lnTo>
                    <a:pt x="13" y="14"/>
                  </a:lnTo>
                  <a:lnTo>
                    <a:pt x="18" y="14"/>
                  </a:lnTo>
                  <a:lnTo>
                    <a:pt x="18" y="18"/>
                  </a:lnTo>
                  <a:lnTo>
                    <a:pt x="18" y="22"/>
                  </a:lnTo>
                  <a:lnTo>
                    <a:pt x="22" y="22"/>
                  </a:lnTo>
                  <a:lnTo>
                    <a:pt x="22" y="18"/>
                  </a:lnTo>
                  <a:lnTo>
                    <a:pt x="18" y="14"/>
                  </a:lnTo>
                  <a:lnTo>
                    <a:pt x="18" y="5"/>
                  </a:lnTo>
                  <a:lnTo>
                    <a:pt x="13" y="5"/>
                  </a:lnTo>
                  <a:lnTo>
                    <a:pt x="4" y="5"/>
                  </a:lnTo>
                  <a:lnTo>
                    <a:pt x="0" y="0"/>
                  </a:lnTo>
                  <a:lnTo>
                    <a:pt x="0" y="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62" name="Google Shape;462;p35"/>
            <p:cNvSpPr/>
            <p:nvPr/>
          </p:nvSpPr>
          <p:spPr>
            <a:xfrm>
              <a:off x="3193" y="3552"/>
              <a:ext cx="23" cy="26"/>
            </a:xfrm>
            <a:custGeom>
              <a:avLst/>
              <a:gdLst/>
              <a:ahLst/>
              <a:cxnLst/>
              <a:rect l="l" t="t" r="r" b="b"/>
              <a:pathLst>
                <a:path w="23" h="26" extrusionOk="0">
                  <a:moveTo>
                    <a:pt x="0" y="4"/>
                  </a:moveTo>
                  <a:lnTo>
                    <a:pt x="0" y="4"/>
                  </a:lnTo>
                  <a:lnTo>
                    <a:pt x="5" y="9"/>
                  </a:lnTo>
                  <a:lnTo>
                    <a:pt x="5" y="13"/>
                  </a:lnTo>
                  <a:lnTo>
                    <a:pt x="9" y="17"/>
                  </a:lnTo>
                  <a:lnTo>
                    <a:pt x="14" y="26"/>
                  </a:lnTo>
                  <a:lnTo>
                    <a:pt x="18" y="26"/>
                  </a:lnTo>
                  <a:lnTo>
                    <a:pt x="23" y="26"/>
                  </a:lnTo>
                  <a:lnTo>
                    <a:pt x="23" y="22"/>
                  </a:lnTo>
                  <a:lnTo>
                    <a:pt x="18" y="17"/>
                  </a:lnTo>
                  <a:lnTo>
                    <a:pt x="14" y="13"/>
                  </a:lnTo>
                  <a:lnTo>
                    <a:pt x="9" y="13"/>
                  </a:lnTo>
                  <a:lnTo>
                    <a:pt x="5" y="4"/>
                  </a:lnTo>
                  <a:lnTo>
                    <a:pt x="0" y="0"/>
                  </a:lnTo>
                  <a:lnTo>
                    <a:pt x="0"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63" name="Google Shape;463;p35"/>
            <p:cNvSpPr/>
            <p:nvPr/>
          </p:nvSpPr>
          <p:spPr>
            <a:xfrm>
              <a:off x="3185" y="3561"/>
              <a:ext cx="13" cy="17"/>
            </a:xfrm>
            <a:custGeom>
              <a:avLst/>
              <a:gdLst/>
              <a:ahLst/>
              <a:cxnLst/>
              <a:rect l="l" t="t" r="r" b="b"/>
              <a:pathLst>
                <a:path w="13" h="17" extrusionOk="0">
                  <a:moveTo>
                    <a:pt x="0" y="4"/>
                  </a:moveTo>
                  <a:lnTo>
                    <a:pt x="0" y="4"/>
                  </a:lnTo>
                  <a:lnTo>
                    <a:pt x="4" y="8"/>
                  </a:lnTo>
                  <a:lnTo>
                    <a:pt x="8" y="17"/>
                  </a:lnTo>
                  <a:lnTo>
                    <a:pt x="13" y="17"/>
                  </a:lnTo>
                  <a:lnTo>
                    <a:pt x="13" y="13"/>
                  </a:lnTo>
                  <a:lnTo>
                    <a:pt x="13" y="8"/>
                  </a:lnTo>
                  <a:lnTo>
                    <a:pt x="8" y="4"/>
                  </a:lnTo>
                  <a:lnTo>
                    <a:pt x="4" y="0"/>
                  </a:lnTo>
                  <a:lnTo>
                    <a:pt x="0" y="0"/>
                  </a:lnTo>
                  <a:lnTo>
                    <a:pt x="0"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64" name="Google Shape;464;p35"/>
            <p:cNvSpPr/>
            <p:nvPr/>
          </p:nvSpPr>
          <p:spPr>
            <a:xfrm>
              <a:off x="3091" y="3498"/>
              <a:ext cx="80" cy="63"/>
            </a:xfrm>
            <a:custGeom>
              <a:avLst/>
              <a:gdLst/>
              <a:ahLst/>
              <a:cxnLst/>
              <a:rect l="l" t="t" r="r" b="b"/>
              <a:pathLst>
                <a:path w="80" h="63" extrusionOk="0">
                  <a:moveTo>
                    <a:pt x="80" y="58"/>
                  </a:moveTo>
                  <a:lnTo>
                    <a:pt x="80" y="58"/>
                  </a:lnTo>
                  <a:lnTo>
                    <a:pt x="71" y="54"/>
                  </a:lnTo>
                  <a:lnTo>
                    <a:pt x="58" y="40"/>
                  </a:lnTo>
                  <a:lnTo>
                    <a:pt x="49" y="36"/>
                  </a:lnTo>
                  <a:lnTo>
                    <a:pt x="40" y="32"/>
                  </a:lnTo>
                  <a:lnTo>
                    <a:pt x="36" y="27"/>
                  </a:lnTo>
                  <a:lnTo>
                    <a:pt x="31" y="27"/>
                  </a:lnTo>
                  <a:lnTo>
                    <a:pt x="27" y="23"/>
                  </a:lnTo>
                  <a:lnTo>
                    <a:pt x="18" y="23"/>
                  </a:lnTo>
                  <a:lnTo>
                    <a:pt x="18" y="18"/>
                  </a:lnTo>
                  <a:lnTo>
                    <a:pt x="14" y="18"/>
                  </a:lnTo>
                  <a:lnTo>
                    <a:pt x="14" y="14"/>
                  </a:lnTo>
                  <a:lnTo>
                    <a:pt x="14" y="9"/>
                  </a:lnTo>
                  <a:lnTo>
                    <a:pt x="14" y="5"/>
                  </a:lnTo>
                  <a:lnTo>
                    <a:pt x="18" y="0"/>
                  </a:lnTo>
                  <a:lnTo>
                    <a:pt x="9" y="0"/>
                  </a:lnTo>
                  <a:lnTo>
                    <a:pt x="5" y="0"/>
                  </a:lnTo>
                  <a:lnTo>
                    <a:pt x="5" y="5"/>
                  </a:lnTo>
                  <a:lnTo>
                    <a:pt x="5" y="9"/>
                  </a:lnTo>
                  <a:lnTo>
                    <a:pt x="0" y="14"/>
                  </a:lnTo>
                  <a:lnTo>
                    <a:pt x="5" y="18"/>
                  </a:lnTo>
                  <a:lnTo>
                    <a:pt x="9" y="23"/>
                  </a:lnTo>
                  <a:lnTo>
                    <a:pt x="14" y="23"/>
                  </a:lnTo>
                  <a:lnTo>
                    <a:pt x="18" y="27"/>
                  </a:lnTo>
                  <a:lnTo>
                    <a:pt x="23" y="27"/>
                  </a:lnTo>
                  <a:lnTo>
                    <a:pt x="27" y="32"/>
                  </a:lnTo>
                  <a:lnTo>
                    <a:pt x="36" y="36"/>
                  </a:lnTo>
                  <a:lnTo>
                    <a:pt x="45" y="36"/>
                  </a:lnTo>
                  <a:lnTo>
                    <a:pt x="58" y="45"/>
                  </a:lnTo>
                  <a:lnTo>
                    <a:pt x="71" y="54"/>
                  </a:lnTo>
                  <a:lnTo>
                    <a:pt x="80" y="63"/>
                  </a:lnTo>
                  <a:lnTo>
                    <a:pt x="80" y="5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65" name="Google Shape;465;p35"/>
            <p:cNvSpPr/>
            <p:nvPr/>
          </p:nvSpPr>
          <p:spPr>
            <a:xfrm>
              <a:off x="3229" y="3534"/>
              <a:ext cx="13" cy="35"/>
            </a:xfrm>
            <a:custGeom>
              <a:avLst/>
              <a:gdLst/>
              <a:ahLst/>
              <a:cxnLst/>
              <a:rect l="l" t="t" r="r" b="b"/>
              <a:pathLst>
                <a:path w="13" h="35" extrusionOk="0">
                  <a:moveTo>
                    <a:pt x="4" y="4"/>
                  </a:moveTo>
                  <a:lnTo>
                    <a:pt x="4" y="4"/>
                  </a:lnTo>
                  <a:lnTo>
                    <a:pt x="9" y="4"/>
                  </a:lnTo>
                  <a:lnTo>
                    <a:pt x="9" y="9"/>
                  </a:lnTo>
                  <a:lnTo>
                    <a:pt x="9" y="13"/>
                  </a:lnTo>
                  <a:lnTo>
                    <a:pt x="9" y="18"/>
                  </a:lnTo>
                  <a:lnTo>
                    <a:pt x="4" y="18"/>
                  </a:lnTo>
                  <a:lnTo>
                    <a:pt x="4" y="22"/>
                  </a:lnTo>
                  <a:lnTo>
                    <a:pt x="0" y="31"/>
                  </a:lnTo>
                  <a:lnTo>
                    <a:pt x="0" y="35"/>
                  </a:lnTo>
                  <a:lnTo>
                    <a:pt x="4" y="35"/>
                  </a:lnTo>
                  <a:lnTo>
                    <a:pt x="9" y="27"/>
                  </a:lnTo>
                  <a:lnTo>
                    <a:pt x="9" y="22"/>
                  </a:lnTo>
                  <a:lnTo>
                    <a:pt x="9" y="18"/>
                  </a:lnTo>
                  <a:lnTo>
                    <a:pt x="13" y="18"/>
                  </a:lnTo>
                  <a:lnTo>
                    <a:pt x="13" y="13"/>
                  </a:lnTo>
                  <a:lnTo>
                    <a:pt x="9" y="9"/>
                  </a:lnTo>
                  <a:lnTo>
                    <a:pt x="9" y="0"/>
                  </a:lnTo>
                  <a:lnTo>
                    <a:pt x="4" y="0"/>
                  </a:lnTo>
                  <a:lnTo>
                    <a:pt x="4"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66" name="Google Shape;466;p35"/>
            <p:cNvSpPr/>
            <p:nvPr/>
          </p:nvSpPr>
          <p:spPr>
            <a:xfrm>
              <a:off x="3065" y="3516"/>
              <a:ext cx="26" cy="14"/>
            </a:xfrm>
            <a:custGeom>
              <a:avLst/>
              <a:gdLst/>
              <a:ahLst/>
              <a:cxnLst/>
              <a:rect l="l" t="t" r="r" b="b"/>
              <a:pathLst>
                <a:path w="26" h="14" extrusionOk="0">
                  <a:moveTo>
                    <a:pt x="26" y="0"/>
                  </a:moveTo>
                  <a:lnTo>
                    <a:pt x="26" y="0"/>
                  </a:lnTo>
                  <a:lnTo>
                    <a:pt x="22" y="0"/>
                  </a:lnTo>
                  <a:lnTo>
                    <a:pt x="13" y="0"/>
                  </a:lnTo>
                  <a:lnTo>
                    <a:pt x="9" y="5"/>
                  </a:lnTo>
                  <a:lnTo>
                    <a:pt x="4" y="5"/>
                  </a:lnTo>
                  <a:lnTo>
                    <a:pt x="0" y="9"/>
                  </a:lnTo>
                  <a:lnTo>
                    <a:pt x="0" y="14"/>
                  </a:lnTo>
                  <a:lnTo>
                    <a:pt x="4" y="14"/>
                  </a:lnTo>
                  <a:lnTo>
                    <a:pt x="9" y="9"/>
                  </a:lnTo>
                  <a:lnTo>
                    <a:pt x="13" y="5"/>
                  </a:lnTo>
                  <a:lnTo>
                    <a:pt x="22" y="5"/>
                  </a:lnTo>
                  <a:lnTo>
                    <a:pt x="26" y="5"/>
                  </a:lnTo>
                  <a:lnTo>
                    <a:pt x="26"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67" name="Google Shape;467;p35"/>
            <p:cNvSpPr/>
            <p:nvPr/>
          </p:nvSpPr>
          <p:spPr>
            <a:xfrm>
              <a:off x="2767" y="3552"/>
              <a:ext cx="449" cy="208"/>
            </a:xfrm>
            <a:custGeom>
              <a:avLst/>
              <a:gdLst/>
              <a:ahLst/>
              <a:cxnLst/>
              <a:rect l="l" t="t" r="r" b="b"/>
              <a:pathLst>
                <a:path w="449" h="208" extrusionOk="0">
                  <a:moveTo>
                    <a:pt x="240" y="0"/>
                  </a:moveTo>
                  <a:lnTo>
                    <a:pt x="240" y="0"/>
                  </a:lnTo>
                  <a:lnTo>
                    <a:pt x="231" y="9"/>
                  </a:lnTo>
                  <a:lnTo>
                    <a:pt x="218" y="13"/>
                  </a:lnTo>
                  <a:lnTo>
                    <a:pt x="200" y="26"/>
                  </a:lnTo>
                  <a:lnTo>
                    <a:pt x="182" y="40"/>
                  </a:lnTo>
                  <a:lnTo>
                    <a:pt x="165" y="53"/>
                  </a:lnTo>
                  <a:lnTo>
                    <a:pt x="156" y="57"/>
                  </a:lnTo>
                  <a:lnTo>
                    <a:pt x="147" y="57"/>
                  </a:lnTo>
                  <a:lnTo>
                    <a:pt x="147" y="62"/>
                  </a:lnTo>
                  <a:lnTo>
                    <a:pt x="134" y="66"/>
                  </a:lnTo>
                  <a:lnTo>
                    <a:pt x="120" y="71"/>
                  </a:lnTo>
                  <a:lnTo>
                    <a:pt x="111" y="71"/>
                  </a:lnTo>
                  <a:lnTo>
                    <a:pt x="94" y="71"/>
                  </a:lnTo>
                  <a:lnTo>
                    <a:pt x="80" y="75"/>
                  </a:lnTo>
                  <a:lnTo>
                    <a:pt x="67" y="75"/>
                  </a:lnTo>
                  <a:lnTo>
                    <a:pt x="54" y="75"/>
                  </a:lnTo>
                  <a:lnTo>
                    <a:pt x="36" y="75"/>
                  </a:lnTo>
                  <a:lnTo>
                    <a:pt x="27" y="80"/>
                  </a:lnTo>
                  <a:lnTo>
                    <a:pt x="23" y="80"/>
                  </a:lnTo>
                  <a:lnTo>
                    <a:pt x="14" y="80"/>
                  </a:lnTo>
                  <a:lnTo>
                    <a:pt x="5" y="80"/>
                  </a:lnTo>
                  <a:lnTo>
                    <a:pt x="5" y="84"/>
                  </a:lnTo>
                  <a:lnTo>
                    <a:pt x="0" y="84"/>
                  </a:lnTo>
                  <a:lnTo>
                    <a:pt x="0" y="88"/>
                  </a:lnTo>
                  <a:lnTo>
                    <a:pt x="0" y="93"/>
                  </a:lnTo>
                  <a:lnTo>
                    <a:pt x="5" y="102"/>
                  </a:lnTo>
                  <a:lnTo>
                    <a:pt x="5" y="106"/>
                  </a:lnTo>
                  <a:lnTo>
                    <a:pt x="5" y="111"/>
                  </a:lnTo>
                  <a:lnTo>
                    <a:pt x="5" y="120"/>
                  </a:lnTo>
                  <a:lnTo>
                    <a:pt x="5" y="124"/>
                  </a:lnTo>
                  <a:lnTo>
                    <a:pt x="9" y="128"/>
                  </a:lnTo>
                  <a:lnTo>
                    <a:pt x="9" y="133"/>
                  </a:lnTo>
                  <a:lnTo>
                    <a:pt x="5" y="137"/>
                  </a:lnTo>
                  <a:lnTo>
                    <a:pt x="5" y="142"/>
                  </a:lnTo>
                  <a:lnTo>
                    <a:pt x="5" y="146"/>
                  </a:lnTo>
                  <a:lnTo>
                    <a:pt x="5" y="151"/>
                  </a:lnTo>
                  <a:lnTo>
                    <a:pt x="5" y="155"/>
                  </a:lnTo>
                  <a:lnTo>
                    <a:pt x="5" y="160"/>
                  </a:lnTo>
                  <a:lnTo>
                    <a:pt x="5" y="164"/>
                  </a:lnTo>
                  <a:lnTo>
                    <a:pt x="5" y="168"/>
                  </a:lnTo>
                  <a:lnTo>
                    <a:pt x="9" y="168"/>
                  </a:lnTo>
                  <a:lnTo>
                    <a:pt x="14" y="168"/>
                  </a:lnTo>
                  <a:lnTo>
                    <a:pt x="18" y="168"/>
                  </a:lnTo>
                  <a:lnTo>
                    <a:pt x="23" y="164"/>
                  </a:lnTo>
                  <a:lnTo>
                    <a:pt x="32" y="164"/>
                  </a:lnTo>
                  <a:lnTo>
                    <a:pt x="40" y="164"/>
                  </a:lnTo>
                  <a:lnTo>
                    <a:pt x="49" y="164"/>
                  </a:lnTo>
                  <a:lnTo>
                    <a:pt x="58" y="160"/>
                  </a:lnTo>
                  <a:lnTo>
                    <a:pt x="80" y="160"/>
                  </a:lnTo>
                  <a:lnTo>
                    <a:pt x="89" y="160"/>
                  </a:lnTo>
                  <a:lnTo>
                    <a:pt x="94" y="164"/>
                  </a:lnTo>
                  <a:lnTo>
                    <a:pt x="98" y="164"/>
                  </a:lnTo>
                  <a:lnTo>
                    <a:pt x="103" y="164"/>
                  </a:lnTo>
                  <a:lnTo>
                    <a:pt x="111" y="164"/>
                  </a:lnTo>
                  <a:lnTo>
                    <a:pt x="111" y="160"/>
                  </a:lnTo>
                  <a:lnTo>
                    <a:pt x="120" y="160"/>
                  </a:lnTo>
                  <a:lnTo>
                    <a:pt x="125" y="160"/>
                  </a:lnTo>
                  <a:lnTo>
                    <a:pt x="129" y="155"/>
                  </a:lnTo>
                  <a:lnTo>
                    <a:pt x="138" y="151"/>
                  </a:lnTo>
                  <a:lnTo>
                    <a:pt x="142" y="146"/>
                  </a:lnTo>
                  <a:lnTo>
                    <a:pt x="147" y="146"/>
                  </a:lnTo>
                  <a:lnTo>
                    <a:pt x="151" y="146"/>
                  </a:lnTo>
                  <a:lnTo>
                    <a:pt x="156" y="146"/>
                  </a:lnTo>
                  <a:lnTo>
                    <a:pt x="165" y="146"/>
                  </a:lnTo>
                  <a:lnTo>
                    <a:pt x="169" y="142"/>
                  </a:lnTo>
                  <a:lnTo>
                    <a:pt x="174" y="142"/>
                  </a:lnTo>
                  <a:lnTo>
                    <a:pt x="182" y="142"/>
                  </a:lnTo>
                  <a:lnTo>
                    <a:pt x="187" y="137"/>
                  </a:lnTo>
                  <a:lnTo>
                    <a:pt x="200" y="133"/>
                  </a:lnTo>
                  <a:lnTo>
                    <a:pt x="218" y="124"/>
                  </a:lnTo>
                  <a:lnTo>
                    <a:pt x="236" y="115"/>
                  </a:lnTo>
                  <a:lnTo>
                    <a:pt x="249" y="111"/>
                  </a:lnTo>
                  <a:lnTo>
                    <a:pt x="253" y="106"/>
                  </a:lnTo>
                  <a:lnTo>
                    <a:pt x="262" y="102"/>
                  </a:lnTo>
                  <a:lnTo>
                    <a:pt x="276" y="88"/>
                  </a:lnTo>
                  <a:lnTo>
                    <a:pt x="280" y="88"/>
                  </a:lnTo>
                  <a:lnTo>
                    <a:pt x="284" y="88"/>
                  </a:lnTo>
                  <a:lnTo>
                    <a:pt x="289" y="84"/>
                  </a:lnTo>
                  <a:lnTo>
                    <a:pt x="289" y="88"/>
                  </a:lnTo>
                  <a:lnTo>
                    <a:pt x="289" y="97"/>
                  </a:lnTo>
                  <a:lnTo>
                    <a:pt x="284" y="102"/>
                  </a:lnTo>
                  <a:lnTo>
                    <a:pt x="280" y="106"/>
                  </a:lnTo>
                  <a:lnTo>
                    <a:pt x="276" y="111"/>
                  </a:lnTo>
                  <a:lnTo>
                    <a:pt x="271" y="115"/>
                  </a:lnTo>
                  <a:lnTo>
                    <a:pt x="267" y="120"/>
                  </a:lnTo>
                  <a:lnTo>
                    <a:pt x="262" y="120"/>
                  </a:lnTo>
                  <a:lnTo>
                    <a:pt x="258" y="124"/>
                  </a:lnTo>
                  <a:lnTo>
                    <a:pt x="253" y="124"/>
                  </a:lnTo>
                  <a:lnTo>
                    <a:pt x="253" y="128"/>
                  </a:lnTo>
                  <a:lnTo>
                    <a:pt x="253" y="133"/>
                  </a:lnTo>
                  <a:lnTo>
                    <a:pt x="253" y="137"/>
                  </a:lnTo>
                  <a:lnTo>
                    <a:pt x="253" y="142"/>
                  </a:lnTo>
                  <a:lnTo>
                    <a:pt x="249" y="142"/>
                  </a:lnTo>
                  <a:lnTo>
                    <a:pt x="244" y="146"/>
                  </a:lnTo>
                  <a:lnTo>
                    <a:pt x="240" y="151"/>
                  </a:lnTo>
                  <a:lnTo>
                    <a:pt x="231" y="155"/>
                  </a:lnTo>
                  <a:lnTo>
                    <a:pt x="218" y="160"/>
                  </a:lnTo>
                  <a:lnTo>
                    <a:pt x="213" y="160"/>
                  </a:lnTo>
                  <a:lnTo>
                    <a:pt x="205" y="168"/>
                  </a:lnTo>
                  <a:lnTo>
                    <a:pt x="200" y="173"/>
                  </a:lnTo>
                  <a:lnTo>
                    <a:pt x="191" y="177"/>
                  </a:lnTo>
                  <a:lnTo>
                    <a:pt x="182" y="182"/>
                  </a:lnTo>
                  <a:lnTo>
                    <a:pt x="178" y="182"/>
                  </a:lnTo>
                  <a:lnTo>
                    <a:pt x="174" y="186"/>
                  </a:lnTo>
                  <a:lnTo>
                    <a:pt x="169" y="195"/>
                  </a:lnTo>
                  <a:lnTo>
                    <a:pt x="169" y="199"/>
                  </a:lnTo>
                  <a:lnTo>
                    <a:pt x="165" y="199"/>
                  </a:lnTo>
                  <a:lnTo>
                    <a:pt x="165" y="204"/>
                  </a:lnTo>
                  <a:lnTo>
                    <a:pt x="165" y="208"/>
                  </a:lnTo>
                  <a:lnTo>
                    <a:pt x="174" y="199"/>
                  </a:lnTo>
                  <a:lnTo>
                    <a:pt x="182" y="199"/>
                  </a:lnTo>
                  <a:lnTo>
                    <a:pt x="191" y="199"/>
                  </a:lnTo>
                  <a:lnTo>
                    <a:pt x="209" y="191"/>
                  </a:lnTo>
                  <a:lnTo>
                    <a:pt x="227" y="186"/>
                  </a:lnTo>
                  <a:lnTo>
                    <a:pt x="236" y="182"/>
                  </a:lnTo>
                  <a:lnTo>
                    <a:pt x="240" y="182"/>
                  </a:lnTo>
                  <a:lnTo>
                    <a:pt x="262" y="177"/>
                  </a:lnTo>
                  <a:lnTo>
                    <a:pt x="271" y="177"/>
                  </a:lnTo>
                  <a:lnTo>
                    <a:pt x="271" y="173"/>
                  </a:lnTo>
                  <a:lnTo>
                    <a:pt x="276" y="173"/>
                  </a:lnTo>
                  <a:lnTo>
                    <a:pt x="280" y="168"/>
                  </a:lnTo>
                  <a:lnTo>
                    <a:pt x="280" y="164"/>
                  </a:lnTo>
                  <a:lnTo>
                    <a:pt x="284" y="160"/>
                  </a:lnTo>
                  <a:lnTo>
                    <a:pt x="280" y="160"/>
                  </a:lnTo>
                  <a:lnTo>
                    <a:pt x="280" y="164"/>
                  </a:lnTo>
                  <a:lnTo>
                    <a:pt x="284" y="160"/>
                  </a:lnTo>
                  <a:lnTo>
                    <a:pt x="289" y="151"/>
                  </a:lnTo>
                  <a:lnTo>
                    <a:pt x="289" y="146"/>
                  </a:lnTo>
                  <a:lnTo>
                    <a:pt x="293" y="142"/>
                  </a:lnTo>
                  <a:lnTo>
                    <a:pt x="298" y="142"/>
                  </a:lnTo>
                  <a:lnTo>
                    <a:pt x="293" y="142"/>
                  </a:lnTo>
                  <a:lnTo>
                    <a:pt x="302" y="146"/>
                  </a:lnTo>
                  <a:lnTo>
                    <a:pt x="307" y="146"/>
                  </a:lnTo>
                  <a:lnTo>
                    <a:pt x="307" y="151"/>
                  </a:lnTo>
                  <a:lnTo>
                    <a:pt x="311" y="151"/>
                  </a:lnTo>
                  <a:lnTo>
                    <a:pt x="320" y="151"/>
                  </a:lnTo>
                  <a:lnTo>
                    <a:pt x="324" y="151"/>
                  </a:lnTo>
                  <a:lnTo>
                    <a:pt x="338" y="151"/>
                  </a:lnTo>
                  <a:lnTo>
                    <a:pt x="342" y="151"/>
                  </a:lnTo>
                  <a:lnTo>
                    <a:pt x="351" y="151"/>
                  </a:lnTo>
                  <a:lnTo>
                    <a:pt x="360" y="155"/>
                  </a:lnTo>
                  <a:lnTo>
                    <a:pt x="364" y="155"/>
                  </a:lnTo>
                  <a:lnTo>
                    <a:pt x="369" y="151"/>
                  </a:lnTo>
                  <a:lnTo>
                    <a:pt x="378" y="151"/>
                  </a:lnTo>
                  <a:lnTo>
                    <a:pt x="382" y="155"/>
                  </a:lnTo>
                  <a:lnTo>
                    <a:pt x="386" y="155"/>
                  </a:lnTo>
                  <a:lnTo>
                    <a:pt x="395" y="151"/>
                  </a:lnTo>
                  <a:lnTo>
                    <a:pt x="400" y="146"/>
                  </a:lnTo>
                  <a:lnTo>
                    <a:pt x="404" y="146"/>
                  </a:lnTo>
                  <a:lnTo>
                    <a:pt x="409" y="146"/>
                  </a:lnTo>
                  <a:lnTo>
                    <a:pt x="413" y="146"/>
                  </a:lnTo>
                  <a:lnTo>
                    <a:pt x="422" y="151"/>
                  </a:lnTo>
                  <a:lnTo>
                    <a:pt x="426" y="151"/>
                  </a:lnTo>
                  <a:lnTo>
                    <a:pt x="431" y="151"/>
                  </a:lnTo>
                  <a:lnTo>
                    <a:pt x="435" y="155"/>
                  </a:lnTo>
                  <a:lnTo>
                    <a:pt x="440" y="155"/>
                  </a:lnTo>
                  <a:lnTo>
                    <a:pt x="444" y="160"/>
                  </a:lnTo>
                  <a:lnTo>
                    <a:pt x="449" y="160"/>
                  </a:lnTo>
                  <a:lnTo>
                    <a:pt x="449" y="155"/>
                  </a:lnTo>
                  <a:lnTo>
                    <a:pt x="449" y="151"/>
                  </a:lnTo>
                  <a:lnTo>
                    <a:pt x="449" y="146"/>
                  </a:lnTo>
                  <a:lnTo>
                    <a:pt x="449" y="142"/>
                  </a:lnTo>
                  <a:lnTo>
                    <a:pt x="449" y="133"/>
                  </a:lnTo>
                  <a:lnTo>
                    <a:pt x="444" y="133"/>
                  </a:lnTo>
                  <a:lnTo>
                    <a:pt x="444" y="137"/>
                  </a:lnTo>
                  <a:lnTo>
                    <a:pt x="449" y="142"/>
                  </a:lnTo>
                  <a:lnTo>
                    <a:pt x="444" y="142"/>
                  </a:lnTo>
                  <a:lnTo>
                    <a:pt x="444" y="146"/>
                  </a:lnTo>
                  <a:lnTo>
                    <a:pt x="440" y="146"/>
                  </a:lnTo>
                  <a:lnTo>
                    <a:pt x="435" y="142"/>
                  </a:lnTo>
                  <a:lnTo>
                    <a:pt x="431" y="142"/>
                  </a:lnTo>
                  <a:lnTo>
                    <a:pt x="422" y="142"/>
                  </a:lnTo>
                  <a:lnTo>
                    <a:pt x="413" y="142"/>
                  </a:lnTo>
                  <a:lnTo>
                    <a:pt x="409" y="142"/>
                  </a:lnTo>
                  <a:lnTo>
                    <a:pt x="404" y="142"/>
                  </a:lnTo>
                  <a:lnTo>
                    <a:pt x="395" y="142"/>
                  </a:lnTo>
                  <a:lnTo>
                    <a:pt x="391" y="142"/>
                  </a:lnTo>
                  <a:lnTo>
                    <a:pt x="382" y="146"/>
                  </a:lnTo>
                  <a:lnTo>
                    <a:pt x="386" y="146"/>
                  </a:lnTo>
                  <a:lnTo>
                    <a:pt x="378" y="142"/>
                  </a:lnTo>
                  <a:lnTo>
                    <a:pt x="378" y="146"/>
                  </a:lnTo>
                  <a:lnTo>
                    <a:pt x="382" y="146"/>
                  </a:lnTo>
                  <a:lnTo>
                    <a:pt x="378" y="146"/>
                  </a:lnTo>
                  <a:lnTo>
                    <a:pt x="369" y="142"/>
                  </a:lnTo>
                  <a:lnTo>
                    <a:pt x="364" y="142"/>
                  </a:lnTo>
                  <a:lnTo>
                    <a:pt x="360" y="142"/>
                  </a:lnTo>
                  <a:lnTo>
                    <a:pt x="360" y="146"/>
                  </a:lnTo>
                  <a:lnTo>
                    <a:pt x="360" y="151"/>
                  </a:lnTo>
                  <a:lnTo>
                    <a:pt x="360" y="146"/>
                  </a:lnTo>
                  <a:lnTo>
                    <a:pt x="351" y="142"/>
                  </a:lnTo>
                  <a:lnTo>
                    <a:pt x="342" y="142"/>
                  </a:lnTo>
                  <a:lnTo>
                    <a:pt x="338" y="142"/>
                  </a:lnTo>
                  <a:lnTo>
                    <a:pt x="329" y="142"/>
                  </a:lnTo>
                  <a:lnTo>
                    <a:pt x="320" y="142"/>
                  </a:lnTo>
                  <a:lnTo>
                    <a:pt x="315" y="142"/>
                  </a:lnTo>
                  <a:lnTo>
                    <a:pt x="307" y="142"/>
                  </a:lnTo>
                  <a:lnTo>
                    <a:pt x="298" y="137"/>
                  </a:lnTo>
                  <a:lnTo>
                    <a:pt x="293" y="137"/>
                  </a:lnTo>
                  <a:lnTo>
                    <a:pt x="293" y="142"/>
                  </a:lnTo>
                  <a:lnTo>
                    <a:pt x="289" y="142"/>
                  </a:lnTo>
                  <a:lnTo>
                    <a:pt x="280" y="146"/>
                  </a:lnTo>
                  <a:lnTo>
                    <a:pt x="276" y="155"/>
                  </a:lnTo>
                  <a:lnTo>
                    <a:pt x="271" y="164"/>
                  </a:lnTo>
                  <a:lnTo>
                    <a:pt x="276" y="160"/>
                  </a:lnTo>
                  <a:lnTo>
                    <a:pt x="276" y="155"/>
                  </a:lnTo>
                  <a:lnTo>
                    <a:pt x="276" y="160"/>
                  </a:lnTo>
                  <a:lnTo>
                    <a:pt x="276" y="164"/>
                  </a:lnTo>
                  <a:lnTo>
                    <a:pt x="276" y="160"/>
                  </a:lnTo>
                  <a:lnTo>
                    <a:pt x="271" y="164"/>
                  </a:lnTo>
                  <a:lnTo>
                    <a:pt x="258" y="168"/>
                  </a:lnTo>
                  <a:lnTo>
                    <a:pt x="236" y="173"/>
                  </a:lnTo>
                  <a:lnTo>
                    <a:pt x="205" y="186"/>
                  </a:lnTo>
                  <a:lnTo>
                    <a:pt x="174" y="199"/>
                  </a:lnTo>
                  <a:lnTo>
                    <a:pt x="165" y="204"/>
                  </a:lnTo>
                  <a:lnTo>
                    <a:pt x="160" y="204"/>
                  </a:lnTo>
                  <a:lnTo>
                    <a:pt x="160" y="208"/>
                  </a:lnTo>
                  <a:lnTo>
                    <a:pt x="165" y="208"/>
                  </a:lnTo>
                  <a:lnTo>
                    <a:pt x="169" y="208"/>
                  </a:lnTo>
                  <a:lnTo>
                    <a:pt x="174" y="204"/>
                  </a:lnTo>
                  <a:lnTo>
                    <a:pt x="178" y="199"/>
                  </a:lnTo>
                  <a:lnTo>
                    <a:pt x="182" y="191"/>
                  </a:lnTo>
                  <a:lnTo>
                    <a:pt x="191" y="186"/>
                  </a:lnTo>
                  <a:lnTo>
                    <a:pt x="196" y="182"/>
                  </a:lnTo>
                  <a:lnTo>
                    <a:pt x="200" y="182"/>
                  </a:lnTo>
                  <a:lnTo>
                    <a:pt x="209" y="177"/>
                  </a:lnTo>
                  <a:lnTo>
                    <a:pt x="213" y="173"/>
                  </a:lnTo>
                  <a:lnTo>
                    <a:pt x="218" y="168"/>
                  </a:lnTo>
                  <a:lnTo>
                    <a:pt x="222" y="164"/>
                  </a:lnTo>
                  <a:lnTo>
                    <a:pt x="236" y="160"/>
                  </a:lnTo>
                  <a:lnTo>
                    <a:pt x="244" y="160"/>
                  </a:lnTo>
                  <a:lnTo>
                    <a:pt x="249" y="155"/>
                  </a:lnTo>
                  <a:lnTo>
                    <a:pt x="253" y="151"/>
                  </a:lnTo>
                  <a:lnTo>
                    <a:pt x="253" y="146"/>
                  </a:lnTo>
                  <a:lnTo>
                    <a:pt x="258" y="142"/>
                  </a:lnTo>
                  <a:lnTo>
                    <a:pt x="258" y="137"/>
                  </a:lnTo>
                  <a:lnTo>
                    <a:pt x="262" y="133"/>
                  </a:lnTo>
                  <a:lnTo>
                    <a:pt x="262" y="128"/>
                  </a:lnTo>
                  <a:lnTo>
                    <a:pt x="267" y="124"/>
                  </a:lnTo>
                  <a:lnTo>
                    <a:pt x="271" y="124"/>
                  </a:lnTo>
                  <a:lnTo>
                    <a:pt x="271" y="120"/>
                  </a:lnTo>
                  <a:lnTo>
                    <a:pt x="280" y="115"/>
                  </a:lnTo>
                  <a:lnTo>
                    <a:pt x="289" y="111"/>
                  </a:lnTo>
                  <a:lnTo>
                    <a:pt x="289" y="106"/>
                  </a:lnTo>
                  <a:lnTo>
                    <a:pt x="289" y="97"/>
                  </a:lnTo>
                  <a:lnTo>
                    <a:pt x="293" y="88"/>
                  </a:lnTo>
                  <a:lnTo>
                    <a:pt x="293" y="84"/>
                  </a:lnTo>
                  <a:lnTo>
                    <a:pt x="289" y="80"/>
                  </a:lnTo>
                  <a:lnTo>
                    <a:pt x="284" y="80"/>
                  </a:lnTo>
                  <a:lnTo>
                    <a:pt x="280" y="80"/>
                  </a:lnTo>
                  <a:lnTo>
                    <a:pt x="276" y="84"/>
                  </a:lnTo>
                  <a:lnTo>
                    <a:pt x="271" y="88"/>
                  </a:lnTo>
                  <a:lnTo>
                    <a:pt x="258" y="93"/>
                  </a:lnTo>
                  <a:lnTo>
                    <a:pt x="253" y="102"/>
                  </a:lnTo>
                  <a:lnTo>
                    <a:pt x="244" y="106"/>
                  </a:lnTo>
                  <a:lnTo>
                    <a:pt x="236" y="106"/>
                  </a:lnTo>
                  <a:lnTo>
                    <a:pt x="218" y="120"/>
                  </a:lnTo>
                  <a:lnTo>
                    <a:pt x="200" y="128"/>
                  </a:lnTo>
                  <a:lnTo>
                    <a:pt x="187" y="133"/>
                  </a:lnTo>
                  <a:lnTo>
                    <a:pt x="178" y="137"/>
                  </a:lnTo>
                  <a:lnTo>
                    <a:pt x="169" y="137"/>
                  </a:lnTo>
                  <a:lnTo>
                    <a:pt x="165" y="142"/>
                  </a:lnTo>
                  <a:lnTo>
                    <a:pt x="156" y="142"/>
                  </a:lnTo>
                  <a:lnTo>
                    <a:pt x="147" y="142"/>
                  </a:lnTo>
                  <a:lnTo>
                    <a:pt x="142" y="142"/>
                  </a:lnTo>
                  <a:lnTo>
                    <a:pt x="138" y="142"/>
                  </a:lnTo>
                  <a:lnTo>
                    <a:pt x="134" y="142"/>
                  </a:lnTo>
                  <a:lnTo>
                    <a:pt x="129" y="146"/>
                  </a:lnTo>
                  <a:lnTo>
                    <a:pt x="125" y="151"/>
                  </a:lnTo>
                  <a:lnTo>
                    <a:pt x="120" y="151"/>
                  </a:lnTo>
                  <a:lnTo>
                    <a:pt x="116" y="155"/>
                  </a:lnTo>
                  <a:lnTo>
                    <a:pt x="111" y="155"/>
                  </a:lnTo>
                  <a:lnTo>
                    <a:pt x="103" y="155"/>
                  </a:lnTo>
                  <a:lnTo>
                    <a:pt x="98" y="155"/>
                  </a:lnTo>
                  <a:lnTo>
                    <a:pt x="94" y="155"/>
                  </a:lnTo>
                  <a:lnTo>
                    <a:pt x="89" y="155"/>
                  </a:lnTo>
                  <a:lnTo>
                    <a:pt x="80" y="155"/>
                  </a:lnTo>
                  <a:lnTo>
                    <a:pt x="71" y="155"/>
                  </a:lnTo>
                  <a:lnTo>
                    <a:pt x="58" y="155"/>
                  </a:lnTo>
                  <a:lnTo>
                    <a:pt x="49" y="155"/>
                  </a:lnTo>
                  <a:lnTo>
                    <a:pt x="40" y="160"/>
                  </a:lnTo>
                  <a:lnTo>
                    <a:pt x="32" y="160"/>
                  </a:lnTo>
                  <a:lnTo>
                    <a:pt x="23" y="160"/>
                  </a:lnTo>
                  <a:lnTo>
                    <a:pt x="18" y="160"/>
                  </a:lnTo>
                  <a:lnTo>
                    <a:pt x="14" y="160"/>
                  </a:lnTo>
                  <a:lnTo>
                    <a:pt x="9" y="160"/>
                  </a:lnTo>
                  <a:lnTo>
                    <a:pt x="5" y="160"/>
                  </a:lnTo>
                  <a:lnTo>
                    <a:pt x="5" y="164"/>
                  </a:lnTo>
                  <a:lnTo>
                    <a:pt x="5" y="168"/>
                  </a:lnTo>
                  <a:lnTo>
                    <a:pt x="9" y="164"/>
                  </a:lnTo>
                  <a:lnTo>
                    <a:pt x="9" y="160"/>
                  </a:lnTo>
                  <a:lnTo>
                    <a:pt x="14" y="160"/>
                  </a:lnTo>
                  <a:lnTo>
                    <a:pt x="14" y="151"/>
                  </a:lnTo>
                  <a:lnTo>
                    <a:pt x="18" y="146"/>
                  </a:lnTo>
                  <a:lnTo>
                    <a:pt x="18" y="142"/>
                  </a:lnTo>
                  <a:lnTo>
                    <a:pt x="18" y="137"/>
                  </a:lnTo>
                  <a:lnTo>
                    <a:pt x="18" y="133"/>
                  </a:lnTo>
                  <a:lnTo>
                    <a:pt x="18" y="128"/>
                  </a:lnTo>
                  <a:lnTo>
                    <a:pt x="18" y="124"/>
                  </a:lnTo>
                  <a:lnTo>
                    <a:pt x="14" y="124"/>
                  </a:lnTo>
                  <a:lnTo>
                    <a:pt x="14" y="120"/>
                  </a:lnTo>
                  <a:lnTo>
                    <a:pt x="9" y="111"/>
                  </a:lnTo>
                  <a:lnTo>
                    <a:pt x="5" y="102"/>
                  </a:lnTo>
                  <a:lnTo>
                    <a:pt x="5" y="93"/>
                  </a:lnTo>
                  <a:lnTo>
                    <a:pt x="5" y="88"/>
                  </a:lnTo>
                  <a:lnTo>
                    <a:pt x="5" y="84"/>
                  </a:lnTo>
                  <a:lnTo>
                    <a:pt x="9" y="84"/>
                  </a:lnTo>
                  <a:lnTo>
                    <a:pt x="14" y="84"/>
                  </a:lnTo>
                  <a:lnTo>
                    <a:pt x="18" y="84"/>
                  </a:lnTo>
                  <a:lnTo>
                    <a:pt x="23" y="84"/>
                  </a:lnTo>
                  <a:lnTo>
                    <a:pt x="27" y="84"/>
                  </a:lnTo>
                  <a:lnTo>
                    <a:pt x="36" y="84"/>
                  </a:lnTo>
                  <a:lnTo>
                    <a:pt x="45" y="84"/>
                  </a:lnTo>
                  <a:lnTo>
                    <a:pt x="54" y="84"/>
                  </a:lnTo>
                  <a:lnTo>
                    <a:pt x="58" y="84"/>
                  </a:lnTo>
                  <a:lnTo>
                    <a:pt x="71" y="84"/>
                  </a:lnTo>
                  <a:lnTo>
                    <a:pt x="80" y="84"/>
                  </a:lnTo>
                  <a:lnTo>
                    <a:pt x="94" y="84"/>
                  </a:lnTo>
                  <a:lnTo>
                    <a:pt x="111" y="80"/>
                  </a:lnTo>
                  <a:lnTo>
                    <a:pt x="125" y="75"/>
                  </a:lnTo>
                  <a:lnTo>
                    <a:pt x="134" y="71"/>
                  </a:lnTo>
                  <a:lnTo>
                    <a:pt x="147" y="71"/>
                  </a:lnTo>
                  <a:lnTo>
                    <a:pt x="160" y="66"/>
                  </a:lnTo>
                  <a:lnTo>
                    <a:pt x="165" y="57"/>
                  </a:lnTo>
                  <a:lnTo>
                    <a:pt x="178" y="53"/>
                  </a:lnTo>
                  <a:lnTo>
                    <a:pt x="187" y="44"/>
                  </a:lnTo>
                  <a:lnTo>
                    <a:pt x="205" y="31"/>
                  </a:lnTo>
                  <a:lnTo>
                    <a:pt x="213" y="22"/>
                  </a:lnTo>
                  <a:lnTo>
                    <a:pt x="222" y="17"/>
                  </a:lnTo>
                  <a:lnTo>
                    <a:pt x="236" y="13"/>
                  </a:lnTo>
                  <a:lnTo>
                    <a:pt x="240" y="4"/>
                  </a:lnTo>
                  <a:lnTo>
                    <a:pt x="244" y="4"/>
                  </a:lnTo>
                  <a:lnTo>
                    <a:pt x="244" y="0"/>
                  </a:lnTo>
                  <a:lnTo>
                    <a:pt x="24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68" name="Google Shape;468;p35"/>
            <p:cNvSpPr/>
            <p:nvPr/>
          </p:nvSpPr>
          <p:spPr>
            <a:xfrm>
              <a:off x="3051" y="3609"/>
              <a:ext cx="40" cy="27"/>
            </a:xfrm>
            <a:custGeom>
              <a:avLst/>
              <a:gdLst/>
              <a:ahLst/>
              <a:cxnLst/>
              <a:rect l="l" t="t" r="r" b="b"/>
              <a:pathLst>
                <a:path w="40" h="27" extrusionOk="0">
                  <a:moveTo>
                    <a:pt x="0" y="27"/>
                  </a:moveTo>
                  <a:lnTo>
                    <a:pt x="0" y="27"/>
                  </a:lnTo>
                  <a:lnTo>
                    <a:pt x="9" y="23"/>
                  </a:lnTo>
                  <a:lnTo>
                    <a:pt x="23" y="23"/>
                  </a:lnTo>
                  <a:lnTo>
                    <a:pt x="27" y="18"/>
                  </a:lnTo>
                  <a:lnTo>
                    <a:pt x="31" y="18"/>
                  </a:lnTo>
                  <a:lnTo>
                    <a:pt x="36" y="14"/>
                  </a:lnTo>
                  <a:lnTo>
                    <a:pt x="40" y="14"/>
                  </a:lnTo>
                  <a:lnTo>
                    <a:pt x="40" y="9"/>
                  </a:lnTo>
                  <a:lnTo>
                    <a:pt x="40" y="5"/>
                  </a:lnTo>
                  <a:lnTo>
                    <a:pt x="40" y="0"/>
                  </a:lnTo>
                  <a:lnTo>
                    <a:pt x="40" y="5"/>
                  </a:lnTo>
                  <a:lnTo>
                    <a:pt x="36" y="9"/>
                  </a:lnTo>
                  <a:lnTo>
                    <a:pt x="31" y="9"/>
                  </a:lnTo>
                  <a:lnTo>
                    <a:pt x="31" y="14"/>
                  </a:lnTo>
                  <a:lnTo>
                    <a:pt x="23" y="14"/>
                  </a:lnTo>
                  <a:lnTo>
                    <a:pt x="18" y="18"/>
                  </a:lnTo>
                  <a:lnTo>
                    <a:pt x="14" y="18"/>
                  </a:lnTo>
                  <a:lnTo>
                    <a:pt x="9" y="18"/>
                  </a:lnTo>
                  <a:lnTo>
                    <a:pt x="5" y="23"/>
                  </a:lnTo>
                  <a:lnTo>
                    <a:pt x="0" y="23"/>
                  </a:lnTo>
                  <a:lnTo>
                    <a:pt x="0" y="2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69" name="Google Shape;469;p35"/>
            <p:cNvSpPr/>
            <p:nvPr/>
          </p:nvSpPr>
          <p:spPr>
            <a:xfrm>
              <a:off x="3056" y="3632"/>
              <a:ext cx="26" cy="13"/>
            </a:xfrm>
            <a:custGeom>
              <a:avLst/>
              <a:gdLst/>
              <a:ahLst/>
              <a:cxnLst/>
              <a:rect l="l" t="t" r="r" b="b"/>
              <a:pathLst>
                <a:path w="26" h="13" extrusionOk="0">
                  <a:moveTo>
                    <a:pt x="0" y="8"/>
                  </a:moveTo>
                  <a:lnTo>
                    <a:pt x="0" y="8"/>
                  </a:lnTo>
                  <a:lnTo>
                    <a:pt x="9" y="8"/>
                  </a:lnTo>
                  <a:lnTo>
                    <a:pt x="13" y="8"/>
                  </a:lnTo>
                  <a:lnTo>
                    <a:pt x="26" y="13"/>
                  </a:lnTo>
                  <a:lnTo>
                    <a:pt x="26" y="8"/>
                  </a:lnTo>
                  <a:lnTo>
                    <a:pt x="18" y="8"/>
                  </a:lnTo>
                  <a:lnTo>
                    <a:pt x="13" y="4"/>
                  </a:lnTo>
                  <a:lnTo>
                    <a:pt x="9" y="4"/>
                  </a:lnTo>
                  <a:lnTo>
                    <a:pt x="4" y="0"/>
                  </a:lnTo>
                  <a:lnTo>
                    <a:pt x="0" y="0"/>
                  </a:lnTo>
                  <a:lnTo>
                    <a:pt x="0" y="4"/>
                  </a:lnTo>
                  <a:lnTo>
                    <a:pt x="0" y="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70" name="Google Shape;470;p35"/>
            <p:cNvSpPr/>
            <p:nvPr/>
          </p:nvSpPr>
          <p:spPr>
            <a:xfrm>
              <a:off x="3216" y="3640"/>
              <a:ext cx="173" cy="254"/>
            </a:xfrm>
            <a:custGeom>
              <a:avLst/>
              <a:gdLst/>
              <a:ahLst/>
              <a:cxnLst/>
              <a:rect l="l" t="t" r="r" b="b"/>
              <a:pathLst>
                <a:path w="173" h="254" extrusionOk="0">
                  <a:moveTo>
                    <a:pt x="0" y="63"/>
                  </a:moveTo>
                  <a:lnTo>
                    <a:pt x="0" y="63"/>
                  </a:lnTo>
                  <a:lnTo>
                    <a:pt x="4" y="63"/>
                  </a:lnTo>
                  <a:lnTo>
                    <a:pt x="13" y="58"/>
                  </a:lnTo>
                  <a:lnTo>
                    <a:pt x="17" y="58"/>
                  </a:lnTo>
                  <a:lnTo>
                    <a:pt x="31" y="54"/>
                  </a:lnTo>
                  <a:lnTo>
                    <a:pt x="35" y="54"/>
                  </a:lnTo>
                  <a:lnTo>
                    <a:pt x="44" y="49"/>
                  </a:lnTo>
                  <a:lnTo>
                    <a:pt x="48" y="45"/>
                  </a:lnTo>
                  <a:lnTo>
                    <a:pt x="57" y="40"/>
                  </a:lnTo>
                  <a:lnTo>
                    <a:pt x="66" y="36"/>
                  </a:lnTo>
                  <a:lnTo>
                    <a:pt x="71" y="27"/>
                  </a:lnTo>
                  <a:lnTo>
                    <a:pt x="79" y="18"/>
                  </a:lnTo>
                  <a:lnTo>
                    <a:pt x="84" y="18"/>
                  </a:lnTo>
                  <a:lnTo>
                    <a:pt x="84" y="14"/>
                  </a:lnTo>
                  <a:lnTo>
                    <a:pt x="84" y="9"/>
                  </a:lnTo>
                  <a:lnTo>
                    <a:pt x="88" y="9"/>
                  </a:lnTo>
                  <a:lnTo>
                    <a:pt x="93" y="5"/>
                  </a:lnTo>
                  <a:lnTo>
                    <a:pt x="97" y="5"/>
                  </a:lnTo>
                  <a:lnTo>
                    <a:pt x="102" y="5"/>
                  </a:lnTo>
                  <a:lnTo>
                    <a:pt x="106" y="5"/>
                  </a:lnTo>
                  <a:lnTo>
                    <a:pt x="111" y="14"/>
                  </a:lnTo>
                  <a:lnTo>
                    <a:pt x="119" y="23"/>
                  </a:lnTo>
                  <a:lnTo>
                    <a:pt x="124" y="32"/>
                  </a:lnTo>
                  <a:lnTo>
                    <a:pt x="128" y="40"/>
                  </a:lnTo>
                  <a:lnTo>
                    <a:pt x="137" y="54"/>
                  </a:lnTo>
                  <a:lnTo>
                    <a:pt x="137" y="63"/>
                  </a:lnTo>
                  <a:lnTo>
                    <a:pt x="142" y="76"/>
                  </a:lnTo>
                  <a:lnTo>
                    <a:pt x="146" y="89"/>
                  </a:lnTo>
                  <a:lnTo>
                    <a:pt x="150" y="98"/>
                  </a:lnTo>
                  <a:lnTo>
                    <a:pt x="155" y="111"/>
                  </a:lnTo>
                  <a:lnTo>
                    <a:pt x="155" y="129"/>
                  </a:lnTo>
                  <a:lnTo>
                    <a:pt x="155" y="138"/>
                  </a:lnTo>
                  <a:lnTo>
                    <a:pt x="159" y="151"/>
                  </a:lnTo>
                  <a:lnTo>
                    <a:pt x="159" y="165"/>
                  </a:lnTo>
                  <a:lnTo>
                    <a:pt x="159" y="183"/>
                  </a:lnTo>
                  <a:lnTo>
                    <a:pt x="159" y="196"/>
                  </a:lnTo>
                  <a:lnTo>
                    <a:pt x="164" y="200"/>
                  </a:lnTo>
                  <a:lnTo>
                    <a:pt x="164" y="205"/>
                  </a:lnTo>
                  <a:lnTo>
                    <a:pt x="164" y="209"/>
                  </a:lnTo>
                  <a:lnTo>
                    <a:pt x="159" y="209"/>
                  </a:lnTo>
                  <a:lnTo>
                    <a:pt x="155" y="209"/>
                  </a:lnTo>
                  <a:lnTo>
                    <a:pt x="150" y="205"/>
                  </a:lnTo>
                  <a:lnTo>
                    <a:pt x="146" y="205"/>
                  </a:lnTo>
                  <a:lnTo>
                    <a:pt x="142" y="205"/>
                  </a:lnTo>
                  <a:lnTo>
                    <a:pt x="137" y="205"/>
                  </a:lnTo>
                  <a:lnTo>
                    <a:pt x="137" y="209"/>
                  </a:lnTo>
                  <a:lnTo>
                    <a:pt x="133" y="209"/>
                  </a:lnTo>
                  <a:lnTo>
                    <a:pt x="124" y="209"/>
                  </a:lnTo>
                  <a:lnTo>
                    <a:pt x="119" y="214"/>
                  </a:lnTo>
                  <a:lnTo>
                    <a:pt x="111" y="218"/>
                  </a:lnTo>
                  <a:lnTo>
                    <a:pt x="102" y="222"/>
                  </a:lnTo>
                  <a:lnTo>
                    <a:pt x="88" y="231"/>
                  </a:lnTo>
                  <a:lnTo>
                    <a:pt x="84" y="236"/>
                  </a:lnTo>
                  <a:lnTo>
                    <a:pt x="79" y="236"/>
                  </a:lnTo>
                  <a:lnTo>
                    <a:pt x="75" y="240"/>
                  </a:lnTo>
                  <a:lnTo>
                    <a:pt x="71" y="245"/>
                  </a:lnTo>
                  <a:lnTo>
                    <a:pt x="71" y="240"/>
                  </a:lnTo>
                  <a:lnTo>
                    <a:pt x="79" y="222"/>
                  </a:lnTo>
                  <a:lnTo>
                    <a:pt x="84" y="209"/>
                  </a:lnTo>
                  <a:lnTo>
                    <a:pt x="88" y="200"/>
                  </a:lnTo>
                  <a:lnTo>
                    <a:pt x="88" y="187"/>
                  </a:lnTo>
                  <a:lnTo>
                    <a:pt x="88" y="178"/>
                  </a:lnTo>
                  <a:lnTo>
                    <a:pt x="93" y="165"/>
                  </a:lnTo>
                  <a:lnTo>
                    <a:pt x="93" y="160"/>
                  </a:lnTo>
                  <a:lnTo>
                    <a:pt x="93" y="147"/>
                  </a:lnTo>
                  <a:lnTo>
                    <a:pt x="93" y="138"/>
                  </a:lnTo>
                  <a:lnTo>
                    <a:pt x="88" y="129"/>
                  </a:lnTo>
                  <a:lnTo>
                    <a:pt x="84" y="111"/>
                  </a:lnTo>
                  <a:lnTo>
                    <a:pt x="84" y="103"/>
                  </a:lnTo>
                  <a:lnTo>
                    <a:pt x="84" y="94"/>
                  </a:lnTo>
                  <a:lnTo>
                    <a:pt x="84" y="89"/>
                  </a:lnTo>
                  <a:lnTo>
                    <a:pt x="84" y="85"/>
                  </a:lnTo>
                  <a:lnTo>
                    <a:pt x="84" y="80"/>
                  </a:lnTo>
                  <a:lnTo>
                    <a:pt x="84" y="72"/>
                  </a:lnTo>
                  <a:lnTo>
                    <a:pt x="84" y="67"/>
                  </a:lnTo>
                  <a:lnTo>
                    <a:pt x="84" y="63"/>
                  </a:lnTo>
                  <a:lnTo>
                    <a:pt x="79" y="72"/>
                  </a:lnTo>
                  <a:lnTo>
                    <a:pt x="79" y="80"/>
                  </a:lnTo>
                  <a:lnTo>
                    <a:pt x="75" y="89"/>
                  </a:lnTo>
                  <a:lnTo>
                    <a:pt x="75" y="94"/>
                  </a:lnTo>
                  <a:lnTo>
                    <a:pt x="79" y="107"/>
                  </a:lnTo>
                  <a:lnTo>
                    <a:pt x="79" y="111"/>
                  </a:lnTo>
                  <a:lnTo>
                    <a:pt x="79" y="120"/>
                  </a:lnTo>
                  <a:lnTo>
                    <a:pt x="84" y="129"/>
                  </a:lnTo>
                  <a:lnTo>
                    <a:pt x="84" y="138"/>
                  </a:lnTo>
                  <a:lnTo>
                    <a:pt x="84" y="147"/>
                  </a:lnTo>
                  <a:lnTo>
                    <a:pt x="84" y="160"/>
                  </a:lnTo>
                  <a:lnTo>
                    <a:pt x="84" y="165"/>
                  </a:lnTo>
                  <a:lnTo>
                    <a:pt x="84" y="187"/>
                  </a:lnTo>
                  <a:lnTo>
                    <a:pt x="79" y="205"/>
                  </a:lnTo>
                  <a:lnTo>
                    <a:pt x="75" y="214"/>
                  </a:lnTo>
                  <a:lnTo>
                    <a:pt x="71" y="218"/>
                  </a:lnTo>
                  <a:lnTo>
                    <a:pt x="66" y="231"/>
                  </a:lnTo>
                  <a:lnTo>
                    <a:pt x="66" y="236"/>
                  </a:lnTo>
                  <a:lnTo>
                    <a:pt x="66" y="245"/>
                  </a:lnTo>
                  <a:lnTo>
                    <a:pt x="66" y="254"/>
                  </a:lnTo>
                  <a:lnTo>
                    <a:pt x="71" y="254"/>
                  </a:lnTo>
                  <a:lnTo>
                    <a:pt x="75" y="254"/>
                  </a:lnTo>
                  <a:lnTo>
                    <a:pt x="84" y="249"/>
                  </a:lnTo>
                  <a:lnTo>
                    <a:pt x="84" y="245"/>
                  </a:lnTo>
                  <a:lnTo>
                    <a:pt x="88" y="240"/>
                  </a:lnTo>
                  <a:lnTo>
                    <a:pt x="93" y="236"/>
                  </a:lnTo>
                  <a:lnTo>
                    <a:pt x="102" y="236"/>
                  </a:lnTo>
                  <a:lnTo>
                    <a:pt x="111" y="231"/>
                  </a:lnTo>
                  <a:lnTo>
                    <a:pt x="115" y="227"/>
                  </a:lnTo>
                  <a:lnTo>
                    <a:pt x="119" y="222"/>
                  </a:lnTo>
                  <a:lnTo>
                    <a:pt x="124" y="218"/>
                  </a:lnTo>
                  <a:lnTo>
                    <a:pt x="128" y="218"/>
                  </a:lnTo>
                  <a:lnTo>
                    <a:pt x="133" y="218"/>
                  </a:lnTo>
                  <a:lnTo>
                    <a:pt x="137" y="218"/>
                  </a:lnTo>
                  <a:lnTo>
                    <a:pt x="142" y="218"/>
                  </a:lnTo>
                  <a:lnTo>
                    <a:pt x="146" y="218"/>
                  </a:lnTo>
                  <a:lnTo>
                    <a:pt x="155" y="218"/>
                  </a:lnTo>
                  <a:lnTo>
                    <a:pt x="159" y="218"/>
                  </a:lnTo>
                  <a:lnTo>
                    <a:pt x="164" y="218"/>
                  </a:lnTo>
                  <a:lnTo>
                    <a:pt x="168" y="214"/>
                  </a:lnTo>
                  <a:lnTo>
                    <a:pt x="168" y="209"/>
                  </a:lnTo>
                  <a:lnTo>
                    <a:pt x="168" y="205"/>
                  </a:lnTo>
                  <a:lnTo>
                    <a:pt x="173" y="205"/>
                  </a:lnTo>
                  <a:lnTo>
                    <a:pt x="173" y="200"/>
                  </a:lnTo>
                  <a:lnTo>
                    <a:pt x="173" y="196"/>
                  </a:lnTo>
                  <a:lnTo>
                    <a:pt x="173" y="183"/>
                  </a:lnTo>
                  <a:lnTo>
                    <a:pt x="168" y="165"/>
                  </a:lnTo>
                  <a:lnTo>
                    <a:pt x="168" y="151"/>
                  </a:lnTo>
                  <a:lnTo>
                    <a:pt x="164" y="138"/>
                  </a:lnTo>
                  <a:lnTo>
                    <a:pt x="164" y="125"/>
                  </a:lnTo>
                  <a:lnTo>
                    <a:pt x="159" y="111"/>
                  </a:lnTo>
                  <a:lnTo>
                    <a:pt x="155" y="98"/>
                  </a:lnTo>
                  <a:lnTo>
                    <a:pt x="150" y="89"/>
                  </a:lnTo>
                  <a:lnTo>
                    <a:pt x="146" y="72"/>
                  </a:lnTo>
                  <a:lnTo>
                    <a:pt x="142" y="63"/>
                  </a:lnTo>
                  <a:lnTo>
                    <a:pt x="137" y="54"/>
                  </a:lnTo>
                  <a:lnTo>
                    <a:pt x="133" y="40"/>
                  </a:lnTo>
                  <a:lnTo>
                    <a:pt x="124" y="32"/>
                  </a:lnTo>
                  <a:lnTo>
                    <a:pt x="119" y="18"/>
                  </a:lnTo>
                  <a:lnTo>
                    <a:pt x="115" y="9"/>
                  </a:lnTo>
                  <a:lnTo>
                    <a:pt x="106" y="0"/>
                  </a:lnTo>
                  <a:lnTo>
                    <a:pt x="102" y="0"/>
                  </a:lnTo>
                  <a:lnTo>
                    <a:pt x="97" y="0"/>
                  </a:lnTo>
                  <a:lnTo>
                    <a:pt x="93" y="0"/>
                  </a:lnTo>
                  <a:lnTo>
                    <a:pt x="88" y="5"/>
                  </a:lnTo>
                  <a:lnTo>
                    <a:pt x="84" y="5"/>
                  </a:lnTo>
                  <a:lnTo>
                    <a:pt x="79" y="9"/>
                  </a:lnTo>
                  <a:lnTo>
                    <a:pt x="75" y="14"/>
                  </a:lnTo>
                  <a:lnTo>
                    <a:pt x="66" y="18"/>
                  </a:lnTo>
                  <a:lnTo>
                    <a:pt x="66" y="23"/>
                  </a:lnTo>
                  <a:lnTo>
                    <a:pt x="57" y="27"/>
                  </a:lnTo>
                  <a:lnTo>
                    <a:pt x="53" y="36"/>
                  </a:lnTo>
                  <a:lnTo>
                    <a:pt x="48" y="36"/>
                  </a:lnTo>
                  <a:lnTo>
                    <a:pt x="40" y="40"/>
                  </a:lnTo>
                  <a:lnTo>
                    <a:pt x="31" y="45"/>
                  </a:lnTo>
                  <a:lnTo>
                    <a:pt x="17" y="54"/>
                  </a:lnTo>
                  <a:lnTo>
                    <a:pt x="8" y="54"/>
                  </a:lnTo>
                  <a:lnTo>
                    <a:pt x="0" y="58"/>
                  </a:lnTo>
                  <a:lnTo>
                    <a:pt x="0" y="63"/>
                  </a:lnTo>
                  <a:lnTo>
                    <a:pt x="0" y="67"/>
                  </a:lnTo>
                  <a:lnTo>
                    <a:pt x="0" y="63"/>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71" name="Google Shape;471;p35"/>
            <p:cNvSpPr/>
            <p:nvPr/>
          </p:nvSpPr>
          <p:spPr>
            <a:xfrm>
              <a:off x="3065" y="3698"/>
              <a:ext cx="235" cy="125"/>
            </a:xfrm>
            <a:custGeom>
              <a:avLst/>
              <a:gdLst/>
              <a:ahLst/>
              <a:cxnLst/>
              <a:rect l="l" t="t" r="r" b="b"/>
              <a:pathLst>
                <a:path w="235" h="125" extrusionOk="0">
                  <a:moveTo>
                    <a:pt x="226" y="0"/>
                  </a:moveTo>
                  <a:lnTo>
                    <a:pt x="226" y="0"/>
                  </a:lnTo>
                  <a:lnTo>
                    <a:pt x="226" y="9"/>
                  </a:lnTo>
                  <a:lnTo>
                    <a:pt x="226" y="14"/>
                  </a:lnTo>
                  <a:lnTo>
                    <a:pt x="226" y="22"/>
                  </a:lnTo>
                  <a:lnTo>
                    <a:pt x="226" y="31"/>
                  </a:lnTo>
                  <a:lnTo>
                    <a:pt x="226" y="36"/>
                  </a:lnTo>
                  <a:lnTo>
                    <a:pt x="222" y="36"/>
                  </a:lnTo>
                  <a:lnTo>
                    <a:pt x="217" y="36"/>
                  </a:lnTo>
                  <a:lnTo>
                    <a:pt x="213" y="40"/>
                  </a:lnTo>
                  <a:lnTo>
                    <a:pt x="199" y="49"/>
                  </a:lnTo>
                  <a:lnTo>
                    <a:pt x="191" y="53"/>
                  </a:lnTo>
                  <a:lnTo>
                    <a:pt x="182" y="58"/>
                  </a:lnTo>
                  <a:lnTo>
                    <a:pt x="177" y="62"/>
                  </a:lnTo>
                  <a:lnTo>
                    <a:pt x="168" y="67"/>
                  </a:lnTo>
                  <a:lnTo>
                    <a:pt x="164" y="71"/>
                  </a:lnTo>
                  <a:lnTo>
                    <a:pt x="155" y="71"/>
                  </a:lnTo>
                  <a:lnTo>
                    <a:pt x="151" y="71"/>
                  </a:lnTo>
                  <a:lnTo>
                    <a:pt x="142" y="76"/>
                  </a:lnTo>
                  <a:lnTo>
                    <a:pt x="133" y="80"/>
                  </a:lnTo>
                  <a:lnTo>
                    <a:pt x="124" y="89"/>
                  </a:lnTo>
                  <a:lnTo>
                    <a:pt x="97" y="98"/>
                  </a:lnTo>
                  <a:lnTo>
                    <a:pt x="84" y="102"/>
                  </a:lnTo>
                  <a:lnTo>
                    <a:pt x="66" y="107"/>
                  </a:lnTo>
                  <a:lnTo>
                    <a:pt x="62" y="107"/>
                  </a:lnTo>
                  <a:lnTo>
                    <a:pt x="53" y="111"/>
                  </a:lnTo>
                  <a:lnTo>
                    <a:pt x="35" y="116"/>
                  </a:lnTo>
                  <a:lnTo>
                    <a:pt x="31" y="116"/>
                  </a:lnTo>
                  <a:lnTo>
                    <a:pt x="26" y="116"/>
                  </a:lnTo>
                  <a:lnTo>
                    <a:pt x="22" y="116"/>
                  </a:lnTo>
                  <a:lnTo>
                    <a:pt x="13" y="116"/>
                  </a:lnTo>
                  <a:lnTo>
                    <a:pt x="4" y="111"/>
                  </a:lnTo>
                  <a:lnTo>
                    <a:pt x="0" y="116"/>
                  </a:lnTo>
                  <a:lnTo>
                    <a:pt x="0" y="120"/>
                  </a:lnTo>
                  <a:lnTo>
                    <a:pt x="0" y="125"/>
                  </a:lnTo>
                  <a:lnTo>
                    <a:pt x="4" y="125"/>
                  </a:lnTo>
                  <a:lnTo>
                    <a:pt x="9" y="125"/>
                  </a:lnTo>
                  <a:lnTo>
                    <a:pt x="22" y="125"/>
                  </a:lnTo>
                  <a:lnTo>
                    <a:pt x="26" y="125"/>
                  </a:lnTo>
                  <a:lnTo>
                    <a:pt x="31" y="125"/>
                  </a:lnTo>
                  <a:lnTo>
                    <a:pt x="40" y="125"/>
                  </a:lnTo>
                  <a:lnTo>
                    <a:pt x="44" y="125"/>
                  </a:lnTo>
                  <a:lnTo>
                    <a:pt x="53" y="120"/>
                  </a:lnTo>
                  <a:lnTo>
                    <a:pt x="71" y="116"/>
                  </a:lnTo>
                  <a:lnTo>
                    <a:pt x="84" y="111"/>
                  </a:lnTo>
                  <a:lnTo>
                    <a:pt x="97" y="107"/>
                  </a:lnTo>
                  <a:lnTo>
                    <a:pt x="115" y="102"/>
                  </a:lnTo>
                  <a:lnTo>
                    <a:pt x="128" y="93"/>
                  </a:lnTo>
                  <a:lnTo>
                    <a:pt x="146" y="89"/>
                  </a:lnTo>
                  <a:lnTo>
                    <a:pt x="155" y="85"/>
                  </a:lnTo>
                  <a:lnTo>
                    <a:pt x="164" y="80"/>
                  </a:lnTo>
                  <a:lnTo>
                    <a:pt x="168" y="80"/>
                  </a:lnTo>
                  <a:lnTo>
                    <a:pt x="173" y="76"/>
                  </a:lnTo>
                  <a:lnTo>
                    <a:pt x="182" y="71"/>
                  </a:lnTo>
                  <a:lnTo>
                    <a:pt x="186" y="71"/>
                  </a:lnTo>
                  <a:lnTo>
                    <a:pt x="195" y="67"/>
                  </a:lnTo>
                  <a:lnTo>
                    <a:pt x="204" y="53"/>
                  </a:lnTo>
                  <a:lnTo>
                    <a:pt x="217" y="49"/>
                  </a:lnTo>
                  <a:lnTo>
                    <a:pt x="222" y="45"/>
                  </a:lnTo>
                  <a:lnTo>
                    <a:pt x="226" y="40"/>
                  </a:lnTo>
                  <a:lnTo>
                    <a:pt x="230" y="36"/>
                  </a:lnTo>
                  <a:lnTo>
                    <a:pt x="235" y="36"/>
                  </a:lnTo>
                  <a:lnTo>
                    <a:pt x="235" y="31"/>
                  </a:lnTo>
                  <a:lnTo>
                    <a:pt x="235" y="27"/>
                  </a:lnTo>
                  <a:lnTo>
                    <a:pt x="235" y="22"/>
                  </a:lnTo>
                  <a:lnTo>
                    <a:pt x="230" y="14"/>
                  </a:lnTo>
                  <a:lnTo>
                    <a:pt x="230" y="9"/>
                  </a:lnTo>
                  <a:lnTo>
                    <a:pt x="230" y="5"/>
                  </a:lnTo>
                  <a:lnTo>
                    <a:pt x="230" y="0"/>
                  </a:lnTo>
                  <a:lnTo>
                    <a:pt x="226"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72" name="Google Shape;472;p35"/>
            <p:cNvSpPr/>
            <p:nvPr/>
          </p:nvSpPr>
          <p:spPr>
            <a:xfrm>
              <a:off x="2790" y="3734"/>
              <a:ext cx="279" cy="302"/>
            </a:xfrm>
            <a:custGeom>
              <a:avLst/>
              <a:gdLst/>
              <a:ahLst/>
              <a:cxnLst/>
              <a:rect l="l" t="t" r="r" b="b"/>
              <a:pathLst>
                <a:path w="279" h="302" extrusionOk="0">
                  <a:moveTo>
                    <a:pt x="213" y="0"/>
                  </a:moveTo>
                  <a:lnTo>
                    <a:pt x="213" y="0"/>
                  </a:lnTo>
                  <a:lnTo>
                    <a:pt x="208" y="9"/>
                  </a:lnTo>
                  <a:lnTo>
                    <a:pt x="204" y="13"/>
                  </a:lnTo>
                  <a:lnTo>
                    <a:pt x="199" y="17"/>
                  </a:lnTo>
                  <a:lnTo>
                    <a:pt x="195" y="26"/>
                  </a:lnTo>
                  <a:lnTo>
                    <a:pt x="195" y="31"/>
                  </a:lnTo>
                  <a:lnTo>
                    <a:pt x="195" y="40"/>
                  </a:lnTo>
                  <a:lnTo>
                    <a:pt x="195" y="44"/>
                  </a:lnTo>
                  <a:lnTo>
                    <a:pt x="195" y="49"/>
                  </a:lnTo>
                  <a:lnTo>
                    <a:pt x="195" y="53"/>
                  </a:lnTo>
                  <a:lnTo>
                    <a:pt x="195" y="57"/>
                  </a:lnTo>
                  <a:lnTo>
                    <a:pt x="182" y="75"/>
                  </a:lnTo>
                  <a:lnTo>
                    <a:pt x="177" y="89"/>
                  </a:lnTo>
                  <a:lnTo>
                    <a:pt x="177" y="93"/>
                  </a:lnTo>
                  <a:lnTo>
                    <a:pt x="173" y="106"/>
                  </a:lnTo>
                  <a:lnTo>
                    <a:pt x="173" y="115"/>
                  </a:lnTo>
                  <a:lnTo>
                    <a:pt x="168" y="133"/>
                  </a:lnTo>
                  <a:lnTo>
                    <a:pt x="164" y="146"/>
                  </a:lnTo>
                  <a:lnTo>
                    <a:pt x="164" y="160"/>
                  </a:lnTo>
                  <a:lnTo>
                    <a:pt x="159" y="186"/>
                  </a:lnTo>
                  <a:lnTo>
                    <a:pt x="159" y="195"/>
                  </a:lnTo>
                  <a:lnTo>
                    <a:pt x="155" y="204"/>
                  </a:lnTo>
                  <a:lnTo>
                    <a:pt x="155" y="213"/>
                  </a:lnTo>
                  <a:lnTo>
                    <a:pt x="155" y="226"/>
                  </a:lnTo>
                  <a:lnTo>
                    <a:pt x="155" y="231"/>
                  </a:lnTo>
                  <a:lnTo>
                    <a:pt x="155" y="239"/>
                  </a:lnTo>
                  <a:lnTo>
                    <a:pt x="159" y="239"/>
                  </a:lnTo>
                  <a:lnTo>
                    <a:pt x="159" y="235"/>
                  </a:lnTo>
                  <a:lnTo>
                    <a:pt x="159" y="231"/>
                  </a:lnTo>
                  <a:lnTo>
                    <a:pt x="155" y="226"/>
                  </a:lnTo>
                  <a:lnTo>
                    <a:pt x="151" y="217"/>
                  </a:lnTo>
                  <a:lnTo>
                    <a:pt x="146" y="213"/>
                  </a:lnTo>
                  <a:lnTo>
                    <a:pt x="142" y="208"/>
                  </a:lnTo>
                  <a:lnTo>
                    <a:pt x="142" y="204"/>
                  </a:lnTo>
                  <a:lnTo>
                    <a:pt x="142" y="199"/>
                  </a:lnTo>
                  <a:lnTo>
                    <a:pt x="142" y="195"/>
                  </a:lnTo>
                  <a:lnTo>
                    <a:pt x="137" y="177"/>
                  </a:lnTo>
                  <a:lnTo>
                    <a:pt x="133" y="168"/>
                  </a:lnTo>
                  <a:lnTo>
                    <a:pt x="133" y="160"/>
                  </a:lnTo>
                  <a:lnTo>
                    <a:pt x="128" y="146"/>
                  </a:lnTo>
                  <a:lnTo>
                    <a:pt x="128" y="133"/>
                  </a:lnTo>
                  <a:lnTo>
                    <a:pt x="128" y="120"/>
                  </a:lnTo>
                  <a:lnTo>
                    <a:pt x="128" y="106"/>
                  </a:lnTo>
                  <a:lnTo>
                    <a:pt x="128" y="84"/>
                  </a:lnTo>
                  <a:lnTo>
                    <a:pt x="128" y="57"/>
                  </a:lnTo>
                  <a:lnTo>
                    <a:pt x="124" y="53"/>
                  </a:lnTo>
                  <a:lnTo>
                    <a:pt x="119" y="57"/>
                  </a:lnTo>
                  <a:lnTo>
                    <a:pt x="115" y="57"/>
                  </a:lnTo>
                  <a:lnTo>
                    <a:pt x="111" y="62"/>
                  </a:lnTo>
                  <a:lnTo>
                    <a:pt x="106" y="66"/>
                  </a:lnTo>
                  <a:lnTo>
                    <a:pt x="97" y="66"/>
                  </a:lnTo>
                  <a:lnTo>
                    <a:pt x="93" y="66"/>
                  </a:lnTo>
                  <a:lnTo>
                    <a:pt x="71" y="66"/>
                  </a:lnTo>
                  <a:lnTo>
                    <a:pt x="48" y="71"/>
                  </a:lnTo>
                  <a:lnTo>
                    <a:pt x="22" y="71"/>
                  </a:lnTo>
                  <a:lnTo>
                    <a:pt x="0" y="71"/>
                  </a:lnTo>
                  <a:lnTo>
                    <a:pt x="0" y="75"/>
                  </a:lnTo>
                  <a:lnTo>
                    <a:pt x="4" y="80"/>
                  </a:lnTo>
                  <a:lnTo>
                    <a:pt x="13" y="89"/>
                  </a:lnTo>
                  <a:lnTo>
                    <a:pt x="22" y="93"/>
                  </a:lnTo>
                  <a:lnTo>
                    <a:pt x="31" y="102"/>
                  </a:lnTo>
                  <a:lnTo>
                    <a:pt x="35" y="106"/>
                  </a:lnTo>
                  <a:lnTo>
                    <a:pt x="40" y="111"/>
                  </a:lnTo>
                  <a:lnTo>
                    <a:pt x="44" y="115"/>
                  </a:lnTo>
                  <a:lnTo>
                    <a:pt x="48" y="120"/>
                  </a:lnTo>
                  <a:lnTo>
                    <a:pt x="53" y="124"/>
                  </a:lnTo>
                  <a:lnTo>
                    <a:pt x="53" y="133"/>
                  </a:lnTo>
                  <a:lnTo>
                    <a:pt x="57" y="142"/>
                  </a:lnTo>
                  <a:lnTo>
                    <a:pt x="62" y="146"/>
                  </a:lnTo>
                  <a:lnTo>
                    <a:pt x="66" y="160"/>
                  </a:lnTo>
                  <a:lnTo>
                    <a:pt x="71" y="160"/>
                  </a:lnTo>
                  <a:lnTo>
                    <a:pt x="71" y="164"/>
                  </a:lnTo>
                  <a:lnTo>
                    <a:pt x="71" y="173"/>
                  </a:lnTo>
                  <a:lnTo>
                    <a:pt x="71" y="182"/>
                  </a:lnTo>
                  <a:lnTo>
                    <a:pt x="75" y="191"/>
                  </a:lnTo>
                  <a:lnTo>
                    <a:pt x="80" y="199"/>
                  </a:lnTo>
                  <a:lnTo>
                    <a:pt x="80" y="213"/>
                  </a:lnTo>
                  <a:lnTo>
                    <a:pt x="84" y="231"/>
                  </a:lnTo>
                  <a:lnTo>
                    <a:pt x="88" y="235"/>
                  </a:lnTo>
                  <a:lnTo>
                    <a:pt x="88" y="244"/>
                  </a:lnTo>
                  <a:lnTo>
                    <a:pt x="93" y="248"/>
                  </a:lnTo>
                  <a:lnTo>
                    <a:pt x="93" y="257"/>
                  </a:lnTo>
                  <a:lnTo>
                    <a:pt x="102" y="266"/>
                  </a:lnTo>
                  <a:lnTo>
                    <a:pt x="106" y="275"/>
                  </a:lnTo>
                  <a:lnTo>
                    <a:pt x="106" y="279"/>
                  </a:lnTo>
                  <a:lnTo>
                    <a:pt x="111" y="284"/>
                  </a:lnTo>
                  <a:lnTo>
                    <a:pt x="115" y="288"/>
                  </a:lnTo>
                  <a:lnTo>
                    <a:pt x="119" y="293"/>
                  </a:lnTo>
                  <a:lnTo>
                    <a:pt x="124" y="297"/>
                  </a:lnTo>
                  <a:lnTo>
                    <a:pt x="128" y="302"/>
                  </a:lnTo>
                  <a:lnTo>
                    <a:pt x="133" y="302"/>
                  </a:lnTo>
                  <a:lnTo>
                    <a:pt x="137" y="302"/>
                  </a:lnTo>
                  <a:lnTo>
                    <a:pt x="133" y="302"/>
                  </a:lnTo>
                  <a:lnTo>
                    <a:pt x="137" y="302"/>
                  </a:lnTo>
                  <a:lnTo>
                    <a:pt x="142" y="302"/>
                  </a:lnTo>
                  <a:lnTo>
                    <a:pt x="146" y="297"/>
                  </a:lnTo>
                  <a:lnTo>
                    <a:pt x="155" y="297"/>
                  </a:lnTo>
                  <a:lnTo>
                    <a:pt x="164" y="293"/>
                  </a:lnTo>
                  <a:lnTo>
                    <a:pt x="177" y="293"/>
                  </a:lnTo>
                  <a:lnTo>
                    <a:pt x="182" y="293"/>
                  </a:lnTo>
                  <a:lnTo>
                    <a:pt x="186" y="288"/>
                  </a:lnTo>
                  <a:lnTo>
                    <a:pt x="190" y="288"/>
                  </a:lnTo>
                  <a:lnTo>
                    <a:pt x="190" y="284"/>
                  </a:lnTo>
                  <a:lnTo>
                    <a:pt x="195" y="284"/>
                  </a:lnTo>
                  <a:lnTo>
                    <a:pt x="195" y="275"/>
                  </a:lnTo>
                  <a:lnTo>
                    <a:pt x="195" y="271"/>
                  </a:lnTo>
                  <a:lnTo>
                    <a:pt x="199" y="266"/>
                  </a:lnTo>
                  <a:lnTo>
                    <a:pt x="199" y="262"/>
                  </a:lnTo>
                  <a:lnTo>
                    <a:pt x="204" y="253"/>
                  </a:lnTo>
                  <a:lnTo>
                    <a:pt x="204" y="239"/>
                  </a:lnTo>
                  <a:lnTo>
                    <a:pt x="208" y="231"/>
                  </a:lnTo>
                  <a:lnTo>
                    <a:pt x="208" y="226"/>
                  </a:lnTo>
                  <a:lnTo>
                    <a:pt x="213" y="222"/>
                  </a:lnTo>
                  <a:lnTo>
                    <a:pt x="213" y="213"/>
                  </a:lnTo>
                  <a:lnTo>
                    <a:pt x="217" y="213"/>
                  </a:lnTo>
                  <a:lnTo>
                    <a:pt x="221" y="204"/>
                  </a:lnTo>
                  <a:lnTo>
                    <a:pt x="230" y="195"/>
                  </a:lnTo>
                  <a:lnTo>
                    <a:pt x="235" y="195"/>
                  </a:lnTo>
                  <a:lnTo>
                    <a:pt x="239" y="186"/>
                  </a:lnTo>
                  <a:lnTo>
                    <a:pt x="244" y="186"/>
                  </a:lnTo>
                  <a:lnTo>
                    <a:pt x="248" y="182"/>
                  </a:lnTo>
                  <a:lnTo>
                    <a:pt x="248" y="177"/>
                  </a:lnTo>
                  <a:lnTo>
                    <a:pt x="261" y="160"/>
                  </a:lnTo>
                  <a:lnTo>
                    <a:pt x="261" y="155"/>
                  </a:lnTo>
                  <a:lnTo>
                    <a:pt x="266" y="146"/>
                  </a:lnTo>
                  <a:lnTo>
                    <a:pt x="266" y="142"/>
                  </a:lnTo>
                  <a:lnTo>
                    <a:pt x="270" y="133"/>
                  </a:lnTo>
                  <a:lnTo>
                    <a:pt x="275" y="115"/>
                  </a:lnTo>
                  <a:lnTo>
                    <a:pt x="275" y="97"/>
                  </a:lnTo>
                  <a:lnTo>
                    <a:pt x="279" y="89"/>
                  </a:lnTo>
                  <a:lnTo>
                    <a:pt x="279" y="84"/>
                  </a:lnTo>
                  <a:lnTo>
                    <a:pt x="279" y="80"/>
                  </a:lnTo>
                  <a:lnTo>
                    <a:pt x="275" y="80"/>
                  </a:lnTo>
                  <a:lnTo>
                    <a:pt x="270" y="80"/>
                  </a:lnTo>
                  <a:lnTo>
                    <a:pt x="266" y="111"/>
                  </a:lnTo>
                  <a:lnTo>
                    <a:pt x="261" y="128"/>
                  </a:lnTo>
                  <a:lnTo>
                    <a:pt x="261" y="137"/>
                  </a:lnTo>
                  <a:lnTo>
                    <a:pt x="257" y="142"/>
                  </a:lnTo>
                  <a:lnTo>
                    <a:pt x="253" y="151"/>
                  </a:lnTo>
                  <a:lnTo>
                    <a:pt x="248" y="155"/>
                  </a:lnTo>
                  <a:lnTo>
                    <a:pt x="244" y="168"/>
                  </a:lnTo>
                  <a:lnTo>
                    <a:pt x="239" y="173"/>
                  </a:lnTo>
                  <a:lnTo>
                    <a:pt x="239" y="177"/>
                  </a:lnTo>
                  <a:lnTo>
                    <a:pt x="235" y="177"/>
                  </a:lnTo>
                  <a:lnTo>
                    <a:pt x="230" y="177"/>
                  </a:lnTo>
                  <a:lnTo>
                    <a:pt x="226" y="191"/>
                  </a:lnTo>
                  <a:lnTo>
                    <a:pt x="213" y="199"/>
                  </a:lnTo>
                  <a:lnTo>
                    <a:pt x="213" y="208"/>
                  </a:lnTo>
                  <a:lnTo>
                    <a:pt x="204" y="213"/>
                  </a:lnTo>
                  <a:lnTo>
                    <a:pt x="204" y="217"/>
                  </a:lnTo>
                  <a:lnTo>
                    <a:pt x="199" y="222"/>
                  </a:lnTo>
                  <a:lnTo>
                    <a:pt x="199" y="226"/>
                  </a:lnTo>
                  <a:lnTo>
                    <a:pt x="195" y="235"/>
                  </a:lnTo>
                  <a:lnTo>
                    <a:pt x="195" y="248"/>
                  </a:lnTo>
                  <a:lnTo>
                    <a:pt x="195" y="266"/>
                  </a:lnTo>
                  <a:lnTo>
                    <a:pt x="190" y="271"/>
                  </a:lnTo>
                  <a:lnTo>
                    <a:pt x="186" y="275"/>
                  </a:lnTo>
                  <a:lnTo>
                    <a:pt x="186" y="279"/>
                  </a:lnTo>
                  <a:lnTo>
                    <a:pt x="182" y="284"/>
                  </a:lnTo>
                  <a:lnTo>
                    <a:pt x="177" y="284"/>
                  </a:lnTo>
                  <a:lnTo>
                    <a:pt x="168" y="284"/>
                  </a:lnTo>
                  <a:lnTo>
                    <a:pt x="164" y="284"/>
                  </a:lnTo>
                  <a:lnTo>
                    <a:pt x="155" y="284"/>
                  </a:lnTo>
                  <a:lnTo>
                    <a:pt x="146" y="288"/>
                  </a:lnTo>
                  <a:lnTo>
                    <a:pt x="142" y="288"/>
                  </a:lnTo>
                  <a:lnTo>
                    <a:pt x="137" y="293"/>
                  </a:lnTo>
                  <a:lnTo>
                    <a:pt x="133" y="288"/>
                  </a:lnTo>
                  <a:lnTo>
                    <a:pt x="128" y="288"/>
                  </a:lnTo>
                  <a:lnTo>
                    <a:pt x="124" y="284"/>
                  </a:lnTo>
                  <a:lnTo>
                    <a:pt x="119" y="279"/>
                  </a:lnTo>
                  <a:lnTo>
                    <a:pt x="115" y="275"/>
                  </a:lnTo>
                  <a:lnTo>
                    <a:pt x="106" y="266"/>
                  </a:lnTo>
                  <a:lnTo>
                    <a:pt x="102" y="253"/>
                  </a:lnTo>
                  <a:lnTo>
                    <a:pt x="97" y="239"/>
                  </a:lnTo>
                  <a:lnTo>
                    <a:pt x="93" y="226"/>
                  </a:lnTo>
                  <a:lnTo>
                    <a:pt x="93" y="213"/>
                  </a:lnTo>
                  <a:lnTo>
                    <a:pt x="88" y="208"/>
                  </a:lnTo>
                  <a:lnTo>
                    <a:pt x="88" y="195"/>
                  </a:lnTo>
                  <a:lnTo>
                    <a:pt x="88" y="191"/>
                  </a:lnTo>
                  <a:lnTo>
                    <a:pt x="84" y="177"/>
                  </a:lnTo>
                  <a:lnTo>
                    <a:pt x="80" y="168"/>
                  </a:lnTo>
                  <a:lnTo>
                    <a:pt x="75" y="160"/>
                  </a:lnTo>
                  <a:lnTo>
                    <a:pt x="71" y="155"/>
                  </a:lnTo>
                  <a:lnTo>
                    <a:pt x="71" y="142"/>
                  </a:lnTo>
                  <a:lnTo>
                    <a:pt x="66" y="137"/>
                  </a:lnTo>
                  <a:lnTo>
                    <a:pt x="62" y="128"/>
                  </a:lnTo>
                  <a:lnTo>
                    <a:pt x="53" y="124"/>
                  </a:lnTo>
                  <a:lnTo>
                    <a:pt x="53" y="115"/>
                  </a:lnTo>
                  <a:lnTo>
                    <a:pt x="44" y="106"/>
                  </a:lnTo>
                  <a:lnTo>
                    <a:pt x="40" y="102"/>
                  </a:lnTo>
                  <a:lnTo>
                    <a:pt x="35" y="97"/>
                  </a:lnTo>
                  <a:lnTo>
                    <a:pt x="31" y="93"/>
                  </a:lnTo>
                  <a:lnTo>
                    <a:pt x="26" y="89"/>
                  </a:lnTo>
                  <a:lnTo>
                    <a:pt x="17" y="84"/>
                  </a:lnTo>
                  <a:lnTo>
                    <a:pt x="13" y="80"/>
                  </a:lnTo>
                  <a:lnTo>
                    <a:pt x="9" y="75"/>
                  </a:lnTo>
                  <a:lnTo>
                    <a:pt x="4" y="71"/>
                  </a:lnTo>
                  <a:lnTo>
                    <a:pt x="0" y="71"/>
                  </a:lnTo>
                  <a:lnTo>
                    <a:pt x="22" y="71"/>
                  </a:lnTo>
                  <a:lnTo>
                    <a:pt x="48" y="71"/>
                  </a:lnTo>
                  <a:lnTo>
                    <a:pt x="71" y="71"/>
                  </a:lnTo>
                  <a:lnTo>
                    <a:pt x="93" y="71"/>
                  </a:lnTo>
                  <a:lnTo>
                    <a:pt x="97" y="71"/>
                  </a:lnTo>
                  <a:lnTo>
                    <a:pt x="106" y="71"/>
                  </a:lnTo>
                  <a:lnTo>
                    <a:pt x="106" y="66"/>
                  </a:lnTo>
                  <a:lnTo>
                    <a:pt x="111" y="62"/>
                  </a:lnTo>
                  <a:lnTo>
                    <a:pt x="119" y="57"/>
                  </a:lnTo>
                  <a:lnTo>
                    <a:pt x="124" y="57"/>
                  </a:lnTo>
                  <a:lnTo>
                    <a:pt x="124" y="62"/>
                  </a:lnTo>
                  <a:lnTo>
                    <a:pt x="124" y="71"/>
                  </a:lnTo>
                  <a:lnTo>
                    <a:pt x="124" y="89"/>
                  </a:lnTo>
                  <a:lnTo>
                    <a:pt x="124" y="106"/>
                  </a:lnTo>
                  <a:lnTo>
                    <a:pt x="124" y="124"/>
                  </a:lnTo>
                  <a:lnTo>
                    <a:pt x="124" y="133"/>
                  </a:lnTo>
                  <a:lnTo>
                    <a:pt x="124" y="146"/>
                  </a:lnTo>
                  <a:lnTo>
                    <a:pt x="124" y="155"/>
                  </a:lnTo>
                  <a:lnTo>
                    <a:pt x="124" y="160"/>
                  </a:lnTo>
                  <a:lnTo>
                    <a:pt x="124" y="173"/>
                  </a:lnTo>
                  <a:lnTo>
                    <a:pt x="128" y="177"/>
                  </a:lnTo>
                  <a:lnTo>
                    <a:pt x="133" y="195"/>
                  </a:lnTo>
                  <a:lnTo>
                    <a:pt x="137" y="204"/>
                  </a:lnTo>
                  <a:lnTo>
                    <a:pt x="142" y="213"/>
                  </a:lnTo>
                  <a:lnTo>
                    <a:pt x="142" y="217"/>
                  </a:lnTo>
                  <a:lnTo>
                    <a:pt x="146" y="222"/>
                  </a:lnTo>
                  <a:lnTo>
                    <a:pt x="151" y="226"/>
                  </a:lnTo>
                  <a:lnTo>
                    <a:pt x="151" y="231"/>
                  </a:lnTo>
                  <a:lnTo>
                    <a:pt x="155" y="239"/>
                  </a:lnTo>
                  <a:lnTo>
                    <a:pt x="159" y="239"/>
                  </a:lnTo>
                  <a:lnTo>
                    <a:pt x="159" y="244"/>
                  </a:lnTo>
                  <a:lnTo>
                    <a:pt x="159" y="239"/>
                  </a:lnTo>
                  <a:lnTo>
                    <a:pt x="159" y="235"/>
                  </a:lnTo>
                  <a:lnTo>
                    <a:pt x="159" y="231"/>
                  </a:lnTo>
                  <a:lnTo>
                    <a:pt x="159" y="226"/>
                  </a:lnTo>
                  <a:lnTo>
                    <a:pt x="159" y="217"/>
                  </a:lnTo>
                  <a:lnTo>
                    <a:pt x="159" y="213"/>
                  </a:lnTo>
                  <a:lnTo>
                    <a:pt x="164" y="195"/>
                  </a:lnTo>
                  <a:lnTo>
                    <a:pt x="164" y="186"/>
                  </a:lnTo>
                  <a:lnTo>
                    <a:pt x="173" y="160"/>
                  </a:lnTo>
                  <a:lnTo>
                    <a:pt x="177" y="146"/>
                  </a:lnTo>
                  <a:lnTo>
                    <a:pt x="177" y="133"/>
                  </a:lnTo>
                  <a:lnTo>
                    <a:pt x="177" y="115"/>
                  </a:lnTo>
                  <a:lnTo>
                    <a:pt x="177" y="111"/>
                  </a:lnTo>
                  <a:lnTo>
                    <a:pt x="182" y="106"/>
                  </a:lnTo>
                  <a:lnTo>
                    <a:pt x="182" y="97"/>
                  </a:lnTo>
                  <a:lnTo>
                    <a:pt x="186" y="89"/>
                  </a:lnTo>
                  <a:lnTo>
                    <a:pt x="190" y="80"/>
                  </a:lnTo>
                  <a:lnTo>
                    <a:pt x="195" y="71"/>
                  </a:lnTo>
                  <a:lnTo>
                    <a:pt x="199" y="62"/>
                  </a:lnTo>
                  <a:lnTo>
                    <a:pt x="199" y="57"/>
                  </a:lnTo>
                  <a:lnTo>
                    <a:pt x="204" y="53"/>
                  </a:lnTo>
                  <a:lnTo>
                    <a:pt x="199" y="53"/>
                  </a:lnTo>
                  <a:lnTo>
                    <a:pt x="199" y="44"/>
                  </a:lnTo>
                  <a:lnTo>
                    <a:pt x="199" y="35"/>
                  </a:lnTo>
                  <a:lnTo>
                    <a:pt x="199" y="31"/>
                  </a:lnTo>
                  <a:lnTo>
                    <a:pt x="199" y="26"/>
                  </a:lnTo>
                  <a:lnTo>
                    <a:pt x="204" y="17"/>
                  </a:lnTo>
                  <a:lnTo>
                    <a:pt x="208" y="17"/>
                  </a:lnTo>
                  <a:lnTo>
                    <a:pt x="213" y="9"/>
                  </a:lnTo>
                  <a:lnTo>
                    <a:pt x="213" y="4"/>
                  </a:lnTo>
                  <a:lnTo>
                    <a:pt x="217" y="0"/>
                  </a:lnTo>
                  <a:lnTo>
                    <a:pt x="213"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73" name="Google Shape;473;p35"/>
            <p:cNvSpPr/>
            <p:nvPr/>
          </p:nvSpPr>
          <p:spPr>
            <a:xfrm>
              <a:off x="2745" y="3725"/>
              <a:ext cx="164" cy="80"/>
            </a:xfrm>
            <a:custGeom>
              <a:avLst/>
              <a:gdLst/>
              <a:ahLst/>
              <a:cxnLst/>
              <a:rect l="l" t="t" r="r" b="b"/>
              <a:pathLst>
                <a:path w="164" h="80" extrusionOk="0">
                  <a:moveTo>
                    <a:pt x="151" y="71"/>
                  </a:moveTo>
                  <a:lnTo>
                    <a:pt x="151" y="71"/>
                  </a:lnTo>
                  <a:lnTo>
                    <a:pt x="151" y="62"/>
                  </a:lnTo>
                  <a:lnTo>
                    <a:pt x="156" y="58"/>
                  </a:lnTo>
                  <a:lnTo>
                    <a:pt x="160" y="53"/>
                  </a:lnTo>
                  <a:lnTo>
                    <a:pt x="160" y="49"/>
                  </a:lnTo>
                  <a:lnTo>
                    <a:pt x="164" y="44"/>
                  </a:lnTo>
                  <a:lnTo>
                    <a:pt x="160" y="44"/>
                  </a:lnTo>
                  <a:lnTo>
                    <a:pt x="160" y="40"/>
                  </a:lnTo>
                  <a:lnTo>
                    <a:pt x="151" y="35"/>
                  </a:lnTo>
                  <a:lnTo>
                    <a:pt x="142" y="26"/>
                  </a:lnTo>
                  <a:lnTo>
                    <a:pt x="133" y="26"/>
                  </a:lnTo>
                  <a:lnTo>
                    <a:pt x="129" y="26"/>
                  </a:lnTo>
                  <a:lnTo>
                    <a:pt x="125" y="22"/>
                  </a:lnTo>
                  <a:lnTo>
                    <a:pt x="120" y="22"/>
                  </a:lnTo>
                  <a:lnTo>
                    <a:pt x="116" y="22"/>
                  </a:lnTo>
                  <a:lnTo>
                    <a:pt x="116" y="26"/>
                  </a:lnTo>
                  <a:lnTo>
                    <a:pt x="111" y="26"/>
                  </a:lnTo>
                  <a:lnTo>
                    <a:pt x="107" y="26"/>
                  </a:lnTo>
                  <a:lnTo>
                    <a:pt x="102" y="26"/>
                  </a:lnTo>
                  <a:lnTo>
                    <a:pt x="98" y="26"/>
                  </a:lnTo>
                  <a:lnTo>
                    <a:pt x="93" y="26"/>
                  </a:lnTo>
                  <a:lnTo>
                    <a:pt x="89" y="26"/>
                  </a:lnTo>
                  <a:lnTo>
                    <a:pt x="85" y="22"/>
                  </a:lnTo>
                  <a:lnTo>
                    <a:pt x="80" y="22"/>
                  </a:lnTo>
                  <a:lnTo>
                    <a:pt x="76" y="13"/>
                  </a:lnTo>
                  <a:lnTo>
                    <a:pt x="67" y="9"/>
                  </a:lnTo>
                  <a:lnTo>
                    <a:pt x="62" y="9"/>
                  </a:lnTo>
                  <a:lnTo>
                    <a:pt x="58" y="9"/>
                  </a:lnTo>
                  <a:lnTo>
                    <a:pt x="54" y="4"/>
                  </a:lnTo>
                  <a:lnTo>
                    <a:pt x="49" y="4"/>
                  </a:lnTo>
                  <a:lnTo>
                    <a:pt x="45" y="0"/>
                  </a:lnTo>
                  <a:lnTo>
                    <a:pt x="40" y="0"/>
                  </a:lnTo>
                  <a:lnTo>
                    <a:pt x="36" y="0"/>
                  </a:lnTo>
                  <a:lnTo>
                    <a:pt x="31" y="0"/>
                  </a:lnTo>
                  <a:lnTo>
                    <a:pt x="22" y="0"/>
                  </a:lnTo>
                  <a:lnTo>
                    <a:pt x="14" y="0"/>
                  </a:lnTo>
                  <a:lnTo>
                    <a:pt x="9" y="4"/>
                  </a:lnTo>
                  <a:lnTo>
                    <a:pt x="9" y="9"/>
                  </a:lnTo>
                  <a:lnTo>
                    <a:pt x="5" y="9"/>
                  </a:lnTo>
                  <a:lnTo>
                    <a:pt x="0" y="9"/>
                  </a:lnTo>
                  <a:lnTo>
                    <a:pt x="0" y="13"/>
                  </a:lnTo>
                  <a:lnTo>
                    <a:pt x="0" y="18"/>
                  </a:lnTo>
                  <a:lnTo>
                    <a:pt x="0" y="22"/>
                  </a:lnTo>
                  <a:lnTo>
                    <a:pt x="5" y="26"/>
                  </a:lnTo>
                  <a:lnTo>
                    <a:pt x="9" y="26"/>
                  </a:lnTo>
                  <a:lnTo>
                    <a:pt x="14" y="31"/>
                  </a:lnTo>
                  <a:lnTo>
                    <a:pt x="18" y="31"/>
                  </a:lnTo>
                  <a:lnTo>
                    <a:pt x="27" y="35"/>
                  </a:lnTo>
                  <a:lnTo>
                    <a:pt x="36" y="35"/>
                  </a:lnTo>
                  <a:lnTo>
                    <a:pt x="45" y="35"/>
                  </a:lnTo>
                  <a:lnTo>
                    <a:pt x="45" y="40"/>
                  </a:lnTo>
                  <a:lnTo>
                    <a:pt x="54" y="40"/>
                  </a:lnTo>
                  <a:lnTo>
                    <a:pt x="58" y="44"/>
                  </a:lnTo>
                  <a:lnTo>
                    <a:pt x="62" y="44"/>
                  </a:lnTo>
                  <a:lnTo>
                    <a:pt x="67" y="49"/>
                  </a:lnTo>
                  <a:lnTo>
                    <a:pt x="71" y="53"/>
                  </a:lnTo>
                  <a:lnTo>
                    <a:pt x="76" y="58"/>
                  </a:lnTo>
                  <a:lnTo>
                    <a:pt x="80" y="62"/>
                  </a:lnTo>
                  <a:lnTo>
                    <a:pt x="85" y="66"/>
                  </a:lnTo>
                  <a:lnTo>
                    <a:pt x="89" y="71"/>
                  </a:lnTo>
                  <a:lnTo>
                    <a:pt x="93" y="75"/>
                  </a:lnTo>
                  <a:lnTo>
                    <a:pt x="93" y="80"/>
                  </a:lnTo>
                  <a:lnTo>
                    <a:pt x="98" y="80"/>
                  </a:lnTo>
                  <a:lnTo>
                    <a:pt x="98" y="71"/>
                  </a:lnTo>
                  <a:lnTo>
                    <a:pt x="98" y="66"/>
                  </a:lnTo>
                  <a:lnTo>
                    <a:pt x="93" y="62"/>
                  </a:lnTo>
                  <a:lnTo>
                    <a:pt x="89" y="58"/>
                  </a:lnTo>
                  <a:lnTo>
                    <a:pt x="85" y="53"/>
                  </a:lnTo>
                  <a:lnTo>
                    <a:pt x="80" y="49"/>
                  </a:lnTo>
                  <a:lnTo>
                    <a:pt x="80" y="44"/>
                  </a:lnTo>
                  <a:lnTo>
                    <a:pt x="76" y="44"/>
                  </a:lnTo>
                  <a:lnTo>
                    <a:pt x="71" y="44"/>
                  </a:lnTo>
                  <a:lnTo>
                    <a:pt x="67" y="40"/>
                  </a:lnTo>
                  <a:lnTo>
                    <a:pt x="62" y="35"/>
                  </a:lnTo>
                  <a:lnTo>
                    <a:pt x="58" y="35"/>
                  </a:lnTo>
                  <a:lnTo>
                    <a:pt x="49" y="31"/>
                  </a:lnTo>
                  <a:lnTo>
                    <a:pt x="45" y="31"/>
                  </a:lnTo>
                  <a:lnTo>
                    <a:pt x="40" y="26"/>
                  </a:lnTo>
                  <a:lnTo>
                    <a:pt x="31" y="26"/>
                  </a:lnTo>
                  <a:lnTo>
                    <a:pt x="27" y="26"/>
                  </a:lnTo>
                  <a:lnTo>
                    <a:pt x="22" y="26"/>
                  </a:lnTo>
                  <a:lnTo>
                    <a:pt x="18" y="26"/>
                  </a:lnTo>
                  <a:lnTo>
                    <a:pt x="14" y="26"/>
                  </a:lnTo>
                  <a:lnTo>
                    <a:pt x="9" y="22"/>
                  </a:lnTo>
                  <a:lnTo>
                    <a:pt x="9" y="18"/>
                  </a:lnTo>
                  <a:lnTo>
                    <a:pt x="9" y="13"/>
                  </a:lnTo>
                  <a:lnTo>
                    <a:pt x="9" y="9"/>
                  </a:lnTo>
                  <a:lnTo>
                    <a:pt x="14" y="9"/>
                  </a:lnTo>
                  <a:lnTo>
                    <a:pt x="18" y="9"/>
                  </a:lnTo>
                  <a:lnTo>
                    <a:pt x="27" y="9"/>
                  </a:lnTo>
                  <a:lnTo>
                    <a:pt x="31" y="9"/>
                  </a:lnTo>
                  <a:lnTo>
                    <a:pt x="36" y="9"/>
                  </a:lnTo>
                  <a:lnTo>
                    <a:pt x="40" y="9"/>
                  </a:lnTo>
                  <a:lnTo>
                    <a:pt x="45" y="9"/>
                  </a:lnTo>
                  <a:lnTo>
                    <a:pt x="49" y="9"/>
                  </a:lnTo>
                  <a:lnTo>
                    <a:pt x="54" y="9"/>
                  </a:lnTo>
                  <a:lnTo>
                    <a:pt x="62" y="13"/>
                  </a:lnTo>
                  <a:lnTo>
                    <a:pt x="62" y="18"/>
                  </a:lnTo>
                  <a:lnTo>
                    <a:pt x="71" y="22"/>
                  </a:lnTo>
                  <a:lnTo>
                    <a:pt x="80" y="26"/>
                  </a:lnTo>
                  <a:lnTo>
                    <a:pt x="85" y="26"/>
                  </a:lnTo>
                  <a:lnTo>
                    <a:pt x="89" y="31"/>
                  </a:lnTo>
                  <a:lnTo>
                    <a:pt x="93" y="31"/>
                  </a:lnTo>
                  <a:lnTo>
                    <a:pt x="98" y="31"/>
                  </a:lnTo>
                  <a:lnTo>
                    <a:pt x="98" y="35"/>
                  </a:lnTo>
                  <a:lnTo>
                    <a:pt x="102" y="35"/>
                  </a:lnTo>
                  <a:lnTo>
                    <a:pt x="107" y="35"/>
                  </a:lnTo>
                  <a:lnTo>
                    <a:pt x="107" y="31"/>
                  </a:lnTo>
                  <a:lnTo>
                    <a:pt x="111" y="31"/>
                  </a:lnTo>
                  <a:lnTo>
                    <a:pt x="116" y="26"/>
                  </a:lnTo>
                  <a:lnTo>
                    <a:pt x="120" y="26"/>
                  </a:lnTo>
                  <a:lnTo>
                    <a:pt x="125" y="26"/>
                  </a:lnTo>
                  <a:lnTo>
                    <a:pt x="129" y="26"/>
                  </a:lnTo>
                  <a:lnTo>
                    <a:pt x="133" y="31"/>
                  </a:lnTo>
                  <a:lnTo>
                    <a:pt x="138" y="35"/>
                  </a:lnTo>
                  <a:lnTo>
                    <a:pt x="147" y="35"/>
                  </a:lnTo>
                  <a:lnTo>
                    <a:pt x="151" y="40"/>
                  </a:lnTo>
                  <a:lnTo>
                    <a:pt x="160" y="44"/>
                  </a:lnTo>
                  <a:lnTo>
                    <a:pt x="156" y="44"/>
                  </a:lnTo>
                  <a:lnTo>
                    <a:pt x="151" y="49"/>
                  </a:lnTo>
                  <a:lnTo>
                    <a:pt x="151" y="53"/>
                  </a:lnTo>
                  <a:lnTo>
                    <a:pt x="151" y="58"/>
                  </a:lnTo>
                  <a:lnTo>
                    <a:pt x="151" y="62"/>
                  </a:lnTo>
                  <a:lnTo>
                    <a:pt x="151" y="71"/>
                  </a:lnTo>
                  <a:lnTo>
                    <a:pt x="151" y="75"/>
                  </a:lnTo>
                  <a:lnTo>
                    <a:pt x="151" y="71"/>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74" name="Google Shape;474;p35"/>
            <p:cNvSpPr/>
            <p:nvPr/>
          </p:nvSpPr>
          <p:spPr>
            <a:xfrm>
              <a:off x="3300" y="3858"/>
              <a:ext cx="204" cy="89"/>
            </a:xfrm>
            <a:custGeom>
              <a:avLst/>
              <a:gdLst/>
              <a:ahLst/>
              <a:cxnLst/>
              <a:rect l="l" t="t" r="r" b="b"/>
              <a:pathLst>
                <a:path w="204" h="89" extrusionOk="0">
                  <a:moveTo>
                    <a:pt x="62" y="0"/>
                  </a:moveTo>
                  <a:lnTo>
                    <a:pt x="62" y="0"/>
                  </a:lnTo>
                  <a:lnTo>
                    <a:pt x="62" y="4"/>
                  </a:lnTo>
                  <a:lnTo>
                    <a:pt x="62" y="9"/>
                  </a:lnTo>
                  <a:lnTo>
                    <a:pt x="62" y="13"/>
                  </a:lnTo>
                  <a:lnTo>
                    <a:pt x="66" y="13"/>
                  </a:lnTo>
                  <a:lnTo>
                    <a:pt x="71" y="18"/>
                  </a:lnTo>
                  <a:lnTo>
                    <a:pt x="75" y="18"/>
                  </a:lnTo>
                  <a:lnTo>
                    <a:pt x="84" y="18"/>
                  </a:lnTo>
                  <a:lnTo>
                    <a:pt x="93" y="18"/>
                  </a:lnTo>
                  <a:lnTo>
                    <a:pt x="102" y="13"/>
                  </a:lnTo>
                  <a:lnTo>
                    <a:pt x="111" y="13"/>
                  </a:lnTo>
                  <a:lnTo>
                    <a:pt x="120" y="13"/>
                  </a:lnTo>
                  <a:lnTo>
                    <a:pt x="124" y="13"/>
                  </a:lnTo>
                  <a:lnTo>
                    <a:pt x="133" y="13"/>
                  </a:lnTo>
                  <a:lnTo>
                    <a:pt x="146" y="18"/>
                  </a:lnTo>
                  <a:lnTo>
                    <a:pt x="155" y="18"/>
                  </a:lnTo>
                  <a:lnTo>
                    <a:pt x="160" y="18"/>
                  </a:lnTo>
                  <a:lnTo>
                    <a:pt x="169" y="22"/>
                  </a:lnTo>
                  <a:lnTo>
                    <a:pt x="173" y="27"/>
                  </a:lnTo>
                  <a:lnTo>
                    <a:pt x="177" y="31"/>
                  </a:lnTo>
                  <a:lnTo>
                    <a:pt x="186" y="36"/>
                  </a:lnTo>
                  <a:lnTo>
                    <a:pt x="191" y="40"/>
                  </a:lnTo>
                  <a:lnTo>
                    <a:pt x="191" y="44"/>
                  </a:lnTo>
                  <a:lnTo>
                    <a:pt x="195" y="49"/>
                  </a:lnTo>
                  <a:lnTo>
                    <a:pt x="195" y="53"/>
                  </a:lnTo>
                  <a:lnTo>
                    <a:pt x="195" y="58"/>
                  </a:lnTo>
                  <a:lnTo>
                    <a:pt x="195" y="62"/>
                  </a:lnTo>
                  <a:lnTo>
                    <a:pt x="195" y="67"/>
                  </a:lnTo>
                  <a:lnTo>
                    <a:pt x="200" y="62"/>
                  </a:lnTo>
                  <a:lnTo>
                    <a:pt x="204" y="62"/>
                  </a:lnTo>
                  <a:lnTo>
                    <a:pt x="204" y="58"/>
                  </a:lnTo>
                  <a:lnTo>
                    <a:pt x="195" y="53"/>
                  </a:lnTo>
                  <a:lnTo>
                    <a:pt x="191" y="53"/>
                  </a:lnTo>
                  <a:lnTo>
                    <a:pt x="186" y="49"/>
                  </a:lnTo>
                  <a:lnTo>
                    <a:pt x="177" y="44"/>
                  </a:lnTo>
                  <a:lnTo>
                    <a:pt x="173" y="44"/>
                  </a:lnTo>
                  <a:lnTo>
                    <a:pt x="160" y="40"/>
                  </a:lnTo>
                  <a:lnTo>
                    <a:pt x="142" y="40"/>
                  </a:lnTo>
                  <a:lnTo>
                    <a:pt x="137" y="36"/>
                  </a:lnTo>
                  <a:lnTo>
                    <a:pt x="124" y="36"/>
                  </a:lnTo>
                  <a:lnTo>
                    <a:pt x="120" y="40"/>
                  </a:lnTo>
                  <a:lnTo>
                    <a:pt x="106" y="40"/>
                  </a:lnTo>
                  <a:lnTo>
                    <a:pt x="98" y="40"/>
                  </a:lnTo>
                  <a:lnTo>
                    <a:pt x="89" y="44"/>
                  </a:lnTo>
                  <a:lnTo>
                    <a:pt x="75" y="44"/>
                  </a:lnTo>
                  <a:lnTo>
                    <a:pt x="66" y="49"/>
                  </a:lnTo>
                  <a:lnTo>
                    <a:pt x="53" y="53"/>
                  </a:lnTo>
                  <a:lnTo>
                    <a:pt x="49" y="53"/>
                  </a:lnTo>
                  <a:lnTo>
                    <a:pt x="35" y="62"/>
                  </a:lnTo>
                  <a:lnTo>
                    <a:pt x="31" y="67"/>
                  </a:lnTo>
                  <a:lnTo>
                    <a:pt x="27" y="71"/>
                  </a:lnTo>
                  <a:lnTo>
                    <a:pt x="22" y="71"/>
                  </a:lnTo>
                  <a:lnTo>
                    <a:pt x="18" y="75"/>
                  </a:lnTo>
                  <a:lnTo>
                    <a:pt x="13" y="75"/>
                  </a:lnTo>
                  <a:lnTo>
                    <a:pt x="9" y="80"/>
                  </a:lnTo>
                  <a:lnTo>
                    <a:pt x="4" y="80"/>
                  </a:lnTo>
                  <a:lnTo>
                    <a:pt x="9" y="84"/>
                  </a:lnTo>
                  <a:lnTo>
                    <a:pt x="13" y="84"/>
                  </a:lnTo>
                  <a:lnTo>
                    <a:pt x="13" y="75"/>
                  </a:lnTo>
                  <a:lnTo>
                    <a:pt x="9" y="67"/>
                  </a:lnTo>
                  <a:lnTo>
                    <a:pt x="9" y="62"/>
                  </a:lnTo>
                  <a:lnTo>
                    <a:pt x="9" y="53"/>
                  </a:lnTo>
                  <a:lnTo>
                    <a:pt x="13" y="49"/>
                  </a:lnTo>
                  <a:lnTo>
                    <a:pt x="13" y="44"/>
                  </a:lnTo>
                  <a:lnTo>
                    <a:pt x="18" y="44"/>
                  </a:lnTo>
                  <a:lnTo>
                    <a:pt x="22" y="40"/>
                  </a:lnTo>
                  <a:lnTo>
                    <a:pt x="22" y="36"/>
                  </a:lnTo>
                  <a:lnTo>
                    <a:pt x="22" y="31"/>
                  </a:lnTo>
                  <a:lnTo>
                    <a:pt x="22" y="18"/>
                  </a:lnTo>
                  <a:lnTo>
                    <a:pt x="18" y="18"/>
                  </a:lnTo>
                  <a:lnTo>
                    <a:pt x="13" y="18"/>
                  </a:lnTo>
                  <a:lnTo>
                    <a:pt x="13" y="22"/>
                  </a:lnTo>
                  <a:lnTo>
                    <a:pt x="13" y="27"/>
                  </a:lnTo>
                  <a:lnTo>
                    <a:pt x="13" y="36"/>
                  </a:lnTo>
                  <a:lnTo>
                    <a:pt x="9" y="36"/>
                  </a:lnTo>
                  <a:lnTo>
                    <a:pt x="4" y="40"/>
                  </a:lnTo>
                  <a:lnTo>
                    <a:pt x="0" y="40"/>
                  </a:lnTo>
                  <a:lnTo>
                    <a:pt x="0" y="44"/>
                  </a:lnTo>
                  <a:lnTo>
                    <a:pt x="0" y="49"/>
                  </a:lnTo>
                  <a:lnTo>
                    <a:pt x="0" y="53"/>
                  </a:lnTo>
                  <a:lnTo>
                    <a:pt x="0" y="62"/>
                  </a:lnTo>
                  <a:lnTo>
                    <a:pt x="0" y="71"/>
                  </a:lnTo>
                  <a:lnTo>
                    <a:pt x="0" y="84"/>
                  </a:lnTo>
                  <a:lnTo>
                    <a:pt x="0" y="89"/>
                  </a:lnTo>
                  <a:lnTo>
                    <a:pt x="4" y="89"/>
                  </a:lnTo>
                  <a:lnTo>
                    <a:pt x="9" y="89"/>
                  </a:lnTo>
                  <a:lnTo>
                    <a:pt x="13" y="89"/>
                  </a:lnTo>
                  <a:lnTo>
                    <a:pt x="18" y="89"/>
                  </a:lnTo>
                  <a:lnTo>
                    <a:pt x="22" y="89"/>
                  </a:lnTo>
                  <a:lnTo>
                    <a:pt x="27" y="84"/>
                  </a:lnTo>
                  <a:lnTo>
                    <a:pt x="31" y="84"/>
                  </a:lnTo>
                  <a:lnTo>
                    <a:pt x="35" y="80"/>
                  </a:lnTo>
                  <a:lnTo>
                    <a:pt x="35" y="71"/>
                  </a:lnTo>
                  <a:lnTo>
                    <a:pt x="44" y="71"/>
                  </a:lnTo>
                  <a:lnTo>
                    <a:pt x="53" y="67"/>
                  </a:lnTo>
                  <a:lnTo>
                    <a:pt x="62" y="58"/>
                  </a:lnTo>
                  <a:lnTo>
                    <a:pt x="71" y="53"/>
                  </a:lnTo>
                  <a:lnTo>
                    <a:pt x="80" y="53"/>
                  </a:lnTo>
                  <a:lnTo>
                    <a:pt x="89" y="53"/>
                  </a:lnTo>
                  <a:lnTo>
                    <a:pt x="98" y="53"/>
                  </a:lnTo>
                  <a:lnTo>
                    <a:pt x="111" y="49"/>
                  </a:lnTo>
                  <a:lnTo>
                    <a:pt x="124" y="49"/>
                  </a:lnTo>
                  <a:lnTo>
                    <a:pt x="133" y="44"/>
                  </a:lnTo>
                  <a:lnTo>
                    <a:pt x="142" y="44"/>
                  </a:lnTo>
                  <a:lnTo>
                    <a:pt x="151" y="49"/>
                  </a:lnTo>
                  <a:lnTo>
                    <a:pt x="160" y="49"/>
                  </a:lnTo>
                  <a:lnTo>
                    <a:pt x="164" y="49"/>
                  </a:lnTo>
                  <a:lnTo>
                    <a:pt x="169" y="53"/>
                  </a:lnTo>
                  <a:lnTo>
                    <a:pt x="177" y="53"/>
                  </a:lnTo>
                  <a:lnTo>
                    <a:pt x="182" y="53"/>
                  </a:lnTo>
                  <a:lnTo>
                    <a:pt x="186" y="53"/>
                  </a:lnTo>
                  <a:lnTo>
                    <a:pt x="195" y="58"/>
                  </a:lnTo>
                  <a:lnTo>
                    <a:pt x="195" y="67"/>
                  </a:lnTo>
                  <a:lnTo>
                    <a:pt x="200" y="67"/>
                  </a:lnTo>
                  <a:lnTo>
                    <a:pt x="204" y="67"/>
                  </a:lnTo>
                  <a:lnTo>
                    <a:pt x="204" y="62"/>
                  </a:lnTo>
                  <a:lnTo>
                    <a:pt x="204" y="58"/>
                  </a:lnTo>
                  <a:lnTo>
                    <a:pt x="204" y="53"/>
                  </a:lnTo>
                  <a:lnTo>
                    <a:pt x="200" y="49"/>
                  </a:lnTo>
                  <a:lnTo>
                    <a:pt x="200" y="44"/>
                  </a:lnTo>
                  <a:lnTo>
                    <a:pt x="195" y="40"/>
                  </a:lnTo>
                  <a:lnTo>
                    <a:pt x="195" y="36"/>
                  </a:lnTo>
                  <a:lnTo>
                    <a:pt x="191" y="31"/>
                  </a:lnTo>
                  <a:lnTo>
                    <a:pt x="186" y="27"/>
                  </a:lnTo>
                  <a:lnTo>
                    <a:pt x="177" y="18"/>
                  </a:lnTo>
                  <a:lnTo>
                    <a:pt x="173" y="18"/>
                  </a:lnTo>
                  <a:lnTo>
                    <a:pt x="164" y="13"/>
                  </a:lnTo>
                  <a:lnTo>
                    <a:pt x="160" y="13"/>
                  </a:lnTo>
                  <a:lnTo>
                    <a:pt x="151" y="9"/>
                  </a:lnTo>
                  <a:lnTo>
                    <a:pt x="142" y="9"/>
                  </a:lnTo>
                  <a:lnTo>
                    <a:pt x="133" y="4"/>
                  </a:lnTo>
                  <a:lnTo>
                    <a:pt x="124" y="4"/>
                  </a:lnTo>
                  <a:lnTo>
                    <a:pt x="120" y="4"/>
                  </a:lnTo>
                  <a:lnTo>
                    <a:pt x="106" y="4"/>
                  </a:lnTo>
                  <a:lnTo>
                    <a:pt x="102" y="4"/>
                  </a:lnTo>
                  <a:lnTo>
                    <a:pt x="93" y="9"/>
                  </a:lnTo>
                  <a:lnTo>
                    <a:pt x="84" y="9"/>
                  </a:lnTo>
                  <a:lnTo>
                    <a:pt x="80" y="13"/>
                  </a:lnTo>
                  <a:lnTo>
                    <a:pt x="75" y="13"/>
                  </a:lnTo>
                  <a:lnTo>
                    <a:pt x="71" y="9"/>
                  </a:lnTo>
                  <a:lnTo>
                    <a:pt x="66" y="9"/>
                  </a:lnTo>
                  <a:lnTo>
                    <a:pt x="66" y="4"/>
                  </a:lnTo>
                  <a:lnTo>
                    <a:pt x="62"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75" name="Google Shape;475;p35"/>
            <p:cNvSpPr/>
            <p:nvPr/>
          </p:nvSpPr>
          <p:spPr>
            <a:xfrm>
              <a:off x="2665" y="3707"/>
              <a:ext cx="36" cy="36"/>
            </a:xfrm>
            <a:custGeom>
              <a:avLst/>
              <a:gdLst/>
              <a:ahLst/>
              <a:cxnLst/>
              <a:rect l="l" t="t" r="r" b="b"/>
              <a:pathLst>
                <a:path w="36" h="36" extrusionOk="0">
                  <a:moveTo>
                    <a:pt x="36" y="0"/>
                  </a:moveTo>
                  <a:lnTo>
                    <a:pt x="36" y="0"/>
                  </a:lnTo>
                  <a:lnTo>
                    <a:pt x="36" y="5"/>
                  </a:lnTo>
                  <a:lnTo>
                    <a:pt x="31" y="5"/>
                  </a:lnTo>
                  <a:lnTo>
                    <a:pt x="31" y="9"/>
                  </a:lnTo>
                  <a:lnTo>
                    <a:pt x="27" y="13"/>
                  </a:lnTo>
                  <a:lnTo>
                    <a:pt x="27" y="22"/>
                  </a:lnTo>
                  <a:lnTo>
                    <a:pt x="23" y="27"/>
                  </a:lnTo>
                  <a:lnTo>
                    <a:pt x="18" y="27"/>
                  </a:lnTo>
                  <a:lnTo>
                    <a:pt x="14" y="27"/>
                  </a:lnTo>
                  <a:lnTo>
                    <a:pt x="9" y="27"/>
                  </a:lnTo>
                  <a:lnTo>
                    <a:pt x="5" y="27"/>
                  </a:lnTo>
                  <a:lnTo>
                    <a:pt x="0" y="27"/>
                  </a:lnTo>
                  <a:lnTo>
                    <a:pt x="0" y="31"/>
                  </a:lnTo>
                  <a:lnTo>
                    <a:pt x="5" y="31"/>
                  </a:lnTo>
                  <a:lnTo>
                    <a:pt x="9" y="31"/>
                  </a:lnTo>
                  <a:lnTo>
                    <a:pt x="14" y="36"/>
                  </a:lnTo>
                  <a:lnTo>
                    <a:pt x="18" y="36"/>
                  </a:lnTo>
                  <a:lnTo>
                    <a:pt x="23" y="36"/>
                  </a:lnTo>
                  <a:lnTo>
                    <a:pt x="23" y="31"/>
                  </a:lnTo>
                  <a:lnTo>
                    <a:pt x="27" y="27"/>
                  </a:lnTo>
                  <a:lnTo>
                    <a:pt x="31" y="18"/>
                  </a:lnTo>
                  <a:lnTo>
                    <a:pt x="36" y="13"/>
                  </a:lnTo>
                  <a:lnTo>
                    <a:pt x="36" y="5"/>
                  </a:lnTo>
                  <a:lnTo>
                    <a:pt x="36"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76" name="Google Shape;476;p35"/>
            <p:cNvSpPr/>
            <p:nvPr/>
          </p:nvSpPr>
          <p:spPr>
            <a:xfrm>
              <a:off x="2701" y="3636"/>
              <a:ext cx="27" cy="22"/>
            </a:xfrm>
            <a:custGeom>
              <a:avLst/>
              <a:gdLst/>
              <a:ahLst/>
              <a:cxnLst/>
              <a:rect l="l" t="t" r="r" b="b"/>
              <a:pathLst>
                <a:path w="27" h="22" extrusionOk="0">
                  <a:moveTo>
                    <a:pt x="22" y="18"/>
                  </a:moveTo>
                  <a:lnTo>
                    <a:pt x="22" y="18"/>
                  </a:lnTo>
                  <a:lnTo>
                    <a:pt x="22" y="13"/>
                  </a:lnTo>
                  <a:lnTo>
                    <a:pt x="22" y="9"/>
                  </a:lnTo>
                  <a:lnTo>
                    <a:pt x="27" y="9"/>
                  </a:lnTo>
                  <a:lnTo>
                    <a:pt x="27" y="4"/>
                  </a:lnTo>
                  <a:lnTo>
                    <a:pt x="22" y="4"/>
                  </a:lnTo>
                  <a:lnTo>
                    <a:pt x="22" y="0"/>
                  </a:lnTo>
                  <a:lnTo>
                    <a:pt x="18" y="0"/>
                  </a:lnTo>
                  <a:lnTo>
                    <a:pt x="13" y="0"/>
                  </a:lnTo>
                  <a:lnTo>
                    <a:pt x="9" y="0"/>
                  </a:lnTo>
                  <a:lnTo>
                    <a:pt x="4" y="0"/>
                  </a:lnTo>
                  <a:lnTo>
                    <a:pt x="4" y="4"/>
                  </a:lnTo>
                  <a:lnTo>
                    <a:pt x="0" y="4"/>
                  </a:lnTo>
                  <a:lnTo>
                    <a:pt x="0" y="9"/>
                  </a:lnTo>
                  <a:lnTo>
                    <a:pt x="0" y="13"/>
                  </a:lnTo>
                  <a:lnTo>
                    <a:pt x="4" y="13"/>
                  </a:lnTo>
                  <a:lnTo>
                    <a:pt x="9" y="13"/>
                  </a:lnTo>
                  <a:lnTo>
                    <a:pt x="4" y="13"/>
                  </a:lnTo>
                  <a:lnTo>
                    <a:pt x="4" y="9"/>
                  </a:lnTo>
                  <a:lnTo>
                    <a:pt x="4" y="13"/>
                  </a:lnTo>
                  <a:lnTo>
                    <a:pt x="4" y="22"/>
                  </a:lnTo>
                  <a:lnTo>
                    <a:pt x="9" y="22"/>
                  </a:lnTo>
                  <a:lnTo>
                    <a:pt x="9" y="18"/>
                  </a:lnTo>
                  <a:lnTo>
                    <a:pt x="9" y="13"/>
                  </a:lnTo>
                  <a:lnTo>
                    <a:pt x="9" y="9"/>
                  </a:lnTo>
                  <a:lnTo>
                    <a:pt x="4" y="9"/>
                  </a:lnTo>
                  <a:lnTo>
                    <a:pt x="4" y="4"/>
                  </a:lnTo>
                  <a:lnTo>
                    <a:pt x="4" y="9"/>
                  </a:lnTo>
                  <a:lnTo>
                    <a:pt x="4" y="4"/>
                  </a:lnTo>
                  <a:lnTo>
                    <a:pt x="9" y="4"/>
                  </a:lnTo>
                  <a:lnTo>
                    <a:pt x="13" y="4"/>
                  </a:lnTo>
                  <a:lnTo>
                    <a:pt x="18" y="4"/>
                  </a:lnTo>
                  <a:lnTo>
                    <a:pt x="18" y="9"/>
                  </a:lnTo>
                  <a:lnTo>
                    <a:pt x="18" y="13"/>
                  </a:lnTo>
                  <a:lnTo>
                    <a:pt x="18" y="18"/>
                  </a:lnTo>
                  <a:lnTo>
                    <a:pt x="18" y="22"/>
                  </a:lnTo>
                  <a:lnTo>
                    <a:pt x="22" y="1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77" name="Google Shape;477;p35"/>
            <p:cNvSpPr/>
            <p:nvPr/>
          </p:nvSpPr>
          <p:spPr>
            <a:xfrm>
              <a:off x="2661" y="3712"/>
              <a:ext cx="27" cy="22"/>
            </a:xfrm>
            <a:custGeom>
              <a:avLst/>
              <a:gdLst/>
              <a:ahLst/>
              <a:cxnLst/>
              <a:rect l="l" t="t" r="r" b="b"/>
              <a:pathLst>
                <a:path w="27" h="22" extrusionOk="0">
                  <a:moveTo>
                    <a:pt x="27" y="0"/>
                  </a:moveTo>
                  <a:lnTo>
                    <a:pt x="27" y="0"/>
                  </a:lnTo>
                  <a:lnTo>
                    <a:pt x="22" y="4"/>
                  </a:lnTo>
                  <a:lnTo>
                    <a:pt x="22" y="8"/>
                  </a:lnTo>
                  <a:lnTo>
                    <a:pt x="22" y="13"/>
                  </a:lnTo>
                  <a:lnTo>
                    <a:pt x="18" y="13"/>
                  </a:lnTo>
                  <a:lnTo>
                    <a:pt x="13" y="13"/>
                  </a:lnTo>
                  <a:lnTo>
                    <a:pt x="9" y="13"/>
                  </a:lnTo>
                  <a:lnTo>
                    <a:pt x="4" y="13"/>
                  </a:lnTo>
                  <a:lnTo>
                    <a:pt x="0" y="17"/>
                  </a:lnTo>
                  <a:lnTo>
                    <a:pt x="0" y="22"/>
                  </a:lnTo>
                  <a:lnTo>
                    <a:pt x="4" y="22"/>
                  </a:lnTo>
                  <a:lnTo>
                    <a:pt x="9" y="22"/>
                  </a:lnTo>
                  <a:lnTo>
                    <a:pt x="9" y="17"/>
                  </a:lnTo>
                  <a:lnTo>
                    <a:pt x="13" y="17"/>
                  </a:lnTo>
                  <a:lnTo>
                    <a:pt x="18" y="17"/>
                  </a:lnTo>
                  <a:lnTo>
                    <a:pt x="22" y="17"/>
                  </a:lnTo>
                  <a:lnTo>
                    <a:pt x="27" y="8"/>
                  </a:lnTo>
                  <a:lnTo>
                    <a:pt x="27"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78" name="Google Shape;478;p35"/>
            <p:cNvSpPr/>
            <p:nvPr/>
          </p:nvSpPr>
          <p:spPr>
            <a:xfrm>
              <a:off x="2617" y="3569"/>
              <a:ext cx="119" cy="236"/>
            </a:xfrm>
            <a:custGeom>
              <a:avLst/>
              <a:gdLst/>
              <a:ahLst/>
              <a:cxnLst/>
              <a:rect l="l" t="t" r="r" b="b"/>
              <a:pathLst>
                <a:path w="119" h="236" extrusionOk="0">
                  <a:moveTo>
                    <a:pt x="106" y="67"/>
                  </a:moveTo>
                  <a:lnTo>
                    <a:pt x="106" y="67"/>
                  </a:lnTo>
                  <a:lnTo>
                    <a:pt x="106" y="54"/>
                  </a:lnTo>
                  <a:lnTo>
                    <a:pt x="111" y="49"/>
                  </a:lnTo>
                  <a:lnTo>
                    <a:pt x="115" y="40"/>
                  </a:lnTo>
                  <a:lnTo>
                    <a:pt x="119" y="32"/>
                  </a:lnTo>
                  <a:lnTo>
                    <a:pt x="119" y="27"/>
                  </a:lnTo>
                  <a:lnTo>
                    <a:pt x="119" y="23"/>
                  </a:lnTo>
                  <a:lnTo>
                    <a:pt x="119" y="18"/>
                  </a:lnTo>
                  <a:lnTo>
                    <a:pt x="115" y="18"/>
                  </a:lnTo>
                  <a:lnTo>
                    <a:pt x="111" y="14"/>
                  </a:lnTo>
                  <a:lnTo>
                    <a:pt x="106" y="9"/>
                  </a:lnTo>
                  <a:lnTo>
                    <a:pt x="102" y="9"/>
                  </a:lnTo>
                  <a:lnTo>
                    <a:pt x="102" y="5"/>
                  </a:lnTo>
                  <a:lnTo>
                    <a:pt x="102" y="0"/>
                  </a:lnTo>
                  <a:lnTo>
                    <a:pt x="97" y="0"/>
                  </a:lnTo>
                  <a:lnTo>
                    <a:pt x="93" y="0"/>
                  </a:lnTo>
                  <a:lnTo>
                    <a:pt x="88" y="5"/>
                  </a:lnTo>
                  <a:lnTo>
                    <a:pt x="88" y="9"/>
                  </a:lnTo>
                  <a:lnTo>
                    <a:pt x="88" y="14"/>
                  </a:lnTo>
                  <a:lnTo>
                    <a:pt x="84" y="23"/>
                  </a:lnTo>
                  <a:lnTo>
                    <a:pt x="79" y="32"/>
                  </a:lnTo>
                  <a:lnTo>
                    <a:pt x="75" y="36"/>
                  </a:lnTo>
                  <a:lnTo>
                    <a:pt x="71" y="45"/>
                  </a:lnTo>
                  <a:lnTo>
                    <a:pt x="66" y="63"/>
                  </a:lnTo>
                  <a:lnTo>
                    <a:pt x="62" y="71"/>
                  </a:lnTo>
                  <a:lnTo>
                    <a:pt x="57" y="80"/>
                  </a:lnTo>
                  <a:lnTo>
                    <a:pt x="48" y="98"/>
                  </a:lnTo>
                  <a:lnTo>
                    <a:pt x="40" y="120"/>
                  </a:lnTo>
                  <a:lnTo>
                    <a:pt x="35" y="138"/>
                  </a:lnTo>
                  <a:lnTo>
                    <a:pt x="22" y="156"/>
                  </a:lnTo>
                  <a:lnTo>
                    <a:pt x="17" y="165"/>
                  </a:lnTo>
                  <a:lnTo>
                    <a:pt x="13" y="174"/>
                  </a:lnTo>
                  <a:lnTo>
                    <a:pt x="8" y="178"/>
                  </a:lnTo>
                  <a:lnTo>
                    <a:pt x="4" y="182"/>
                  </a:lnTo>
                  <a:lnTo>
                    <a:pt x="0" y="187"/>
                  </a:lnTo>
                  <a:lnTo>
                    <a:pt x="0" y="191"/>
                  </a:lnTo>
                  <a:lnTo>
                    <a:pt x="0" y="196"/>
                  </a:lnTo>
                  <a:lnTo>
                    <a:pt x="0" y="200"/>
                  </a:lnTo>
                  <a:lnTo>
                    <a:pt x="4" y="200"/>
                  </a:lnTo>
                  <a:lnTo>
                    <a:pt x="8" y="209"/>
                  </a:lnTo>
                  <a:lnTo>
                    <a:pt x="17" y="218"/>
                  </a:lnTo>
                  <a:lnTo>
                    <a:pt x="17" y="222"/>
                  </a:lnTo>
                  <a:lnTo>
                    <a:pt x="17" y="227"/>
                  </a:lnTo>
                  <a:lnTo>
                    <a:pt x="22" y="231"/>
                  </a:lnTo>
                  <a:lnTo>
                    <a:pt x="22" y="236"/>
                  </a:lnTo>
                  <a:lnTo>
                    <a:pt x="26" y="236"/>
                  </a:lnTo>
                  <a:lnTo>
                    <a:pt x="31" y="236"/>
                  </a:lnTo>
                  <a:lnTo>
                    <a:pt x="35" y="231"/>
                  </a:lnTo>
                  <a:lnTo>
                    <a:pt x="35" y="222"/>
                  </a:lnTo>
                  <a:lnTo>
                    <a:pt x="40" y="218"/>
                  </a:lnTo>
                  <a:lnTo>
                    <a:pt x="44" y="214"/>
                  </a:lnTo>
                  <a:lnTo>
                    <a:pt x="48" y="205"/>
                  </a:lnTo>
                  <a:lnTo>
                    <a:pt x="53" y="200"/>
                  </a:lnTo>
                  <a:lnTo>
                    <a:pt x="57" y="182"/>
                  </a:lnTo>
                  <a:lnTo>
                    <a:pt x="53" y="182"/>
                  </a:lnTo>
                  <a:lnTo>
                    <a:pt x="44" y="196"/>
                  </a:lnTo>
                  <a:lnTo>
                    <a:pt x="40" y="200"/>
                  </a:lnTo>
                  <a:lnTo>
                    <a:pt x="35" y="209"/>
                  </a:lnTo>
                  <a:lnTo>
                    <a:pt x="35" y="214"/>
                  </a:lnTo>
                  <a:lnTo>
                    <a:pt x="31" y="218"/>
                  </a:lnTo>
                  <a:lnTo>
                    <a:pt x="26" y="227"/>
                  </a:lnTo>
                  <a:lnTo>
                    <a:pt x="22" y="231"/>
                  </a:lnTo>
                  <a:lnTo>
                    <a:pt x="22" y="236"/>
                  </a:lnTo>
                  <a:lnTo>
                    <a:pt x="26" y="236"/>
                  </a:lnTo>
                  <a:lnTo>
                    <a:pt x="31" y="236"/>
                  </a:lnTo>
                  <a:lnTo>
                    <a:pt x="26" y="227"/>
                  </a:lnTo>
                  <a:lnTo>
                    <a:pt x="26" y="222"/>
                  </a:lnTo>
                  <a:lnTo>
                    <a:pt x="22" y="218"/>
                  </a:lnTo>
                  <a:lnTo>
                    <a:pt x="17" y="218"/>
                  </a:lnTo>
                  <a:lnTo>
                    <a:pt x="17" y="209"/>
                  </a:lnTo>
                  <a:lnTo>
                    <a:pt x="17" y="205"/>
                  </a:lnTo>
                  <a:lnTo>
                    <a:pt x="8" y="200"/>
                  </a:lnTo>
                  <a:lnTo>
                    <a:pt x="4" y="196"/>
                  </a:lnTo>
                  <a:lnTo>
                    <a:pt x="4" y="191"/>
                  </a:lnTo>
                  <a:lnTo>
                    <a:pt x="8" y="191"/>
                  </a:lnTo>
                  <a:lnTo>
                    <a:pt x="8" y="187"/>
                  </a:lnTo>
                  <a:lnTo>
                    <a:pt x="13" y="182"/>
                  </a:lnTo>
                  <a:lnTo>
                    <a:pt x="17" y="182"/>
                  </a:lnTo>
                  <a:lnTo>
                    <a:pt x="17" y="178"/>
                  </a:lnTo>
                  <a:lnTo>
                    <a:pt x="22" y="165"/>
                  </a:lnTo>
                  <a:lnTo>
                    <a:pt x="31" y="160"/>
                  </a:lnTo>
                  <a:lnTo>
                    <a:pt x="35" y="147"/>
                  </a:lnTo>
                  <a:lnTo>
                    <a:pt x="35" y="138"/>
                  </a:lnTo>
                  <a:lnTo>
                    <a:pt x="48" y="120"/>
                  </a:lnTo>
                  <a:lnTo>
                    <a:pt x="53" y="103"/>
                  </a:lnTo>
                  <a:lnTo>
                    <a:pt x="66" y="85"/>
                  </a:lnTo>
                  <a:lnTo>
                    <a:pt x="71" y="71"/>
                  </a:lnTo>
                  <a:lnTo>
                    <a:pt x="71" y="67"/>
                  </a:lnTo>
                  <a:lnTo>
                    <a:pt x="75" y="63"/>
                  </a:lnTo>
                  <a:lnTo>
                    <a:pt x="75" y="58"/>
                  </a:lnTo>
                  <a:lnTo>
                    <a:pt x="79" y="49"/>
                  </a:lnTo>
                  <a:lnTo>
                    <a:pt x="84" y="32"/>
                  </a:lnTo>
                  <a:lnTo>
                    <a:pt x="88" y="23"/>
                  </a:lnTo>
                  <a:lnTo>
                    <a:pt x="88" y="18"/>
                  </a:lnTo>
                  <a:lnTo>
                    <a:pt x="93" y="9"/>
                  </a:lnTo>
                  <a:lnTo>
                    <a:pt x="97" y="5"/>
                  </a:lnTo>
                  <a:lnTo>
                    <a:pt x="97" y="0"/>
                  </a:lnTo>
                  <a:lnTo>
                    <a:pt x="93" y="0"/>
                  </a:lnTo>
                  <a:lnTo>
                    <a:pt x="97" y="0"/>
                  </a:lnTo>
                  <a:lnTo>
                    <a:pt x="102" y="5"/>
                  </a:lnTo>
                  <a:lnTo>
                    <a:pt x="102" y="9"/>
                  </a:lnTo>
                  <a:lnTo>
                    <a:pt x="102" y="14"/>
                  </a:lnTo>
                  <a:lnTo>
                    <a:pt x="106" y="18"/>
                  </a:lnTo>
                  <a:lnTo>
                    <a:pt x="115" y="18"/>
                  </a:lnTo>
                  <a:lnTo>
                    <a:pt x="115" y="23"/>
                  </a:lnTo>
                  <a:lnTo>
                    <a:pt x="119" y="23"/>
                  </a:lnTo>
                  <a:lnTo>
                    <a:pt x="119" y="27"/>
                  </a:lnTo>
                  <a:lnTo>
                    <a:pt x="119" y="32"/>
                  </a:lnTo>
                  <a:lnTo>
                    <a:pt x="115" y="36"/>
                  </a:lnTo>
                  <a:lnTo>
                    <a:pt x="111" y="49"/>
                  </a:lnTo>
                  <a:lnTo>
                    <a:pt x="102" y="67"/>
                  </a:lnTo>
                  <a:lnTo>
                    <a:pt x="106" y="6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79" name="Google Shape;479;p35"/>
            <p:cNvSpPr/>
            <p:nvPr/>
          </p:nvSpPr>
          <p:spPr>
            <a:xfrm>
              <a:off x="2696" y="3592"/>
              <a:ext cx="23" cy="53"/>
            </a:xfrm>
            <a:custGeom>
              <a:avLst/>
              <a:gdLst/>
              <a:ahLst/>
              <a:cxnLst/>
              <a:rect l="l" t="t" r="r" b="b"/>
              <a:pathLst>
                <a:path w="23" h="53" extrusionOk="0">
                  <a:moveTo>
                    <a:pt x="23" y="4"/>
                  </a:moveTo>
                  <a:lnTo>
                    <a:pt x="23" y="4"/>
                  </a:lnTo>
                  <a:lnTo>
                    <a:pt x="23" y="9"/>
                  </a:lnTo>
                  <a:lnTo>
                    <a:pt x="18" y="13"/>
                  </a:lnTo>
                  <a:lnTo>
                    <a:pt x="18" y="17"/>
                  </a:lnTo>
                  <a:lnTo>
                    <a:pt x="14" y="26"/>
                  </a:lnTo>
                  <a:lnTo>
                    <a:pt x="9" y="31"/>
                  </a:lnTo>
                  <a:lnTo>
                    <a:pt x="9" y="35"/>
                  </a:lnTo>
                  <a:lnTo>
                    <a:pt x="5" y="44"/>
                  </a:lnTo>
                  <a:lnTo>
                    <a:pt x="5" y="48"/>
                  </a:lnTo>
                  <a:lnTo>
                    <a:pt x="0" y="48"/>
                  </a:lnTo>
                  <a:lnTo>
                    <a:pt x="5" y="48"/>
                  </a:lnTo>
                  <a:lnTo>
                    <a:pt x="5" y="53"/>
                  </a:lnTo>
                  <a:lnTo>
                    <a:pt x="9" y="53"/>
                  </a:lnTo>
                  <a:lnTo>
                    <a:pt x="9" y="48"/>
                  </a:lnTo>
                  <a:lnTo>
                    <a:pt x="9" y="44"/>
                  </a:lnTo>
                  <a:lnTo>
                    <a:pt x="9" y="40"/>
                  </a:lnTo>
                  <a:lnTo>
                    <a:pt x="14" y="31"/>
                  </a:lnTo>
                  <a:lnTo>
                    <a:pt x="18" y="26"/>
                  </a:lnTo>
                  <a:lnTo>
                    <a:pt x="18" y="17"/>
                  </a:lnTo>
                  <a:lnTo>
                    <a:pt x="23" y="13"/>
                  </a:lnTo>
                  <a:lnTo>
                    <a:pt x="23" y="4"/>
                  </a:lnTo>
                  <a:lnTo>
                    <a:pt x="23" y="0"/>
                  </a:lnTo>
                  <a:lnTo>
                    <a:pt x="23"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80" name="Google Shape;480;p35"/>
            <p:cNvSpPr/>
            <p:nvPr/>
          </p:nvSpPr>
          <p:spPr>
            <a:xfrm>
              <a:off x="2670" y="3707"/>
              <a:ext cx="9" cy="18"/>
            </a:xfrm>
            <a:custGeom>
              <a:avLst/>
              <a:gdLst/>
              <a:ahLst/>
              <a:cxnLst/>
              <a:rect l="l" t="t" r="r" b="b"/>
              <a:pathLst>
                <a:path w="9" h="18" extrusionOk="0">
                  <a:moveTo>
                    <a:pt x="4" y="0"/>
                  </a:moveTo>
                  <a:lnTo>
                    <a:pt x="4" y="0"/>
                  </a:lnTo>
                  <a:lnTo>
                    <a:pt x="4" y="5"/>
                  </a:lnTo>
                  <a:lnTo>
                    <a:pt x="0" y="9"/>
                  </a:lnTo>
                  <a:lnTo>
                    <a:pt x="0" y="13"/>
                  </a:lnTo>
                  <a:lnTo>
                    <a:pt x="0" y="18"/>
                  </a:lnTo>
                  <a:lnTo>
                    <a:pt x="0" y="13"/>
                  </a:lnTo>
                  <a:lnTo>
                    <a:pt x="4" y="9"/>
                  </a:lnTo>
                  <a:lnTo>
                    <a:pt x="4" y="5"/>
                  </a:lnTo>
                  <a:lnTo>
                    <a:pt x="9" y="0"/>
                  </a:lnTo>
                  <a:lnTo>
                    <a:pt x="4"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81" name="Google Shape;481;p35"/>
            <p:cNvSpPr/>
            <p:nvPr/>
          </p:nvSpPr>
          <p:spPr>
            <a:xfrm>
              <a:off x="2630" y="3738"/>
              <a:ext cx="31" cy="45"/>
            </a:xfrm>
            <a:custGeom>
              <a:avLst/>
              <a:gdLst/>
              <a:ahLst/>
              <a:cxnLst/>
              <a:rect l="l" t="t" r="r" b="b"/>
              <a:pathLst>
                <a:path w="31" h="45" extrusionOk="0">
                  <a:moveTo>
                    <a:pt x="31" y="0"/>
                  </a:moveTo>
                  <a:lnTo>
                    <a:pt x="31" y="0"/>
                  </a:lnTo>
                  <a:lnTo>
                    <a:pt x="27" y="9"/>
                  </a:lnTo>
                  <a:lnTo>
                    <a:pt x="22" y="13"/>
                  </a:lnTo>
                  <a:lnTo>
                    <a:pt x="18" y="22"/>
                  </a:lnTo>
                  <a:lnTo>
                    <a:pt x="4" y="31"/>
                  </a:lnTo>
                  <a:lnTo>
                    <a:pt x="4" y="40"/>
                  </a:lnTo>
                  <a:lnTo>
                    <a:pt x="0" y="40"/>
                  </a:lnTo>
                  <a:lnTo>
                    <a:pt x="0" y="45"/>
                  </a:lnTo>
                  <a:lnTo>
                    <a:pt x="4" y="45"/>
                  </a:lnTo>
                  <a:lnTo>
                    <a:pt x="9" y="40"/>
                  </a:lnTo>
                  <a:lnTo>
                    <a:pt x="13" y="31"/>
                  </a:lnTo>
                  <a:lnTo>
                    <a:pt x="22" y="22"/>
                  </a:lnTo>
                  <a:lnTo>
                    <a:pt x="31" y="5"/>
                  </a:lnTo>
                  <a:lnTo>
                    <a:pt x="31"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82" name="Google Shape;482;p35"/>
            <p:cNvSpPr/>
            <p:nvPr/>
          </p:nvSpPr>
          <p:spPr>
            <a:xfrm>
              <a:off x="2448" y="3552"/>
              <a:ext cx="266" cy="217"/>
            </a:xfrm>
            <a:custGeom>
              <a:avLst/>
              <a:gdLst/>
              <a:ahLst/>
              <a:cxnLst/>
              <a:rect l="l" t="t" r="r" b="b"/>
              <a:pathLst>
                <a:path w="266" h="217" extrusionOk="0">
                  <a:moveTo>
                    <a:pt x="266" y="17"/>
                  </a:moveTo>
                  <a:lnTo>
                    <a:pt x="266" y="17"/>
                  </a:lnTo>
                  <a:lnTo>
                    <a:pt x="262" y="13"/>
                  </a:lnTo>
                  <a:lnTo>
                    <a:pt x="257" y="13"/>
                  </a:lnTo>
                  <a:lnTo>
                    <a:pt x="253" y="13"/>
                  </a:lnTo>
                  <a:lnTo>
                    <a:pt x="244" y="13"/>
                  </a:lnTo>
                  <a:lnTo>
                    <a:pt x="240" y="13"/>
                  </a:lnTo>
                  <a:lnTo>
                    <a:pt x="235" y="13"/>
                  </a:lnTo>
                  <a:lnTo>
                    <a:pt x="226" y="13"/>
                  </a:lnTo>
                  <a:lnTo>
                    <a:pt x="222" y="9"/>
                  </a:lnTo>
                  <a:lnTo>
                    <a:pt x="213" y="9"/>
                  </a:lnTo>
                  <a:lnTo>
                    <a:pt x="209" y="9"/>
                  </a:lnTo>
                  <a:lnTo>
                    <a:pt x="204" y="9"/>
                  </a:lnTo>
                  <a:lnTo>
                    <a:pt x="186" y="4"/>
                  </a:lnTo>
                  <a:lnTo>
                    <a:pt x="169" y="4"/>
                  </a:lnTo>
                  <a:lnTo>
                    <a:pt x="151" y="0"/>
                  </a:lnTo>
                  <a:lnTo>
                    <a:pt x="142" y="0"/>
                  </a:lnTo>
                  <a:lnTo>
                    <a:pt x="133" y="0"/>
                  </a:lnTo>
                  <a:lnTo>
                    <a:pt x="129" y="0"/>
                  </a:lnTo>
                  <a:lnTo>
                    <a:pt x="120" y="0"/>
                  </a:lnTo>
                  <a:lnTo>
                    <a:pt x="115" y="0"/>
                  </a:lnTo>
                  <a:lnTo>
                    <a:pt x="106" y="0"/>
                  </a:lnTo>
                  <a:lnTo>
                    <a:pt x="102" y="0"/>
                  </a:lnTo>
                  <a:lnTo>
                    <a:pt x="102" y="9"/>
                  </a:lnTo>
                  <a:lnTo>
                    <a:pt x="98" y="17"/>
                  </a:lnTo>
                  <a:lnTo>
                    <a:pt x="93" y="31"/>
                  </a:lnTo>
                  <a:lnTo>
                    <a:pt x="89" y="40"/>
                  </a:lnTo>
                  <a:lnTo>
                    <a:pt x="84" y="49"/>
                  </a:lnTo>
                  <a:lnTo>
                    <a:pt x="80" y="71"/>
                  </a:lnTo>
                  <a:lnTo>
                    <a:pt x="75" y="88"/>
                  </a:lnTo>
                  <a:lnTo>
                    <a:pt x="71" y="93"/>
                  </a:lnTo>
                  <a:lnTo>
                    <a:pt x="67" y="106"/>
                  </a:lnTo>
                  <a:lnTo>
                    <a:pt x="62" y="115"/>
                  </a:lnTo>
                  <a:lnTo>
                    <a:pt x="62" y="124"/>
                  </a:lnTo>
                  <a:lnTo>
                    <a:pt x="58" y="133"/>
                  </a:lnTo>
                  <a:lnTo>
                    <a:pt x="53" y="142"/>
                  </a:lnTo>
                  <a:lnTo>
                    <a:pt x="49" y="155"/>
                  </a:lnTo>
                  <a:lnTo>
                    <a:pt x="49" y="160"/>
                  </a:lnTo>
                  <a:lnTo>
                    <a:pt x="44" y="160"/>
                  </a:lnTo>
                  <a:lnTo>
                    <a:pt x="44" y="164"/>
                  </a:lnTo>
                  <a:lnTo>
                    <a:pt x="44" y="168"/>
                  </a:lnTo>
                  <a:lnTo>
                    <a:pt x="35" y="182"/>
                  </a:lnTo>
                  <a:lnTo>
                    <a:pt x="31" y="182"/>
                  </a:lnTo>
                  <a:lnTo>
                    <a:pt x="31" y="186"/>
                  </a:lnTo>
                  <a:lnTo>
                    <a:pt x="27" y="195"/>
                  </a:lnTo>
                  <a:lnTo>
                    <a:pt x="22" y="199"/>
                  </a:lnTo>
                  <a:lnTo>
                    <a:pt x="18" y="199"/>
                  </a:lnTo>
                  <a:lnTo>
                    <a:pt x="13" y="204"/>
                  </a:lnTo>
                  <a:lnTo>
                    <a:pt x="9" y="208"/>
                  </a:lnTo>
                  <a:lnTo>
                    <a:pt x="9" y="213"/>
                  </a:lnTo>
                  <a:lnTo>
                    <a:pt x="4" y="213"/>
                  </a:lnTo>
                  <a:lnTo>
                    <a:pt x="0" y="217"/>
                  </a:lnTo>
                  <a:lnTo>
                    <a:pt x="4" y="217"/>
                  </a:lnTo>
                  <a:lnTo>
                    <a:pt x="9" y="217"/>
                  </a:lnTo>
                  <a:lnTo>
                    <a:pt x="18" y="217"/>
                  </a:lnTo>
                  <a:lnTo>
                    <a:pt x="27" y="217"/>
                  </a:lnTo>
                  <a:lnTo>
                    <a:pt x="31" y="217"/>
                  </a:lnTo>
                  <a:lnTo>
                    <a:pt x="44" y="217"/>
                  </a:lnTo>
                  <a:lnTo>
                    <a:pt x="58" y="217"/>
                  </a:lnTo>
                  <a:lnTo>
                    <a:pt x="80" y="213"/>
                  </a:lnTo>
                  <a:lnTo>
                    <a:pt x="89" y="213"/>
                  </a:lnTo>
                  <a:lnTo>
                    <a:pt x="98" y="213"/>
                  </a:lnTo>
                  <a:lnTo>
                    <a:pt x="111" y="213"/>
                  </a:lnTo>
                  <a:lnTo>
                    <a:pt x="115" y="213"/>
                  </a:lnTo>
                  <a:lnTo>
                    <a:pt x="120" y="213"/>
                  </a:lnTo>
                  <a:lnTo>
                    <a:pt x="124" y="213"/>
                  </a:lnTo>
                  <a:lnTo>
                    <a:pt x="129" y="213"/>
                  </a:lnTo>
                  <a:lnTo>
                    <a:pt x="133" y="213"/>
                  </a:lnTo>
                  <a:lnTo>
                    <a:pt x="138" y="213"/>
                  </a:lnTo>
                  <a:lnTo>
                    <a:pt x="142" y="213"/>
                  </a:lnTo>
                  <a:lnTo>
                    <a:pt x="146" y="213"/>
                  </a:lnTo>
                  <a:lnTo>
                    <a:pt x="151" y="213"/>
                  </a:lnTo>
                  <a:lnTo>
                    <a:pt x="155" y="213"/>
                  </a:lnTo>
                  <a:lnTo>
                    <a:pt x="160" y="213"/>
                  </a:lnTo>
                  <a:lnTo>
                    <a:pt x="160" y="208"/>
                  </a:lnTo>
                  <a:lnTo>
                    <a:pt x="155" y="208"/>
                  </a:lnTo>
                  <a:lnTo>
                    <a:pt x="151" y="208"/>
                  </a:lnTo>
                  <a:lnTo>
                    <a:pt x="146" y="208"/>
                  </a:lnTo>
                  <a:lnTo>
                    <a:pt x="138" y="208"/>
                  </a:lnTo>
                  <a:lnTo>
                    <a:pt x="129" y="208"/>
                  </a:lnTo>
                  <a:lnTo>
                    <a:pt x="120" y="208"/>
                  </a:lnTo>
                  <a:lnTo>
                    <a:pt x="111" y="204"/>
                  </a:lnTo>
                  <a:lnTo>
                    <a:pt x="98" y="204"/>
                  </a:lnTo>
                  <a:lnTo>
                    <a:pt x="89" y="204"/>
                  </a:lnTo>
                  <a:lnTo>
                    <a:pt x="80" y="204"/>
                  </a:lnTo>
                  <a:lnTo>
                    <a:pt x="67" y="208"/>
                  </a:lnTo>
                  <a:lnTo>
                    <a:pt x="58" y="208"/>
                  </a:lnTo>
                  <a:lnTo>
                    <a:pt x="44" y="208"/>
                  </a:lnTo>
                  <a:lnTo>
                    <a:pt x="27" y="208"/>
                  </a:lnTo>
                  <a:lnTo>
                    <a:pt x="22" y="208"/>
                  </a:lnTo>
                  <a:lnTo>
                    <a:pt x="13" y="213"/>
                  </a:lnTo>
                  <a:lnTo>
                    <a:pt x="9" y="213"/>
                  </a:lnTo>
                  <a:lnTo>
                    <a:pt x="4" y="213"/>
                  </a:lnTo>
                  <a:lnTo>
                    <a:pt x="0" y="217"/>
                  </a:lnTo>
                  <a:lnTo>
                    <a:pt x="4" y="217"/>
                  </a:lnTo>
                  <a:lnTo>
                    <a:pt x="9" y="217"/>
                  </a:lnTo>
                  <a:lnTo>
                    <a:pt x="13" y="217"/>
                  </a:lnTo>
                  <a:lnTo>
                    <a:pt x="13" y="213"/>
                  </a:lnTo>
                  <a:lnTo>
                    <a:pt x="18" y="213"/>
                  </a:lnTo>
                  <a:lnTo>
                    <a:pt x="22" y="208"/>
                  </a:lnTo>
                  <a:lnTo>
                    <a:pt x="27" y="199"/>
                  </a:lnTo>
                  <a:lnTo>
                    <a:pt x="35" y="191"/>
                  </a:lnTo>
                  <a:lnTo>
                    <a:pt x="40" y="186"/>
                  </a:lnTo>
                  <a:lnTo>
                    <a:pt x="44" y="182"/>
                  </a:lnTo>
                  <a:lnTo>
                    <a:pt x="44" y="173"/>
                  </a:lnTo>
                  <a:lnTo>
                    <a:pt x="53" y="164"/>
                  </a:lnTo>
                  <a:lnTo>
                    <a:pt x="53" y="160"/>
                  </a:lnTo>
                  <a:lnTo>
                    <a:pt x="58" y="160"/>
                  </a:lnTo>
                  <a:lnTo>
                    <a:pt x="62" y="146"/>
                  </a:lnTo>
                  <a:lnTo>
                    <a:pt x="62" y="137"/>
                  </a:lnTo>
                  <a:lnTo>
                    <a:pt x="67" y="124"/>
                  </a:lnTo>
                  <a:lnTo>
                    <a:pt x="71" y="115"/>
                  </a:lnTo>
                  <a:lnTo>
                    <a:pt x="75" y="106"/>
                  </a:lnTo>
                  <a:lnTo>
                    <a:pt x="80" y="97"/>
                  </a:lnTo>
                  <a:lnTo>
                    <a:pt x="80" y="88"/>
                  </a:lnTo>
                  <a:lnTo>
                    <a:pt x="84" y="80"/>
                  </a:lnTo>
                  <a:lnTo>
                    <a:pt x="89" y="71"/>
                  </a:lnTo>
                  <a:lnTo>
                    <a:pt x="93" y="53"/>
                  </a:lnTo>
                  <a:lnTo>
                    <a:pt x="98" y="40"/>
                  </a:lnTo>
                  <a:lnTo>
                    <a:pt x="98" y="31"/>
                  </a:lnTo>
                  <a:lnTo>
                    <a:pt x="102" y="22"/>
                  </a:lnTo>
                  <a:lnTo>
                    <a:pt x="106" y="13"/>
                  </a:lnTo>
                  <a:lnTo>
                    <a:pt x="111" y="4"/>
                  </a:lnTo>
                  <a:lnTo>
                    <a:pt x="106" y="4"/>
                  </a:lnTo>
                  <a:lnTo>
                    <a:pt x="106" y="9"/>
                  </a:lnTo>
                  <a:lnTo>
                    <a:pt x="115" y="9"/>
                  </a:lnTo>
                  <a:lnTo>
                    <a:pt x="120" y="9"/>
                  </a:lnTo>
                  <a:lnTo>
                    <a:pt x="124" y="9"/>
                  </a:lnTo>
                  <a:lnTo>
                    <a:pt x="129" y="9"/>
                  </a:lnTo>
                  <a:lnTo>
                    <a:pt x="133" y="9"/>
                  </a:lnTo>
                  <a:lnTo>
                    <a:pt x="142" y="9"/>
                  </a:lnTo>
                  <a:lnTo>
                    <a:pt x="151" y="9"/>
                  </a:lnTo>
                  <a:lnTo>
                    <a:pt x="160" y="9"/>
                  </a:lnTo>
                  <a:lnTo>
                    <a:pt x="169" y="9"/>
                  </a:lnTo>
                  <a:lnTo>
                    <a:pt x="186" y="13"/>
                  </a:lnTo>
                  <a:lnTo>
                    <a:pt x="204" y="13"/>
                  </a:lnTo>
                  <a:lnTo>
                    <a:pt x="209" y="13"/>
                  </a:lnTo>
                  <a:lnTo>
                    <a:pt x="213" y="17"/>
                  </a:lnTo>
                  <a:lnTo>
                    <a:pt x="222" y="17"/>
                  </a:lnTo>
                  <a:lnTo>
                    <a:pt x="226" y="17"/>
                  </a:lnTo>
                  <a:lnTo>
                    <a:pt x="235" y="17"/>
                  </a:lnTo>
                  <a:lnTo>
                    <a:pt x="240" y="17"/>
                  </a:lnTo>
                  <a:lnTo>
                    <a:pt x="244" y="17"/>
                  </a:lnTo>
                  <a:lnTo>
                    <a:pt x="253" y="17"/>
                  </a:lnTo>
                  <a:lnTo>
                    <a:pt x="257" y="17"/>
                  </a:lnTo>
                  <a:lnTo>
                    <a:pt x="262" y="17"/>
                  </a:lnTo>
                  <a:lnTo>
                    <a:pt x="266" y="1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83" name="Google Shape;483;p35"/>
            <p:cNvSpPr/>
            <p:nvPr/>
          </p:nvSpPr>
          <p:spPr>
            <a:xfrm>
              <a:off x="2448" y="3769"/>
              <a:ext cx="186" cy="36"/>
            </a:xfrm>
            <a:custGeom>
              <a:avLst/>
              <a:gdLst/>
              <a:ahLst/>
              <a:cxnLst/>
              <a:rect l="l" t="t" r="r" b="b"/>
              <a:pathLst>
                <a:path w="186" h="36" extrusionOk="0">
                  <a:moveTo>
                    <a:pt x="182" y="36"/>
                  </a:moveTo>
                  <a:lnTo>
                    <a:pt x="182" y="36"/>
                  </a:lnTo>
                  <a:lnTo>
                    <a:pt x="177" y="36"/>
                  </a:lnTo>
                  <a:lnTo>
                    <a:pt x="169" y="31"/>
                  </a:lnTo>
                  <a:lnTo>
                    <a:pt x="164" y="31"/>
                  </a:lnTo>
                  <a:lnTo>
                    <a:pt x="155" y="31"/>
                  </a:lnTo>
                  <a:lnTo>
                    <a:pt x="142" y="31"/>
                  </a:lnTo>
                  <a:lnTo>
                    <a:pt x="133" y="36"/>
                  </a:lnTo>
                  <a:lnTo>
                    <a:pt x="129" y="36"/>
                  </a:lnTo>
                  <a:lnTo>
                    <a:pt x="124" y="36"/>
                  </a:lnTo>
                  <a:lnTo>
                    <a:pt x="120" y="31"/>
                  </a:lnTo>
                  <a:lnTo>
                    <a:pt x="115" y="31"/>
                  </a:lnTo>
                  <a:lnTo>
                    <a:pt x="111" y="31"/>
                  </a:lnTo>
                  <a:lnTo>
                    <a:pt x="102" y="31"/>
                  </a:lnTo>
                  <a:lnTo>
                    <a:pt x="93" y="31"/>
                  </a:lnTo>
                  <a:lnTo>
                    <a:pt x="84" y="31"/>
                  </a:lnTo>
                  <a:lnTo>
                    <a:pt x="67" y="31"/>
                  </a:lnTo>
                  <a:lnTo>
                    <a:pt x="49" y="31"/>
                  </a:lnTo>
                  <a:lnTo>
                    <a:pt x="35" y="31"/>
                  </a:lnTo>
                  <a:lnTo>
                    <a:pt x="31" y="31"/>
                  </a:lnTo>
                  <a:lnTo>
                    <a:pt x="27" y="31"/>
                  </a:lnTo>
                  <a:lnTo>
                    <a:pt x="27" y="27"/>
                  </a:lnTo>
                  <a:lnTo>
                    <a:pt x="22" y="27"/>
                  </a:lnTo>
                  <a:lnTo>
                    <a:pt x="22" y="22"/>
                  </a:lnTo>
                  <a:lnTo>
                    <a:pt x="18" y="18"/>
                  </a:lnTo>
                  <a:lnTo>
                    <a:pt x="13" y="14"/>
                  </a:lnTo>
                  <a:lnTo>
                    <a:pt x="9" y="9"/>
                  </a:lnTo>
                  <a:lnTo>
                    <a:pt x="9" y="5"/>
                  </a:lnTo>
                  <a:lnTo>
                    <a:pt x="9" y="0"/>
                  </a:lnTo>
                  <a:lnTo>
                    <a:pt x="4" y="0"/>
                  </a:lnTo>
                  <a:lnTo>
                    <a:pt x="0" y="0"/>
                  </a:lnTo>
                  <a:lnTo>
                    <a:pt x="0" y="5"/>
                  </a:lnTo>
                  <a:lnTo>
                    <a:pt x="4" y="9"/>
                  </a:lnTo>
                  <a:lnTo>
                    <a:pt x="9" y="14"/>
                  </a:lnTo>
                  <a:lnTo>
                    <a:pt x="9" y="18"/>
                  </a:lnTo>
                  <a:lnTo>
                    <a:pt x="13" y="18"/>
                  </a:lnTo>
                  <a:lnTo>
                    <a:pt x="18" y="22"/>
                  </a:lnTo>
                  <a:lnTo>
                    <a:pt x="22" y="31"/>
                  </a:lnTo>
                  <a:lnTo>
                    <a:pt x="22" y="36"/>
                  </a:lnTo>
                  <a:lnTo>
                    <a:pt x="27" y="36"/>
                  </a:lnTo>
                  <a:lnTo>
                    <a:pt x="35" y="36"/>
                  </a:lnTo>
                  <a:lnTo>
                    <a:pt x="49" y="36"/>
                  </a:lnTo>
                  <a:lnTo>
                    <a:pt x="67" y="36"/>
                  </a:lnTo>
                  <a:lnTo>
                    <a:pt x="75" y="36"/>
                  </a:lnTo>
                  <a:lnTo>
                    <a:pt x="84" y="36"/>
                  </a:lnTo>
                  <a:lnTo>
                    <a:pt x="93" y="36"/>
                  </a:lnTo>
                  <a:lnTo>
                    <a:pt x="98" y="36"/>
                  </a:lnTo>
                  <a:lnTo>
                    <a:pt x="106" y="36"/>
                  </a:lnTo>
                  <a:lnTo>
                    <a:pt x="111" y="36"/>
                  </a:lnTo>
                  <a:lnTo>
                    <a:pt x="115" y="36"/>
                  </a:lnTo>
                  <a:lnTo>
                    <a:pt x="120" y="36"/>
                  </a:lnTo>
                  <a:lnTo>
                    <a:pt x="124" y="36"/>
                  </a:lnTo>
                  <a:lnTo>
                    <a:pt x="129" y="36"/>
                  </a:lnTo>
                  <a:lnTo>
                    <a:pt x="133" y="36"/>
                  </a:lnTo>
                  <a:lnTo>
                    <a:pt x="142" y="36"/>
                  </a:lnTo>
                  <a:lnTo>
                    <a:pt x="151" y="36"/>
                  </a:lnTo>
                  <a:lnTo>
                    <a:pt x="155" y="36"/>
                  </a:lnTo>
                  <a:lnTo>
                    <a:pt x="164" y="36"/>
                  </a:lnTo>
                  <a:lnTo>
                    <a:pt x="169" y="36"/>
                  </a:lnTo>
                  <a:lnTo>
                    <a:pt x="173" y="36"/>
                  </a:lnTo>
                  <a:lnTo>
                    <a:pt x="182" y="36"/>
                  </a:lnTo>
                  <a:lnTo>
                    <a:pt x="186" y="36"/>
                  </a:lnTo>
                  <a:lnTo>
                    <a:pt x="182" y="36"/>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84" name="Google Shape;484;p35"/>
            <p:cNvSpPr/>
            <p:nvPr/>
          </p:nvSpPr>
          <p:spPr>
            <a:xfrm>
              <a:off x="2550" y="3778"/>
              <a:ext cx="84" cy="5"/>
            </a:xfrm>
            <a:custGeom>
              <a:avLst/>
              <a:gdLst/>
              <a:ahLst/>
              <a:cxnLst/>
              <a:rect l="l" t="t" r="r" b="b"/>
              <a:pathLst>
                <a:path w="84" h="5" extrusionOk="0">
                  <a:moveTo>
                    <a:pt x="80" y="0"/>
                  </a:moveTo>
                  <a:lnTo>
                    <a:pt x="80" y="0"/>
                  </a:lnTo>
                  <a:lnTo>
                    <a:pt x="75" y="0"/>
                  </a:lnTo>
                  <a:lnTo>
                    <a:pt x="71" y="0"/>
                  </a:lnTo>
                  <a:lnTo>
                    <a:pt x="67" y="0"/>
                  </a:lnTo>
                  <a:lnTo>
                    <a:pt x="58" y="0"/>
                  </a:lnTo>
                  <a:lnTo>
                    <a:pt x="53" y="0"/>
                  </a:lnTo>
                  <a:lnTo>
                    <a:pt x="49" y="0"/>
                  </a:lnTo>
                  <a:lnTo>
                    <a:pt x="44" y="0"/>
                  </a:lnTo>
                  <a:lnTo>
                    <a:pt x="36" y="0"/>
                  </a:lnTo>
                  <a:lnTo>
                    <a:pt x="27" y="0"/>
                  </a:lnTo>
                  <a:lnTo>
                    <a:pt x="13" y="0"/>
                  </a:lnTo>
                  <a:lnTo>
                    <a:pt x="9" y="0"/>
                  </a:lnTo>
                  <a:lnTo>
                    <a:pt x="0" y="0"/>
                  </a:lnTo>
                  <a:lnTo>
                    <a:pt x="0" y="5"/>
                  </a:lnTo>
                  <a:lnTo>
                    <a:pt x="9" y="5"/>
                  </a:lnTo>
                  <a:lnTo>
                    <a:pt x="13" y="5"/>
                  </a:lnTo>
                  <a:lnTo>
                    <a:pt x="27" y="5"/>
                  </a:lnTo>
                  <a:lnTo>
                    <a:pt x="40" y="5"/>
                  </a:lnTo>
                  <a:lnTo>
                    <a:pt x="44" y="5"/>
                  </a:lnTo>
                  <a:lnTo>
                    <a:pt x="53" y="5"/>
                  </a:lnTo>
                  <a:lnTo>
                    <a:pt x="58" y="5"/>
                  </a:lnTo>
                  <a:lnTo>
                    <a:pt x="67" y="5"/>
                  </a:lnTo>
                  <a:lnTo>
                    <a:pt x="80" y="5"/>
                  </a:lnTo>
                  <a:lnTo>
                    <a:pt x="84" y="5"/>
                  </a:lnTo>
                  <a:lnTo>
                    <a:pt x="84" y="0"/>
                  </a:lnTo>
                  <a:lnTo>
                    <a:pt x="8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85" name="Google Shape;485;p35"/>
            <p:cNvSpPr/>
            <p:nvPr/>
          </p:nvSpPr>
          <p:spPr>
            <a:xfrm>
              <a:off x="2457" y="3783"/>
              <a:ext cx="84" cy="4"/>
            </a:xfrm>
            <a:custGeom>
              <a:avLst/>
              <a:gdLst/>
              <a:ahLst/>
              <a:cxnLst/>
              <a:rect l="l" t="t" r="r" b="b"/>
              <a:pathLst>
                <a:path w="84" h="4" extrusionOk="0">
                  <a:moveTo>
                    <a:pt x="80" y="0"/>
                  </a:moveTo>
                  <a:lnTo>
                    <a:pt x="80" y="0"/>
                  </a:lnTo>
                  <a:lnTo>
                    <a:pt x="62" y="0"/>
                  </a:lnTo>
                  <a:lnTo>
                    <a:pt x="58" y="0"/>
                  </a:lnTo>
                  <a:lnTo>
                    <a:pt x="53" y="0"/>
                  </a:lnTo>
                  <a:lnTo>
                    <a:pt x="49" y="0"/>
                  </a:lnTo>
                  <a:lnTo>
                    <a:pt x="35" y="0"/>
                  </a:lnTo>
                  <a:lnTo>
                    <a:pt x="31" y="0"/>
                  </a:lnTo>
                  <a:lnTo>
                    <a:pt x="22" y="0"/>
                  </a:lnTo>
                  <a:lnTo>
                    <a:pt x="18" y="0"/>
                  </a:lnTo>
                  <a:lnTo>
                    <a:pt x="4" y="0"/>
                  </a:lnTo>
                  <a:lnTo>
                    <a:pt x="0" y="4"/>
                  </a:lnTo>
                  <a:lnTo>
                    <a:pt x="4" y="4"/>
                  </a:lnTo>
                  <a:lnTo>
                    <a:pt x="9" y="4"/>
                  </a:lnTo>
                  <a:lnTo>
                    <a:pt x="13" y="4"/>
                  </a:lnTo>
                  <a:lnTo>
                    <a:pt x="18" y="4"/>
                  </a:lnTo>
                  <a:lnTo>
                    <a:pt x="22" y="4"/>
                  </a:lnTo>
                  <a:lnTo>
                    <a:pt x="31" y="4"/>
                  </a:lnTo>
                  <a:lnTo>
                    <a:pt x="49" y="4"/>
                  </a:lnTo>
                  <a:lnTo>
                    <a:pt x="53" y="4"/>
                  </a:lnTo>
                  <a:lnTo>
                    <a:pt x="58" y="4"/>
                  </a:lnTo>
                  <a:lnTo>
                    <a:pt x="62" y="4"/>
                  </a:lnTo>
                  <a:lnTo>
                    <a:pt x="71" y="0"/>
                  </a:lnTo>
                  <a:lnTo>
                    <a:pt x="75" y="0"/>
                  </a:lnTo>
                  <a:lnTo>
                    <a:pt x="80" y="0"/>
                  </a:lnTo>
                  <a:lnTo>
                    <a:pt x="84" y="0"/>
                  </a:lnTo>
                  <a:lnTo>
                    <a:pt x="8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86" name="Google Shape;486;p35"/>
            <p:cNvSpPr/>
            <p:nvPr/>
          </p:nvSpPr>
          <p:spPr>
            <a:xfrm>
              <a:off x="2688" y="3645"/>
              <a:ext cx="17" cy="31"/>
            </a:xfrm>
            <a:custGeom>
              <a:avLst/>
              <a:gdLst/>
              <a:ahLst/>
              <a:cxnLst/>
              <a:rect l="l" t="t" r="r" b="b"/>
              <a:pathLst>
                <a:path w="17" h="31" extrusionOk="0">
                  <a:moveTo>
                    <a:pt x="13" y="0"/>
                  </a:moveTo>
                  <a:lnTo>
                    <a:pt x="13" y="0"/>
                  </a:lnTo>
                  <a:lnTo>
                    <a:pt x="8" y="4"/>
                  </a:lnTo>
                  <a:lnTo>
                    <a:pt x="8" y="13"/>
                  </a:lnTo>
                  <a:lnTo>
                    <a:pt x="4" y="18"/>
                  </a:lnTo>
                  <a:lnTo>
                    <a:pt x="4" y="22"/>
                  </a:lnTo>
                  <a:lnTo>
                    <a:pt x="0" y="27"/>
                  </a:lnTo>
                  <a:lnTo>
                    <a:pt x="0" y="31"/>
                  </a:lnTo>
                  <a:lnTo>
                    <a:pt x="4" y="27"/>
                  </a:lnTo>
                  <a:lnTo>
                    <a:pt x="8" y="22"/>
                  </a:lnTo>
                  <a:lnTo>
                    <a:pt x="13" y="18"/>
                  </a:lnTo>
                  <a:lnTo>
                    <a:pt x="13" y="13"/>
                  </a:lnTo>
                  <a:lnTo>
                    <a:pt x="17" y="13"/>
                  </a:lnTo>
                  <a:lnTo>
                    <a:pt x="17" y="9"/>
                  </a:lnTo>
                  <a:lnTo>
                    <a:pt x="17" y="4"/>
                  </a:lnTo>
                  <a:lnTo>
                    <a:pt x="17" y="0"/>
                  </a:lnTo>
                  <a:lnTo>
                    <a:pt x="13"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87" name="Google Shape;487;p35"/>
            <p:cNvSpPr/>
            <p:nvPr/>
          </p:nvSpPr>
          <p:spPr>
            <a:xfrm>
              <a:off x="2683" y="3645"/>
              <a:ext cx="89" cy="71"/>
            </a:xfrm>
            <a:custGeom>
              <a:avLst/>
              <a:gdLst/>
              <a:ahLst/>
              <a:cxnLst/>
              <a:rect l="l" t="t" r="r" b="b"/>
              <a:pathLst>
                <a:path w="89" h="71" extrusionOk="0">
                  <a:moveTo>
                    <a:pt x="89" y="13"/>
                  </a:moveTo>
                  <a:lnTo>
                    <a:pt x="89" y="13"/>
                  </a:lnTo>
                  <a:lnTo>
                    <a:pt x="84" y="13"/>
                  </a:lnTo>
                  <a:lnTo>
                    <a:pt x="80" y="13"/>
                  </a:lnTo>
                  <a:lnTo>
                    <a:pt x="76" y="9"/>
                  </a:lnTo>
                  <a:lnTo>
                    <a:pt x="71" y="4"/>
                  </a:lnTo>
                  <a:lnTo>
                    <a:pt x="62" y="0"/>
                  </a:lnTo>
                  <a:lnTo>
                    <a:pt x="58" y="0"/>
                  </a:lnTo>
                  <a:lnTo>
                    <a:pt x="53" y="0"/>
                  </a:lnTo>
                  <a:lnTo>
                    <a:pt x="49" y="0"/>
                  </a:lnTo>
                  <a:lnTo>
                    <a:pt x="45" y="4"/>
                  </a:lnTo>
                  <a:lnTo>
                    <a:pt x="40" y="9"/>
                  </a:lnTo>
                  <a:lnTo>
                    <a:pt x="36" y="9"/>
                  </a:lnTo>
                  <a:lnTo>
                    <a:pt x="36" y="13"/>
                  </a:lnTo>
                  <a:lnTo>
                    <a:pt x="31" y="13"/>
                  </a:lnTo>
                  <a:lnTo>
                    <a:pt x="27" y="13"/>
                  </a:lnTo>
                  <a:lnTo>
                    <a:pt x="22" y="13"/>
                  </a:lnTo>
                  <a:lnTo>
                    <a:pt x="13" y="13"/>
                  </a:lnTo>
                  <a:lnTo>
                    <a:pt x="9" y="13"/>
                  </a:lnTo>
                  <a:lnTo>
                    <a:pt x="9" y="22"/>
                  </a:lnTo>
                  <a:lnTo>
                    <a:pt x="9" y="31"/>
                  </a:lnTo>
                  <a:lnTo>
                    <a:pt x="5" y="31"/>
                  </a:lnTo>
                  <a:lnTo>
                    <a:pt x="5" y="35"/>
                  </a:lnTo>
                  <a:lnTo>
                    <a:pt x="5" y="40"/>
                  </a:lnTo>
                  <a:lnTo>
                    <a:pt x="5" y="44"/>
                  </a:lnTo>
                  <a:lnTo>
                    <a:pt x="5" y="49"/>
                  </a:lnTo>
                  <a:lnTo>
                    <a:pt x="5" y="53"/>
                  </a:lnTo>
                  <a:lnTo>
                    <a:pt x="0" y="58"/>
                  </a:lnTo>
                  <a:lnTo>
                    <a:pt x="0" y="62"/>
                  </a:lnTo>
                  <a:lnTo>
                    <a:pt x="0" y="67"/>
                  </a:lnTo>
                  <a:lnTo>
                    <a:pt x="5" y="67"/>
                  </a:lnTo>
                  <a:lnTo>
                    <a:pt x="9" y="67"/>
                  </a:lnTo>
                  <a:lnTo>
                    <a:pt x="13" y="67"/>
                  </a:lnTo>
                  <a:lnTo>
                    <a:pt x="18" y="67"/>
                  </a:lnTo>
                  <a:lnTo>
                    <a:pt x="22" y="67"/>
                  </a:lnTo>
                  <a:lnTo>
                    <a:pt x="31" y="71"/>
                  </a:lnTo>
                  <a:lnTo>
                    <a:pt x="36" y="67"/>
                  </a:lnTo>
                  <a:lnTo>
                    <a:pt x="40" y="67"/>
                  </a:lnTo>
                  <a:lnTo>
                    <a:pt x="40" y="62"/>
                  </a:lnTo>
                  <a:lnTo>
                    <a:pt x="40" y="58"/>
                  </a:lnTo>
                  <a:lnTo>
                    <a:pt x="45" y="58"/>
                  </a:lnTo>
                  <a:lnTo>
                    <a:pt x="45" y="53"/>
                  </a:lnTo>
                  <a:lnTo>
                    <a:pt x="45" y="49"/>
                  </a:lnTo>
                  <a:lnTo>
                    <a:pt x="40" y="49"/>
                  </a:lnTo>
                  <a:lnTo>
                    <a:pt x="40" y="53"/>
                  </a:lnTo>
                  <a:lnTo>
                    <a:pt x="36" y="58"/>
                  </a:lnTo>
                  <a:lnTo>
                    <a:pt x="36" y="62"/>
                  </a:lnTo>
                  <a:lnTo>
                    <a:pt x="31" y="67"/>
                  </a:lnTo>
                  <a:lnTo>
                    <a:pt x="31" y="62"/>
                  </a:lnTo>
                  <a:lnTo>
                    <a:pt x="27" y="62"/>
                  </a:lnTo>
                  <a:lnTo>
                    <a:pt x="22" y="62"/>
                  </a:lnTo>
                  <a:lnTo>
                    <a:pt x="18" y="62"/>
                  </a:lnTo>
                  <a:lnTo>
                    <a:pt x="9" y="62"/>
                  </a:lnTo>
                  <a:lnTo>
                    <a:pt x="5" y="62"/>
                  </a:lnTo>
                  <a:lnTo>
                    <a:pt x="5" y="58"/>
                  </a:lnTo>
                  <a:lnTo>
                    <a:pt x="5" y="53"/>
                  </a:lnTo>
                  <a:lnTo>
                    <a:pt x="9" y="49"/>
                  </a:lnTo>
                  <a:lnTo>
                    <a:pt x="9" y="40"/>
                  </a:lnTo>
                  <a:lnTo>
                    <a:pt x="9" y="35"/>
                  </a:lnTo>
                  <a:lnTo>
                    <a:pt x="13" y="31"/>
                  </a:lnTo>
                  <a:lnTo>
                    <a:pt x="18" y="27"/>
                  </a:lnTo>
                  <a:lnTo>
                    <a:pt x="18" y="13"/>
                  </a:lnTo>
                  <a:lnTo>
                    <a:pt x="13" y="13"/>
                  </a:lnTo>
                  <a:lnTo>
                    <a:pt x="13" y="18"/>
                  </a:lnTo>
                  <a:lnTo>
                    <a:pt x="22" y="18"/>
                  </a:lnTo>
                  <a:lnTo>
                    <a:pt x="27" y="18"/>
                  </a:lnTo>
                  <a:lnTo>
                    <a:pt x="31" y="18"/>
                  </a:lnTo>
                  <a:lnTo>
                    <a:pt x="36" y="18"/>
                  </a:lnTo>
                  <a:lnTo>
                    <a:pt x="36" y="13"/>
                  </a:lnTo>
                  <a:lnTo>
                    <a:pt x="40" y="13"/>
                  </a:lnTo>
                  <a:lnTo>
                    <a:pt x="45" y="9"/>
                  </a:lnTo>
                  <a:lnTo>
                    <a:pt x="49" y="9"/>
                  </a:lnTo>
                  <a:lnTo>
                    <a:pt x="49" y="4"/>
                  </a:lnTo>
                  <a:lnTo>
                    <a:pt x="53" y="4"/>
                  </a:lnTo>
                  <a:lnTo>
                    <a:pt x="58" y="4"/>
                  </a:lnTo>
                  <a:lnTo>
                    <a:pt x="62" y="9"/>
                  </a:lnTo>
                  <a:lnTo>
                    <a:pt x="67" y="9"/>
                  </a:lnTo>
                  <a:lnTo>
                    <a:pt x="71" y="13"/>
                  </a:lnTo>
                  <a:lnTo>
                    <a:pt x="76" y="13"/>
                  </a:lnTo>
                  <a:lnTo>
                    <a:pt x="80" y="13"/>
                  </a:lnTo>
                  <a:lnTo>
                    <a:pt x="89" y="13"/>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88" name="Google Shape;488;p35"/>
            <p:cNvSpPr/>
            <p:nvPr/>
          </p:nvSpPr>
          <p:spPr>
            <a:xfrm>
              <a:off x="2696" y="3694"/>
              <a:ext cx="76" cy="40"/>
            </a:xfrm>
            <a:custGeom>
              <a:avLst/>
              <a:gdLst/>
              <a:ahLst/>
              <a:cxnLst/>
              <a:rect l="l" t="t" r="r" b="b"/>
              <a:pathLst>
                <a:path w="76" h="40" extrusionOk="0">
                  <a:moveTo>
                    <a:pt x="76" y="0"/>
                  </a:moveTo>
                  <a:lnTo>
                    <a:pt x="76" y="0"/>
                  </a:lnTo>
                  <a:lnTo>
                    <a:pt x="71" y="0"/>
                  </a:lnTo>
                  <a:lnTo>
                    <a:pt x="67" y="0"/>
                  </a:lnTo>
                  <a:lnTo>
                    <a:pt x="58" y="0"/>
                  </a:lnTo>
                  <a:lnTo>
                    <a:pt x="54" y="0"/>
                  </a:lnTo>
                  <a:lnTo>
                    <a:pt x="49" y="0"/>
                  </a:lnTo>
                  <a:lnTo>
                    <a:pt x="45" y="0"/>
                  </a:lnTo>
                  <a:lnTo>
                    <a:pt x="45" y="4"/>
                  </a:lnTo>
                  <a:lnTo>
                    <a:pt x="40" y="4"/>
                  </a:lnTo>
                  <a:lnTo>
                    <a:pt x="40" y="9"/>
                  </a:lnTo>
                  <a:lnTo>
                    <a:pt x="36" y="13"/>
                  </a:lnTo>
                  <a:lnTo>
                    <a:pt x="27" y="18"/>
                  </a:lnTo>
                  <a:lnTo>
                    <a:pt x="27" y="22"/>
                  </a:lnTo>
                  <a:lnTo>
                    <a:pt x="23" y="22"/>
                  </a:lnTo>
                  <a:lnTo>
                    <a:pt x="23" y="26"/>
                  </a:lnTo>
                  <a:lnTo>
                    <a:pt x="18" y="26"/>
                  </a:lnTo>
                  <a:lnTo>
                    <a:pt x="14" y="31"/>
                  </a:lnTo>
                  <a:lnTo>
                    <a:pt x="9" y="31"/>
                  </a:lnTo>
                  <a:lnTo>
                    <a:pt x="5" y="31"/>
                  </a:lnTo>
                  <a:lnTo>
                    <a:pt x="0" y="31"/>
                  </a:lnTo>
                  <a:lnTo>
                    <a:pt x="0" y="35"/>
                  </a:lnTo>
                  <a:lnTo>
                    <a:pt x="0" y="40"/>
                  </a:lnTo>
                  <a:lnTo>
                    <a:pt x="5" y="40"/>
                  </a:lnTo>
                  <a:lnTo>
                    <a:pt x="9" y="40"/>
                  </a:lnTo>
                  <a:lnTo>
                    <a:pt x="14" y="40"/>
                  </a:lnTo>
                  <a:lnTo>
                    <a:pt x="18" y="35"/>
                  </a:lnTo>
                  <a:lnTo>
                    <a:pt x="23" y="35"/>
                  </a:lnTo>
                  <a:lnTo>
                    <a:pt x="23" y="31"/>
                  </a:lnTo>
                  <a:lnTo>
                    <a:pt x="27" y="26"/>
                  </a:lnTo>
                  <a:lnTo>
                    <a:pt x="32" y="22"/>
                  </a:lnTo>
                  <a:lnTo>
                    <a:pt x="36" y="18"/>
                  </a:lnTo>
                  <a:lnTo>
                    <a:pt x="40" y="13"/>
                  </a:lnTo>
                  <a:lnTo>
                    <a:pt x="40" y="9"/>
                  </a:lnTo>
                  <a:lnTo>
                    <a:pt x="45" y="9"/>
                  </a:lnTo>
                  <a:lnTo>
                    <a:pt x="49" y="4"/>
                  </a:lnTo>
                  <a:lnTo>
                    <a:pt x="54" y="4"/>
                  </a:lnTo>
                  <a:lnTo>
                    <a:pt x="54" y="0"/>
                  </a:lnTo>
                  <a:lnTo>
                    <a:pt x="58" y="0"/>
                  </a:lnTo>
                  <a:lnTo>
                    <a:pt x="63" y="0"/>
                  </a:lnTo>
                  <a:lnTo>
                    <a:pt x="71" y="4"/>
                  </a:lnTo>
                  <a:lnTo>
                    <a:pt x="76" y="4"/>
                  </a:lnTo>
                  <a:lnTo>
                    <a:pt x="76"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89" name="Google Shape;489;p35"/>
            <p:cNvSpPr/>
            <p:nvPr/>
          </p:nvSpPr>
          <p:spPr>
            <a:xfrm>
              <a:off x="2492" y="4076"/>
              <a:ext cx="906" cy="75"/>
            </a:xfrm>
            <a:custGeom>
              <a:avLst/>
              <a:gdLst/>
              <a:ahLst/>
              <a:cxnLst/>
              <a:rect l="l" t="t" r="r" b="b"/>
              <a:pathLst>
                <a:path w="906" h="75" extrusionOk="0">
                  <a:moveTo>
                    <a:pt x="897" y="26"/>
                  </a:moveTo>
                  <a:lnTo>
                    <a:pt x="897" y="26"/>
                  </a:lnTo>
                  <a:lnTo>
                    <a:pt x="892" y="22"/>
                  </a:lnTo>
                  <a:lnTo>
                    <a:pt x="879" y="22"/>
                  </a:lnTo>
                  <a:lnTo>
                    <a:pt x="874" y="22"/>
                  </a:lnTo>
                  <a:lnTo>
                    <a:pt x="870" y="17"/>
                  </a:lnTo>
                  <a:lnTo>
                    <a:pt x="861" y="17"/>
                  </a:lnTo>
                  <a:lnTo>
                    <a:pt x="852" y="13"/>
                  </a:lnTo>
                  <a:lnTo>
                    <a:pt x="843" y="13"/>
                  </a:lnTo>
                  <a:lnTo>
                    <a:pt x="835" y="8"/>
                  </a:lnTo>
                  <a:lnTo>
                    <a:pt x="826" y="8"/>
                  </a:lnTo>
                  <a:lnTo>
                    <a:pt x="821" y="8"/>
                  </a:lnTo>
                  <a:lnTo>
                    <a:pt x="821" y="13"/>
                  </a:lnTo>
                  <a:lnTo>
                    <a:pt x="826" y="13"/>
                  </a:lnTo>
                  <a:lnTo>
                    <a:pt x="861" y="39"/>
                  </a:lnTo>
                  <a:lnTo>
                    <a:pt x="879" y="48"/>
                  </a:lnTo>
                  <a:lnTo>
                    <a:pt x="897" y="66"/>
                  </a:lnTo>
                  <a:lnTo>
                    <a:pt x="901" y="66"/>
                  </a:lnTo>
                  <a:lnTo>
                    <a:pt x="901" y="62"/>
                  </a:lnTo>
                  <a:lnTo>
                    <a:pt x="906" y="62"/>
                  </a:lnTo>
                  <a:lnTo>
                    <a:pt x="906" y="57"/>
                  </a:lnTo>
                  <a:lnTo>
                    <a:pt x="906" y="53"/>
                  </a:lnTo>
                  <a:lnTo>
                    <a:pt x="901" y="53"/>
                  </a:lnTo>
                  <a:lnTo>
                    <a:pt x="883" y="48"/>
                  </a:lnTo>
                  <a:lnTo>
                    <a:pt x="866" y="39"/>
                  </a:lnTo>
                  <a:lnTo>
                    <a:pt x="835" y="26"/>
                  </a:lnTo>
                  <a:lnTo>
                    <a:pt x="795" y="13"/>
                  </a:lnTo>
                  <a:lnTo>
                    <a:pt x="790" y="13"/>
                  </a:lnTo>
                  <a:lnTo>
                    <a:pt x="790" y="17"/>
                  </a:lnTo>
                  <a:lnTo>
                    <a:pt x="799" y="31"/>
                  </a:lnTo>
                  <a:lnTo>
                    <a:pt x="808" y="31"/>
                  </a:lnTo>
                  <a:lnTo>
                    <a:pt x="812" y="39"/>
                  </a:lnTo>
                  <a:lnTo>
                    <a:pt x="821" y="44"/>
                  </a:lnTo>
                  <a:lnTo>
                    <a:pt x="835" y="53"/>
                  </a:lnTo>
                  <a:lnTo>
                    <a:pt x="852" y="66"/>
                  </a:lnTo>
                  <a:lnTo>
                    <a:pt x="857" y="66"/>
                  </a:lnTo>
                  <a:lnTo>
                    <a:pt x="861" y="66"/>
                  </a:lnTo>
                  <a:lnTo>
                    <a:pt x="861" y="62"/>
                  </a:lnTo>
                  <a:lnTo>
                    <a:pt x="861" y="57"/>
                  </a:lnTo>
                  <a:lnTo>
                    <a:pt x="861" y="53"/>
                  </a:lnTo>
                  <a:lnTo>
                    <a:pt x="839" y="44"/>
                  </a:lnTo>
                  <a:lnTo>
                    <a:pt x="817" y="31"/>
                  </a:lnTo>
                  <a:lnTo>
                    <a:pt x="808" y="31"/>
                  </a:lnTo>
                  <a:lnTo>
                    <a:pt x="790" y="22"/>
                  </a:lnTo>
                  <a:lnTo>
                    <a:pt x="772" y="13"/>
                  </a:lnTo>
                  <a:lnTo>
                    <a:pt x="768" y="13"/>
                  </a:lnTo>
                  <a:lnTo>
                    <a:pt x="764" y="13"/>
                  </a:lnTo>
                  <a:lnTo>
                    <a:pt x="764" y="17"/>
                  </a:lnTo>
                  <a:lnTo>
                    <a:pt x="764" y="22"/>
                  </a:lnTo>
                  <a:lnTo>
                    <a:pt x="772" y="31"/>
                  </a:lnTo>
                  <a:lnTo>
                    <a:pt x="777" y="31"/>
                  </a:lnTo>
                  <a:lnTo>
                    <a:pt x="781" y="35"/>
                  </a:lnTo>
                  <a:lnTo>
                    <a:pt x="790" y="44"/>
                  </a:lnTo>
                  <a:lnTo>
                    <a:pt x="803" y="48"/>
                  </a:lnTo>
                  <a:lnTo>
                    <a:pt x="817" y="57"/>
                  </a:lnTo>
                  <a:lnTo>
                    <a:pt x="821" y="62"/>
                  </a:lnTo>
                  <a:lnTo>
                    <a:pt x="826" y="57"/>
                  </a:lnTo>
                  <a:lnTo>
                    <a:pt x="826" y="53"/>
                  </a:lnTo>
                  <a:lnTo>
                    <a:pt x="826" y="48"/>
                  </a:lnTo>
                  <a:lnTo>
                    <a:pt x="799" y="35"/>
                  </a:lnTo>
                  <a:lnTo>
                    <a:pt x="790" y="31"/>
                  </a:lnTo>
                  <a:lnTo>
                    <a:pt x="777" y="26"/>
                  </a:lnTo>
                  <a:lnTo>
                    <a:pt x="772" y="22"/>
                  </a:lnTo>
                  <a:lnTo>
                    <a:pt x="764" y="17"/>
                  </a:lnTo>
                  <a:lnTo>
                    <a:pt x="750" y="13"/>
                  </a:lnTo>
                  <a:lnTo>
                    <a:pt x="741" y="13"/>
                  </a:lnTo>
                  <a:lnTo>
                    <a:pt x="724" y="8"/>
                  </a:lnTo>
                  <a:lnTo>
                    <a:pt x="719" y="8"/>
                  </a:lnTo>
                  <a:lnTo>
                    <a:pt x="719" y="13"/>
                  </a:lnTo>
                  <a:lnTo>
                    <a:pt x="728" y="22"/>
                  </a:lnTo>
                  <a:lnTo>
                    <a:pt x="732" y="31"/>
                  </a:lnTo>
                  <a:lnTo>
                    <a:pt x="737" y="31"/>
                  </a:lnTo>
                  <a:lnTo>
                    <a:pt x="746" y="39"/>
                  </a:lnTo>
                  <a:lnTo>
                    <a:pt x="755" y="44"/>
                  </a:lnTo>
                  <a:lnTo>
                    <a:pt x="781" y="57"/>
                  </a:lnTo>
                  <a:lnTo>
                    <a:pt x="803" y="66"/>
                  </a:lnTo>
                  <a:lnTo>
                    <a:pt x="808" y="66"/>
                  </a:lnTo>
                  <a:lnTo>
                    <a:pt x="812" y="66"/>
                  </a:lnTo>
                  <a:lnTo>
                    <a:pt x="812" y="62"/>
                  </a:lnTo>
                  <a:lnTo>
                    <a:pt x="808" y="57"/>
                  </a:lnTo>
                  <a:lnTo>
                    <a:pt x="790" y="48"/>
                  </a:lnTo>
                  <a:lnTo>
                    <a:pt x="772" y="39"/>
                  </a:lnTo>
                  <a:lnTo>
                    <a:pt x="755" y="31"/>
                  </a:lnTo>
                  <a:lnTo>
                    <a:pt x="741" y="26"/>
                  </a:lnTo>
                  <a:lnTo>
                    <a:pt x="719" y="17"/>
                  </a:lnTo>
                  <a:lnTo>
                    <a:pt x="697" y="13"/>
                  </a:lnTo>
                  <a:lnTo>
                    <a:pt x="679" y="8"/>
                  </a:lnTo>
                  <a:lnTo>
                    <a:pt x="657" y="0"/>
                  </a:lnTo>
                  <a:lnTo>
                    <a:pt x="653" y="0"/>
                  </a:lnTo>
                  <a:lnTo>
                    <a:pt x="653" y="4"/>
                  </a:lnTo>
                  <a:lnTo>
                    <a:pt x="648" y="8"/>
                  </a:lnTo>
                  <a:lnTo>
                    <a:pt x="653" y="8"/>
                  </a:lnTo>
                  <a:lnTo>
                    <a:pt x="653" y="13"/>
                  </a:lnTo>
                  <a:lnTo>
                    <a:pt x="661" y="22"/>
                  </a:lnTo>
                  <a:lnTo>
                    <a:pt x="675" y="31"/>
                  </a:lnTo>
                  <a:lnTo>
                    <a:pt x="688" y="35"/>
                  </a:lnTo>
                  <a:lnTo>
                    <a:pt x="697" y="44"/>
                  </a:lnTo>
                  <a:lnTo>
                    <a:pt x="710" y="48"/>
                  </a:lnTo>
                  <a:lnTo>
                    <a:pt x="724" y="57"/>
                  </a:lnTo>
                  <a:lnTo>
                    <a:pt x="750" y="66"/>
                  </a:lnTo>
                  <a:lnTo>
                    <a:pt x="755" y="66"/>
                  </a:lnTo>
                  <a:lnTo>
                    <a:pt x="755" y="62"/>
                  </a:lnTo>
                  <a:lnTo>
                    <a:pt x="755" y="57"/>
                  </a:lnTo>
                  <a:lnTo>
                    <a:pt x="741" y="53"/>
                  </a:lnTo>
                  <a:lnTo>
                    <a:pt x="737" y="53"/>
                  </a:lnTo>
                  <a:lnTo>
                    <a:pt x="719" y="48"/>
                  </a:lnTo>
                  <a:lnTo>
                    <a:pt x="701" y="44"/>
                  </a:lnTo>
                  <a:lnTo>
                    <a:pt x="688" y="35"/>
                  </a:lnTo>
                  <a:lnTo>
                    <a:pt x="653" y="22"/>
                  </a:lnTo>
                  <a:lnTo>
                    <a:pt x="635" y="13"/>
                  </a:lnTo>
                  <a:lnTo>
                    <a:pt x="617" y="8"/>
                  </a:lnTo>
                  <a:lnTo>
                    <a:pt x="613" y="8"/>
                  </a:lnTo>
                  <a:lnTo>
                    <a:pt x="608" y="13"/>
                  </a:lnTo>
                  <a:lnTo>
                    <a:pt x="608" y="17"/>
                  </a:lnTo>
                  <a:lnTo>
                    <a:pt x="613" y="17"/>
                  </a:lnTo>
                  <a:lnTo>
                    <a:pt x="622" y="26"/>
                  </a:lnTo>
                  <a:lnTo>
                    <a:pt x="635" y="35"/>
                  </a:lnTo>
                  <a:lnTo>
                    <a:pt x="639" y="39"/>
                  </a:lnTo>
                  <a:lnTo>
                    <a:pt x="653" y="48"/>
                  </a:lnTo>
                  <a:lnTo>
                    <a:pt x="670" y="62"/>
                  </a:lnTo>
                  <a:lnTo>
                    <a:pt x="697" y="71"/>
                  </a:lnTo>
                  <a:lnTo>
                    <a:pt x="701" y="71"/>
                  </a:lnTo>
                  <a:lnTo>
                    <a:pt x="706" y="71"/>
                  </a:lnTo>
                  <a:lnTo>
                    <a:pt x="706" y="66"/>
                  </a:lnTo>
                  <a:lnTo>
                    <a:pt x="706" y="62"/>
                  </a:lnTo>
                  <a:lnTo>
                    <a:pt x="684" y="48"/>
                  </a:lnTo>
                  <a:lnTo>
                    <a:pt x="666" y="44"/>
                  </a:lnTo>
                  <a:lnTo>
                    <a:pt x="648" y="35"/>
                  </a:lnTo>
                  <a:lnTo>
                    <a:pt x="630" y="31"/>
                  </a:lnTo>
                  <a:lnTo>
                    <a:pt x="608" y="22"/>
                  </a:lnTo>
                  <a:lnTo>
                    <a:pt x="590" y="17"/>
                  </a:lnTo>
                  <a:lnTo>
                    <a:pt x="568" y="13"/>
                  </a:lnTo>
                  <a:lnTo>
                    <a:pt x="546" y="8"/>
                  </a:lnTo>
                  <a:lnTo>
                    <a:pt x="542" y="8"/>
                  </a:lnTo>
                  <a:lnTo>
                    <a:pt x="537" y="8"/>
                  </a:lnTo>
                  <a:lnTo>
                    <a:pt x="537" y="13"/>
                  </a:lnTo>
                  <a:lnTo>
                    <a:pt x="533" y="13"/>
                  </a:lnTo>
                  <a:lnTo>
                    <a:pt x="537" y="17"/>
                  </a:lnTo>
                  <a:lnTo>
                    <a:pt x="537" y="22"/>
                  </a:lnTo>
                  <a:lnTo>
                    <a:pt x="648" y="75"/>
                  </a:lnTo>
                  <a:lnTo>
                    <a:pt x="653" y="75"/>
                  </a:lnTo>
                  <a:lnTo>
                    <a:pt x="653" y="71"/>
                  </a:lnTo>
                  <a:lnTo>
                    <a:pt x="653" y="66"/>
                  </a:lnTo>
                  <a:lnTo>
                    <a:pt x="653" y="62"/>
                  </a:lnTo>
                  <a:lnTo>
                    <a:pt x="630" y="48"/>
                  </a:lnTo>
                  <a:lnTo>
                    <a:pt x="613" y="44"/>
                  </a:lnTo>
                  <a:lnTo>
                    <a:pt x="595" y="31"/>
                  </a:lnTo>
                  <a:lnTo>
                    <a:pt x="577" y="26"/>
                  </a:lnTo>
                  <a:lnTo>
                    <a:pt x="555" y="17"/>
                  </a:lnTo>
                  <a:lnTo>
                    <a:pt x="533" y="13"/>
                  </a:lnTo>
                  <a:lnTo>
                    <a:pt x="511" y="8"/>
                  </a:lnTo>
                  <a:lnTo>
                    <a:pt x="488" y="4"/>
                  </a:lnTo>
                  <a:lnTo>
                    <a:pt x="484" y="4"/>
                  </a:lnTo>
                  <a:lnTo>
                    <a:pt x="480" y="4"/>
                  </a:lnTo>
                  <a:lnTo>
                    <a:pt x="475" y="4"/>
                  </a:lnTo>
                  <a:lnTo>
                    <a:pt x="475" y="8"/>
                  </a:lnTo>
                  <a:lnTo>
                    <a:pt x="475" y="13"/>
                  </a:lnTo>
                  <a:lnTo>
                    <a:pt x="480" y="13"/>
                  </a:lnTo>
                  <a:lnTo>
                    <a:pt x="493" y="31"/>
                  </a:lnTo>
                  <a:lnTo>
                    <a:pt x="497" y="35"/>
                  </a:lnTo>
                  <a:lnTo>
                    <a:pt x="502" y="39"/>
                  </a:lnTo>
                  <a:lnTo>
                    <a:pt x="506" y="39"/>
                  </a:lnTo>
                  <a:lnTo>
                    <a:pt x="511" y="44"/>
                  </a:lnTo>
                  <a:lnTo>
                    <a:pt x="528" y="53"/>
                  </a:lnTo>
                  <a:lnTo>
                    <a:pt x="533" y="53"/>
                  </a:lnTo>
                  <a:lnTo>
                    <a:pt x="537" y="53"/>
                  </a:lnTo>
                  <a:lnTo>
                    <a:pt x="537" y="48"/>
                  </a:lnTo>
                  <a:lnTo>
                    <a:pt x="537" y="44"/>
                  </a:lnTo>
                  <a:lnTo>
                    <a:pt x="533" y="44"/>
                  </a:lnTo>
                  <a:lnTo>
                    <a:pt x="515" y="35"/>
                  </a:lnTo>
                  <a:lnTo>
                    <a:pt x="497" y="31"/>
                  </a:lnTo>
                  <a:lnTo>
                    <a:pt x="480" y="22"/>
                  </a:lnTo>
                  <a:lnTo>
                    <a:pt x="462" y="17"/>
                  </a:lnTo>
                  <a:lnTo>
                    <a:pt x="449" y="13"/>
                  </a:lnTo>
                  <a:lnTo>
                    <a:pt x="440" y="13"/>
                  </a:lnTo>
                  <a:lnTo>
                    <a:pt x="426" y="8"/>
                  </a:lnTo>
                  <a:lnTo>
                    <a:pt x="422" y="4"/>
                  </a:lnTo>
                  <a:lnTo>
                    <a:pt x="409" y="4"/>
                  </a:lnTo>
                  <a:lnTo>
                    <a:pt x="386" y="0"/>
                  </a:lnTo>
                  <a:lnTo>
                    <a:pt x="382" y="0"/>
                  </a:lnTo>
                  <a:lnTo>
                    <a:pt x="378" y="0"/>
                  </a:lnTo>
                  <a:lnTo>
                    <a:pt x="378" y="4"/>
                  </a:lnTo>
                  <a:lnTo>
                    <a:pt x="378" y="8"/>
                  </a:lnTo>
                  <a:lnTo>
                    <a:pt x="378" y="13"/>
                  </a:lnTo>
                  <a:lnTo>
                    <a:pt x="382" y="13"/>
                  </a:lnTo>
                  <a:lnTo>
                    <a:pt x="386" y="22"/>
                  </a:lnTo>
                  <a:lnTo>
                    <a:pt x="386" y="31"/>
                  </a:lnTo>
                  <a:lnTo>
                    <a:pt x="391" y="31"/>
                  </a:lnTo>
                  <a:lnTo>
                    <a:pt x="395" y="35"/>
                  </a:lnTo>
                  <a:lnTo>
                    <a:pt x="404" y="35"/>
                  </a:lnTo>
                  <a:lnTo>
                    <a:pt x="413" y="44"/>
                  </a:lnTo>
                  <a:lnTo>
                    <a:pt x="417" y="44"/>
                  </a:lnTo>
                  <a:lnTo>
                    <a:pt x="422" y="44"/>
                  </a:lnTo>
                  <a:lnTo>
                    <a:pt x="422" y="39"/>
                  </a:lnTo>
                  <a:lnTo>
                    <a:pt x="422" y="35"/>
                  </a:lnTo>
                  <a:lnTo>
                    <a:pt x="422" y="31"/>
                  </a:lnTo>
                  <a:lnTo>
                    <a:pt x="417" y="31"/>
                  </a:lnTo>
                  <a:lnTo>
                    <a:pt x="404" y="31"/>
                  </a:lnTo>
                  <a:lnTo>
                    <a:pt x="386" y="26"/>
                  </a:lnTo>
                  <a:lnTo>
                    <a:pt x="364" y="13"/>
                  </a:lnTo>
                  <a:lnTo>
                    <a:pt x="351" y="13"/>
                  </a:lnTo>
                  <a:lnTo>
                    <a:pt x="338" y="8"/>
                  </a:lnTo>
                  <a:lnTo>
                    <a:pt x="324" y="4"/>
                  </a:lnTo>
                  <a:lnTo>
                    <a:pt x="311" y="0"/>
                  </a:lnTo>
                  <a:lnTo>
                    <a:pt x="307" y="0"/>
                  </a:lnTo>
                  <a:lnTo>
                    <a:pt x="302" y="0"/>
                  </a:lnTo>
                  <a:lnTo>
                    <a:pt x="302" y="4"/>
                  </a:lnTo>
                  <a:lnTo>
                    <a:pt x="302" y="8"/>
                  </a:lnTo>
                  <a:lnTo>
                    <a:pt x="302" y="31"/>
                  </a:lnTo>
                  <a:lnTo>
                    <a:pt x="307" y="26"/>
                  </a:lnTo>
                  <a:lnTo>
                    <a:pt x="311" y="22"/>
                  </a:lnTo>
                  <a:lnTo>
                    <a:pt x="307" y="22"/>
                  </a:lnTo>
                  <a:lnTo>
                    <a:pt x="302" y="22"/>
                  </a:lnTo>
                  <a:lnTo>
                    <a:pt x="298" y="22"/>
                  </a:lnTo>
                  <a:lnTo>
                    <a:pt x="289" y="17"/>
                  </a:lnTo>
                  <a:lnTo>
                    <a:pt x="284" y="17"/>
                  </a:lnTo>
                  <a:lnTo>
                    <a:pt x="280" y="17"/>
                  </a:lnTo>
                  <a:lnTo>
                    <a:pt x="271" y="13"/>
                  </a:lnTo>
                  <a:lnTo>
                    <a:pt x="262" y="13"/>
                  </a:lnTo>
                  <a:lnTo>
                    <a:pt x="249" y="8"/>
                  </a:lnTo>
                  <a:lnTo>
                    <a:pt x="244" y="8"/>
                  </a:lnTo>
                  <a:lnTo>
                    <a:pt x="240" y="8"/>
                  </a:lnTo>
                  <a:lnTo>
                    <a:pt x="231" y="4"/>
                  </a:lnTo>
                  <a:lnTo>
                    <a:pt x="227" y="4"/>
                  </a:lnTo>
                  <a:lnTo>
                    <a:pt x="222" y="4"/>
                  </a:lnTo>
                  <a:lnTo>
                    <a:pt x="218" y="4"/>
                  </a:lnTo>
                  <a:lnTo>
                    <a:pt x="213" y="4"/>
                  </a:lnTo>
                  <a:lnTo>
                    <a:pt x="213" y="8"/>
                  </a:lnTo>
                  <a:lnTo>
                    <a:pt x="209" y="8"/>
                  </a:lnTo>
                  <a:lnTo>
                    <a:pt x="204" y="13"/>
                  </a:lnTo>
                  <a:lnTo>
                    <a:pt x="200" y="13"/>
                  </a:lnTo>
                  <a:lnTo>
                    <a:pt x="196" y="13"/>
                  </a:lnTo>
                  <a:lnTo>
                    <a:pt x="196" y="17"/>
                  </a:lnTo>
                  <a:lnTo>
                    <a:pt x="191" y="17"/>
                  </a:lnTo>
                  <a:lnTo>
                    <a:pt x="187" y="17"/>
                  </a:lnTo>
                  <a:lnTo>
                    <a:pt x="182" y="17"/>
                  </a:lnTo>
                  <a:lnTo>
                    <a:pt x="178" y="17"/>
                  </a:lnTo>
                  <a:lnTo>
                    <a:pt x="173" y="17"/>
                  </a:lnTo>
                  <a:lnTo>
                    <a:pt x="169" y="17"/>
                  </a:lnTo>
                  <a:lnTo>
                    <a:pt x="160" y="17"/>
                  </a:lnTo>
                  <a:lnTo>
                    <a:pt x="151" y="17"/>
                  </a:lnTo>
                  <a:lnTo>
                    <a:pt x="142" y="13"/>
                  </a:lnTo>
                  <a:lnTo>
                    <a:pt x="133" y="13"/>
                  </a:lnTo>
                  <a:lnTo>
                    <a:pt x="125" y="13"/>
                  </a:lnTo>
                  <a:lnTo>
                    <a:pt x="116" y="13"/>
                  </a:lnTo>
                  <a:lnTo>
                    <a:pt x="111" y="13"/>
                  </a:lnTo>
                  <a:lnTo>
                    <a:pt x="107" y="13"/>
                  </a:lnTo>
                  <a:lnTo>
                    <a:pt x="102" y="13"/>
                  </a:lnTo>
                  <a:lnTo>
                    <a:pt x="98" y="13"/>
                  </a:lnTo>
                  <a:lnTo>
                    <a:pt x="89" y="13"/>
                  </a:lnTo>
                  <a:lnTo>
                    <a:pt x="80" y="13"/>
                  </a:lnTo>
                  <a:lnTo>
                    <a:pt x="54" y="22"/>
                  </a:lnTo>
                  <a:lnTo>
                    <a:pt x="45" y="22"/>
                  </a:lnTo>
                  <a:lnTo>
                    <a:pt x="36" y="26"/>
                  </a:lnTo>
                  <a:lnTo>
                    <a:pt x="31" y="26"/>
                  </a:lnTo>
                  <a:lnTo>
                    <a:pt x="23" y="26"/>
                  </a:lnTo>
                  <a:lnTo>
                    <a:pt x="18" y="31"/>
                  </a:lnTo>
                  <a:lnTo>
                    <a:pt x="9" y="31"/>
                  </a:lnTo>
                  <a:lnTo>
                    <a:pt x="0" y="31"/>
                  </a:lnTo>
                  <a:lnTo>
                    <a:pt x="9" y="31"/>
                  </a:lnTo>
                  <a:lnTo>
                    <a:pt x="18" y="31"/>
                  </a:lnTo>
                  <a:lnTo>
                    <a:pt x="31" y="31"/>
                  </a:lnTo>
                  <a:lnTo>
                    <a:pt x="45" y="31"/>
                  </a:lnTo>
                  <a:lnTo>
                    <a:pt x="58" y="31"/>
                  </a:lnTo>
                  <a:lnTo>
                    <a:pt x="80" y="26"/>
                  </a:lnTo>
                  <a:lnTo>
                    <a:pt x="94" y="26"/>
                  </a:lnTo>
                  <a:lnTo>
                    <a:pt x="102" y="22"/>
                  </a:lnTo>
                  <a:lnTo>
                    <a:pt x="107" y="22"/>
                  </a:lnTo>
                  <a:lnTo>
                    <a:pt x="111" y="22"/>
                  </a:lnTo>
                  <a:lnTo>
                    <a:pt x="120" y="22"/>
                  </a:lnTo>
                  <a:lnTo>
                    <a:pt x="125" y="26"/>
                  </a:lnTo>
                  <a:lnTo>
                    <a:pt x="129" y="26"/>
                  </a:lnTo>
                  <a:lnTo>
                    <a:pt x="133" y="26"/>
                  </a:lnTo>
                  <a:lnTo>
                    <a:pt x="142" y="31"/>
                  </a:lnTo>
                  <a:lnTo>
                    <a:pt x="156" y="31"/>
                  </a:lnTo>
                  <a:lnTo>
                    <a:pt x="160" y="31"/>
                  </a:lnTo>
                  <a:lnTo>
                    <a:pt x="165" y="31"/>
                  </a:lnTo>
                  <a:lnTo>
                    <a:pt x="169" y="31"/>
                  </a:lnTo>
                  <a:lnTo>
                    <a:pt x="178" y="31"/>
                  </a:lnTo>
                  <a:lnTo>
                    <a:pt x="182" y="31"/>
                  </a:lnTo>
                  <a:lnTo>
                    <a:pt x="187" y="31"/>
                  </a:lnTo>
                  <a:lnTo>
                    <a:pt x="191" y="31"/>
                  </a:lnTo>
                  <a:lnTo>
                    <a:pt x="196" y="31"/>
                  </a:lnTo>
                  <a:lnTo>
                    <a:pt x="200" y="26"/>
                  </a:lnTo>
                  <a:lnTo>
                    <a:pt x="209" y="22"/>
                  </a:lnTo>
                  <a:lnTo>
                    <a:pt x="213" y="17"/>
                  </a:lnTo>
                  <a:lnTo>
                    <a:pt x="218" y="17"/>
                  </a:lnTo>
                  <a:lnTo>
                    <a:pt x="222" y="17"/>
                  </a:lnTo>
                  <a:lnTo>
                    <a:pt x="227" y="17"/>
                  </a:lnTo>
                  <a:lnTo>
                    <a:pt x="231" y="17"/>
                  </a:lnTo>
                  <a:lnTo>
                    <a:pt x="236" y="17"/>
                  </a:lnTo>
                  <a:lnTo>
                    <a:pt x="240" y="17"/>
                  </a:lnTo>
                  <a:lnTo>
                    <a:pt x="244" y="22"/>
                  </a:lnTo>
                  <a:lnTo>
                    <a:pt x="249" y="22"/>
                  </a:lnTo>
                  <a:lnTo>
                    <a:pt x="262" y="26"/>
                  </a:lnTo>
                  <a:lnTo>
                    <a:pt x="271" y="31"/>
                  </a:lnTo>
                  <a:lnTo>
                    <a:pt x="284" y="31"/>
                  </a:lnTo>
                  <a:lnTo>
                    <a:pt x="289" y="31"/>
                  </a:lnTo>
                  <a:lnTo>
                    <a:pt x="298" y="31"/>
                  </a:lnTo>
                  <a:lnTo>
                    <a:pt x="302" y="35"/>
                  </a:lnTo>
                  <a:lnTo>
                    <a:pt x="307" y="35"/>
                  </a:lnTo>
                  <a:lnTo>
                    <a:pt x="311" y="35"/>
                  </a:lnTo>
                  <a:lnTo>
                    <a:pt x="315" y="31"/>
                  </a:lnTo>
                  <a:lnTo>
                    <a:pt x="315" y="8"/>
                  </a:lnTo>
                  <a:lnTo>
                    <a:pt x="315" y="4"/>
                  </a:lnTo>
                  <a:lnTo>
                    <a:pt x="311" y="8"/>
                  </a:lnTo>
                  <a:lnTo>
                    <a:pt x="307" y="13"/>
                  </a:lnTo>
                  <a:lnTo>
                    <a:pt x="320" y="17"/>
                  </a:lnTo>
                  <a:lnTo>
                    <a:pt x="333" y="22"/>
                  </a:lnTo>
                  <a:lnTo>
                    <a:pt x="360" y="31"/>
                  </a:lnTo>
                  <a:lnTo>
                    <a:pt x="373" y="31"/>
                  </a:lnTo>
                  <a:lnTo>
                    <a:pt x="386" y="35"/>
                  </a:lnTo>
                  <a:lnTo>
                    <a:pt x="400" y="39"/>
                  </a:lnTo>
                  <a:lnTo>
                    <a:pt x="417" y="44"/>
                  </a:lnTo>
                  <a:lnTo>
                    <a:pt x="422" y="44"/>
                  </a:lnTo>
                  <a:lnTo>
                    <a:pt x="422" y="39"/>
                  </a:lnTo>
                  <a:lnTo>
                    <a:pt x="422" y="35"/>
                  </a:lnTo>
                  <a:lnTo>
                    <a:pt x="422" y="31"/>
                  </a:lnTo>
                  <a:lnTo>
                    <a:pt x="409" y="31"/>
                  </a:lnTo>
                  <a:lnTo>
                    <a:pt x="404" y="26"/>
                  </a:lnTo>
                  <a:lnTo>
                    <a:pt x="404" y="22"/>
                  </a:lnTo>
                  <a:lnTo>
                    <a:pt x="400" y="22"/>
                  </a:lnTo>
                  <a:lnTo>
                    <a:pt x="395" y="17"/>
                  </a:lnTo>
                  <a:lnTo>
                    <a:pt x="391" y="13"/>
                  </a:lnTo>
                  <a:lnTo>
                    <a:pt x="391" y="8"/>
                  </a:lnTo>
                  <a:lnTo>
                    <a:pt x="391" y="4"/>
                  </a:lnTo>
                  <a:lnTo>
                    <a:pt x="386" y="4"/>
                  </a:lnTo>
                  <a:lnTo>
                    <a:pt x="386" y="8"/>
                  </a:lnTo>
                  <a:lnTo>
                    <a:pt x="386" y="13"/>
                  </a:lnTo>
                  <a:lnTo>
                    <a:pt x="382" y="13"/>
                  </a:lnTo>
                  <a:lnTo>
                    <a:pt x="386" y="13"/>
                  </a:lnTo>
                  <a:lnTo>
                    <a:pt x="404" y="17"/>
                  </a:lnTo>
                  <a:lnTo>
                    <a:pt x="426" y="22"/>
                  </a:lnTo>
                  <a:lnTo>
                    <a:pt x="435" y="22"/>
                  </a:lnTo>
                  <a:lnTo>
                    <a:pt x="444" y="26"/>
                  </a:lnTo>
                  <a:lnTo>
                    <a:pt x="453" y="31"/>
                  </a:lnTo>
                  <a:lnTo>
                    <a:pt x="462" y="31"/>
                  </a:lnTo>
                  <a:lnTo>
                    <a:pt x="493" y="44"/>
                  </a:lnTo>
                  <a:lnTo>
                    <a:pt x="511" y="48"/>
                  </a:lnTo>
                  <a:lnTo>
                    <a:pt x="528" y="53"/>
                  </a:lnTo>
                  <a:lnTo>
                    <a:pt x="533" y="53"/>
                  </a:lnTo>
                  <a:lnTo>
                    <a:pt x="533" y="57"/>
                  </a:lnTo>
                  <a:lnTo>
                    <a:pt x="533" y="53"/>
                  </a:lnTo>
                  <a:lnTo>
                    <a:pt x="537" y="53"/>
                  </a:lnTo>
                  <a:lnTo>
                    <a:pt x="542" y="48"/>
                  </a:lnTo>
                  <a:lnTo>
                    <a:pt x="537" y="48"/>
                  </a:lnTo>
                  <a:lnTo>
                    <a:pt x="537" y="44"/>
                  </a:lnTo>
                  <a:lnTo>
                    <a:pt x="519" y="31"/>
                  </a:lnTo>
                  <a:lnTo>
                    <a:pt x="515" y="31"/>
                  </a:lnTo>
                  <a:lnTo>
                    <a:pt x="511" y="31"/>
                  </a:lnTo>
                  <a:lnTo>
                    <a:pt x="506" y="26"/>
                  </a:lnTo>
                  <a:lnTo>
                    <a:pt x="502" y="17"/>
                  </a:lnTo>
                  <a:lnTo>
                    <a:pt x="493" y="4"/>
                  </a:lnTo>
                  <a:lnTo>
                    <a:pt x="488" y="4"/>
                  </a:lnTo>
                  <a:lnTo>
                    <a:pt x="484" y="4"/>
                  </a:lnTo>
                  <a:lnTo>
                    <a:pt x="484" y="8"/>
                  </a:lnTo>
                  <a:lnTo>
                    <a:pt x="480" y="13"/>
                  </a:lnTo>
                  <a:lnTo>
                    <a:pt x="484" y="13"/>
                  </a:lnTo>
                  <a:lnTo>
                    <a:pt x="511" y="22"/>
                  </a:lnTo>
                  <a:lnTo>
                    <a:pt x="528" y="26"/>
                  </a:lnTo>
                  <a:lnTo>
                    <a:pt x="551" y="31"/>
                  </a:lnTo>
                  <a:lnTo>
                    <a:pt x="568" y="39"/>
                  </a:lnTo>
                  <a:lnTo>
                    <a:pt x="586" y="48"/>
                  </a:lnTo>
                  <a:lnTo>
                    <a:pt x="608" y="53"/>
                  </a:lnTo>
                  <a:lnTo>
                    <a:pt x="626" y="66"/>
                  </a:lnTo>
                  <a:lnTo>
                    <a:pt x="644" y="71"/>
                  </a:lnTo>
                  <a:lnTo>
                    <a:pt x="648" y="75"/>
                  </a:lnTo>
                  <a:lnTo>
                    <a:pt x="653" y="75"/>
                  </a:lnTo>
                  <a:lnTo>
                    <a:pt x="653" y="71"/>
                  </a:lnTo>
                  <a:lnTo>
                    <a:pt x="653" y="66"/>
                  </a:lnTo>
                  <a:lnTo>
                    <a:pt x="653" y="62"/>
                  </a:lnTo>
                  <a:lnTo>
                    <a:pt x="546" y="8"/>
                  </a:lnTo>
                  <a:lnTo>
                    <a:pt x="542" y="8"/>
                  </a:lnTo>
                  <a:lnTo>
                    <a:pt x="537" y="13"/>
                  </a:lnTo>
                  <a:lnTo>
                    <a:pt x="537" y="17"/>
                  </a:lnTo>
                  <a:lnTo>
                    <a:pt x="542" y="22"/>
                  </a:lnTo>
                  <a:lnTo>
                    <a:pt x="564" y="26"/>
                  </a:lnTo>
                  <a:lnTo>
                    <a:pt x="586" y="31"/>
                  </a:lnTo>
                  <a:lnTo>
                    <a:pt x="604" y="35"/>
                  </a:lnTo>
                  <a:lnTo>
                    <a:pt x="622" y="39"/>
                  </a:lnTo>
                  <a:lnTo>
                    <a:pt x="639" y="48"/>
                  </a:lnTo>
                  <a:lnTo>
                    <a:pt x="657" y="53"/>
                  </a:lnTo>
                  <a:lnTo>
                    <a:pt x="697" y="71"/>
                  </a:lnTo>
                  <a:lnTo>
                    <a:pt x="701" y="71"/>
                  </a:lnTo>
                  <a:lnTo>
                    <a:pt x="706" y="71"/>
                  </a:lnTo>
                  <a:lnTo>
                    <a:pt x="706" y="66"/>
                  </a:lnTo>
                  <a:lnTo>
                    <a:pt x="706" y="62"/>
                  </a:lnTo>
                  <a:lnTo>
                    <a:pt x="679" y="48"/>
                  </a:lnTo>
                  <a:lnTo>
                    <a:pt x="657" y="35"/>
                  </a:lnTo>
                  <a:lnTo>
                    <a:pt x="653" y="31"/>
                  </a:lnTo>
                  <a:lnTo>
                    <a:pt x="639" y="26"/>
                  </a:lnTo>
                  <a:lnTo>
                    <a:pt x="630" y="17"/>
                  </a:lnTo>
                  <a:lnTo>
                    <a:pt x="617" y="8"/>
                  </a:lnTo>
                  <a:lnTo>
                    <a:pt x="613" y="13"/>
                  </a:lnTo>
                  <a:lnTo>
                    <a:pt x="613" y="17"/>
                  </a:lnTo>
                  <a:lnTo>
                    <a:pt x="617" y="22"/>
                  </a:lnTo>
                  <a:lnTo>
                    <a:pt x="635" y="26"/>
                  </a:lnTo>
                  <a:lnTo>
                    <a:pt x="653" y="31"/>
                  </a:lnTo>
                  <a:lnTo>
                    <a:pt x="684" y="48"/>
                  </a:lnTo>
                  <a:lnTo>
                    <a:pt x="697" y="53"/>
                  </a:lnTo>
                  <a:lnTo>
                    <a:pt x="715" y="62"/>
                  </a:lnTo>
                  <a:lnTo>
                    <a:pt x="732" y="66"/>
                  </a:lnTo>
                  <a:lnTo>
                    <a:pt x="750" y="66"/>
                  </a:lnTo>
                  <a:lnTo>
                    <a:pt x="755" y="66"/>
                  </a:lnTo>
                  <a:lnTo>
                    <a:pt x="759" y="66"/>
                  </a:lnTo>
                  <a:lnTo>
                    <a:pt x="759" y="62"/>
                  </a:lnTo>
                  <a:lnTo>
                    <a:pt x="755" y="57"/>
                  </a:lnTo>
                  <a:lnTo>
                    <a:pt x="728" y="48"/>
                  </a:lnTo>
                  <a:lnTo>
                    <a:pt x="706" y="31"/>
                  </a:lnTo>
                  <a:lnTo>
                    <a:pt x="693" y="26"/>
                  </a:lnTo>
                  <a:lnTo>
                    <a:pt x="684" y="17"/>
                  </a:lnTo>
                  <a:lnTo>
                    <a:pt x="670" y="13"/>
                  </a:lnTo>
                  <a:lnTo>
                    <a:pt x="657" y="4"/>
                  </a:lnTo>
                  <a:lnTo>
                    <a:pt x="657" y="0"/>
                  </a:lnTo>
                  <a:lnTo>
                    <a:pt x="653" y="0"/>
                  </a:lnTo>
                  <a:lnTo>
                    <a:pt x="653" y="4"/>
                  </a:lnTo>
                  <a:lnTo>
                    <a:pt x="653" y="8"/>
                  </a:lnTo>
                  <a:lnTo>
                    <a:pt x="653" y="13"/>
                  </a:lnTo>
                  <a:lnTo>
                    <a:pt x="675" y="17"/>
                  </a:lnTo>
                  <a:lnTo>
                    <a:pt x="693" y="22"/>
                  </a:lnTo>
                  <a:lnTo>
                    <a:pt x="715" y="31"/>
                  </a:lnTo>
                  <a:lnTo>
                    <a:pt x="732" y="35"/>
                  </a:lnTo>
                  <a:lnTo>
                    <a:pt x="755" y="44"/>
                  </a:lnTo>
                  <a:lnTo>
                    <a:pt x="772" y="48"/>
                  </a:lnTo>
                  <a:lnTo>
                    <a:pt x="786" y="62"/>
                  </a:lnTo>
                  <a:lnTo>
                    <a:pt x="803" y="66"/>
                  </a:lnTo>
                  <a:lnTo>
                    <a:pt x="808" y="66"/>
                  </a:lnTo>
                  <a:lnTo>
                    <a:pt x="812" y="66"/>
                  </a:lnTo>
                  <a:lnTo>
                    <a:pt x="812" y="62"/>
                  </a:lnTo>
                  <a:lnTo>
                    <a:pt x="808" y="62"/>
                  </a:lnTo>
                  <a:lnTo>
                    <a:pt x="808" y="57"/>
                  </a:lnTo>
                  <a:lnTo>
                    <a:pt x="786" y="48"/>
                  </a:lnTo>
                  <a:lnTo>
                    <a:pt x="764" y="35"/>
                  </a:lnTo>
                  <a:lnTo>
                    <a:pt x="755" y="31"/>
                  </a:lnTo>
                  <a:lnTo>
                    <a:pt x="741" y="22"/>
                  </a:lnTo>
                  <a:lnTo>
                    <a:pt x="741" y="17"/>
                  </a:lnTo>
                  <a:lnTo>
                    <a:pt x="737" y="13"/>
                  </a:lnTo>
                  <a:lnTo>
                    <a:pt x="724" y="8"/>
                  </a:lnTo>
                  <a:lnTo>
                    <a:pt x="719" y="13"/>
                  </a:lnTo>
                  <a:lnTo>
                    <a:pt x="724" y="17"/>
                  </a:lnTo>
                  <a:lnTo>
                    <a:pt x="728" y="17"/>
                  </a:lnTo>
                  <a:lnTo>
                    <a:pt x="737" y="22"/>
                  </a:lnTo>
                  <a:lnTo>
                    <a:pt x="746" y="26"/>
                  </a:lnTo>
                  <a:lnTo>
                    <a:pt x="759" y="31"/>
                  </a:lnTo>
                  <a:lnTo>
                    <a:pt x="772" y="35"/>
                  </a:lnTo>
                  <a:lnTo>
                    <a:pt x="786" y="39"/>
                  </a:lnTo>
                  <a:lnTo>
                    <a:pt x="795" y="48"/>
                  </a:lnTo>
                  <a:lnTo>
                    <a:pt x="817" y="57"/>
                  </a:lnTo>
                  <a:lnTo>
                    <a:pt x="821" y="62"/>
                  </a:lnTo>
                  <a:lnTo>
                    <a:pt x="826" y="57"/>
                  </a:lnTo>
                  <a:lnTo>
                    <a:pt x="826" y="53"/>
                  </a:lnTo>
                  <a:lnTo>
                    <a:pt x="826" y="48"/>
                  </a:lnTo>
                  <a:lnTo>
                    <a:pt x="808" y="39"/>
                  </a:lnTo>
                  <a:lnTo>
                    <a:pt x="795" y="31"/>
                  </a:lnTo>
                  <a:lnTo>
                    <a:pt x="790" y="31"/>
                  </a:lnTo>
                  <a:lnTo>
                    <a:pt x="786" y="26"/>
                  </a:lnTo>
                  <a:lnTo>
                    <a:pt x="777" y="22"/>
                  </a:lnTo>
                  <a:lnTo>
                    <a:pt x="772" y="13"/>
                  </a:lnTo>
                  <a:lnTo>
                    <a:pt x="768" y="13"/>
                  </a:lnTo>
                  <a:lnTo>
                    <a:pt x="764" y="17"/>
                  </a:lnTo>
                  <a:lnTo>
                    <a:pt x="764" y="22"/>
                  </a:lnTo>
                  <a:lnTo>
                    <a:pt x="768" y="22"/>
                  </a:lnTo>
                  <a:lnTo>
                    <a:pt x="768" y="26"/>
                  </a:lnTo>
                  <a:lnTo>
                    <a:pt x="777" y="31"/>
                  </a:lnTo>
                  <a:lnTo>
                    <a:pt x="790" y="31"/>
                  </a:lnTo>
                  <a:lnTo>
                    <a:pt x="812" y="44"/>
                  </a:lnTo>
                  <a:lnTo>
                    <a:pt x="835" y="53"/>
                  </a:lnTo>
                  <a:lnTo>
                    <a:pt x="852" y="66"/>
                  </a:lnTo>
                  <a:lnTo>
                    <a:pt x="857" y="66"/>
                  </a:lnTo>
                  <a:lnTo>
                    <a:pt x="861" y="66"/>
                  </a:lnTo>
                  <a:lnTo>
                    <a:pt x="861" y="62"/>
                  </a:lnTo>
                  <a:lnTo>
                    <a:pt x="861" y="57"/>
                  </a:lnTo>
                  <a:lnTo>
                    <a:pt x="861" y="53"/>
                  </a:lnTo>
                  <a:lnTo>
                    <a:pt x="843" y="44"/>
                  </a:lnTo>
                  <a:lnTo>
                    <a:pt x="826" y="35"/>
                  </a:lnTo>
                  <a:lnTo>
                    <a:pt x="821" y="31"/>
                  </a:lnTo>
                  <a:lnTo>
                    <a:pt x="812" y="26"/>
                  </a:lnTo>
                  <a:lnTo>
                    <a:pt x="808" y="22"/>
                  </a:lnTo>
                  <a:lnTo>
                    <a:pt x="799" y="13"/>
                  </a:lnTo>
                  <a:lnTo>
                    <a:pt x="795" y="13"/>
                  </a:lnTo>
                  <a:lnTo>
                    <a:pt x="790" y="13"/>
                  </a:lnTo>
                  <a:lnTo>
                    <a:pt x="790" y="17"/>
                  </a:lnTo>
                  <a:lnTo>
                    <a:pt x="790" y="22"/>
                  </a:lnTo>
                  <a:lnTo>
                    <a:pt x="830" y="35"/>
                  </a:lnTo>
                  <a:lnTo>
                    <a:pt x="861" y="48"/>
                  </a:lnTo>
                  <a:lnTo>
                    <a:pt x="879" y="57"/>
                  </a:lnTo>
                  <a:lnTo>
                    <a:pt x="897" y="66"/>
                  </a:lnTo>
                  <a:lnTo>
                    <a:pt x="901" y="66"/>
                  </a:lnTo>
                  <a:lnTo>
                    <a:pt x="906" y="62"/>
                  </a:lnTo>
                  <a:lnTo>
                    <a:pt x="906" y="57"/>
                  </a:lnTo>
                  <a:lnTo>
                    <a:pt x="906" y="53"/>
                  </a:lnTo>
                  <a:lnTo>
                    <a:pt x="901" y="53"/>
                  </a:lnTo>
                  <a:lnTo>
                    <a:pt x="866" y="31"/>
                  </a:lnTo>
                  <a:lnTo>
                    <a:pt x="848" y="22"/>
                  </a:lnTo>
                  <a:lnTo>
                    <a:pt x="826" y="8"/>
                  </a:lnTo>
                  <a:lnTo>
                    <a:pt x="826" y="13"/>
                  </a:lnTo>
                  <a:lnTo>
                    <a:pt x="835" y="13"/>
                  </a:lnTo>
                  <a:lnTo>
                    <a:pt x="843" y="17"/>
                  </a:lnTo>
                  <a:lnTo>
                    <a:pt x="852" y="17"/>
                  </a:lnTo>
                  <a:lnTo>
                    <a:pt x="861" y="22"/>
                  </a:lnTo>
                  <a:lnTo>
                    <a:pt x="866" y="26"/>
                  </a:lnTo>
                  <a:lnTo>
                    <a:pt x="874" y="26"/>
                  </a:lnTo>
                  <a:lnTo>
                    <a:pt x="879" y="26"/>
                  </a:lnTo>
                  <a:lnTo>
                    <a:pt x="892" y="26"/>
                  </a:lnTo>
                  <a:lnTo>
                    <a:pt x="897" y="26"/>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90" name="Google Shape;490;p35"/>
            <p:cNvSpPr/>
            <p:nvPr/>
          </p:nvSpPr>
          <p:spPr>
            <a:xfrm>
              <a:off x="3016" y="3765"/>
              <a:ext cx="62" cy="58"/>
            </a:xfrm>
            <a:custGeom>
              <a:avLst/>
              <a:gdLst/>
              <a:ahLst/>
              <a:cxnLst/>
              <a:rect l="l" t="t" r="r" b="b"/>
              <a:pathLst>
                <a:path w="62" h="58" extrusionOk="0">
                  <a:moveTo>
                    <a:pt x="0" y="0"/>
                  </a:moveTo>
                  <a:lnTo>
                    <a:pt x="0" y="0"/>
                  </a:lnTo>
                  <a:lnTo>
                    <a:pt x="0" y="4"/>
                  </a:lnTo>
                  <a:lnTo>
                    <a:pt x="4" y="9"/>
                  </a:lnTo>
                  <a:lnTo>
                    <a:pt x="4" y="13"/>
                  </a:lnTo>
                  <a:lnTo>
                    <a:pt x="4" y="22"/>
                  </a:lnTo>
                  <a:lnTo>
                    <a:pt x="9" y="22"/>
                  </a:lnTo>
                  <a:lnTo>
                    <a:pt x="13" y="26"/>
                  </a:lnTo>
                  <a:lnTo>
                    <a:pt x="18" y="31"/>
                  </a:lnTo>
                  <a:lnTo>
                    <a:pt x="22" y="31"/>
                  </a:lnTo>
                  <a:lnTo>
                    <a:pt x="22" y="35"/>
                  </a:lnTo>
                  <a:lnTo>
                    <a:pt x="35" y="40"/>
                  </a:lnTo>
                  <a:lnTo>
                    <a:pt x="40" y="40"/>
                  </a:lnTo>
                  <a:lnTo>
                    <a:pt x="53" y="44"/>
                  </a:lnTo>
                  <a:lnTo>
                    <a:pt x="58" y="49"/>
                  </a:lnTo>
                  <a:lnTo>
                    <a:pt x="62" y="53"/>
                  </a:lnTo>
                  <a:lnTo>
                    <a:pt x="58" y="53"/>
                  </a:lnTo>
                  <a:lnTo>
                    <a:pt x="58" y="58"/>
                  </a:lnTo>
                  <a:lnTo>
                    <a:pt x="49" y="58"/>
                  </a:lnTo>
                  <a:lnTo>
                    <a:pt x="40" y="49"/>
                  </a:lnTo>
                  <a:lnTo>
                    <a:pt x="31" y="44"/>
                  </a:lnTo>
                  <a:lnTo>
                    <a:pt x="22" y="40"/>
                  </a:lnTo>
                  <a:lnTo>
                    <a:pt x="13" y="35"/>
                  </a:lnTo>
                  <a:lnTo>
                    <a:pt x="9" y="31"/>
                  </a:lnTo>
                  <a:lnTo>
                    <a:pt x="9" y="26"/>
                  </a:lnTo>
                  <a:lnTo>
                    <a:pt x="4" y="22"/>
                  </a:lnTo>
                  <a:lnTo>
                    <a:pt x="4" y="18"/>
                  </a:lnTo>
                  <a:lnTo>
                    <a:pt x="0" y="9"/>
                  </a:lnTo>
                  <a:lnTo>
                    <a:pt x="0" y="4"/>
                  </a:lnTo>
                  <a:lnTo>
                    <a:pt x="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91" name="Google Shape;491;p35"/>
            <p:cNvSpPr/>
            <p:nvPr/>
          </p:nvSpPr>
          <p:spPr>
            <a:xfrm>
              <a:off x="3020" y="3805"/>
              <a:ext cx="36" cy="18"/>
            </a:xfrm>
            <a:custGeom>
              <a:avLst/>
              <a:gdLst/>
              <a:ahLst/>
              <a:cxnLst/>
              <a:rect l="l" t="t" r="r" b="b"/>
              <a:pathLst>
                <a:path w="36" h="18" extrusionOk="0">
                  <a:moveTo>
                    <a:pt x="0" y="0"/>
                  </a:moveTo>
                  <a:lnTo>
                    <a:pt x="0" y="0"/>
                  </a:lnTo>
                  <a:lnTo>
                    <a:pt x="0" y="4"/>
                  </a:lnTo>
                  <a:lnTo>
                    <a:pt x="5" y="4"/>
                  </a:lnTo>
                  <a:lnTo>
                    <a:pt x="9" y="9"/>
                  </a:lnTo>
                  <a:lnTo>
                    <a:pt x="14" y="9"/>
                  </a:lnTo>
                  <a:lnTo>
                    <a:pt x="18" y="13"/>
                  </a:lnTo>
                  <a:lnTo>
                    <a:pt x="23" y="13"/>
                  </a:lnTo>
                  <a:lnTo>
                    <a:pt x="36" y="13"/>
                  </a:lnTo>
                  <a:lnTo>
                    <a:pt x="36" y="18"/>
                  </a:lnTo>
                  <a:lnTo>
                    <a:pt x="31" y="18"/>
                  </a:lnTo>
                  <a:lnTo>
                    <a:pt x="23" y="18"/>
                  </a:lnTo>
                  <a:lnTo>
                    <a:pt x="18" y="18"/>
                  </a:lnTo>
                  <a:lnTo>
                    <a:pt x="14" y="18"/>
                  </a:lnTo>
                  <a:lnTo>
                    <a:pt x="9" y="13"/>
                  </a:lnTo>
                  <a:lnTo>
                    <a:pt x="5" y="9"/>
                  </a:lnTo>
                  <a:lnTo>
                    <a:pt x="0" y="4"/>
                  </a:lnTo>
                  <a:lnTo>
                    <a:pt x="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92" name="Google Shape;492;p35"/>
            <p:cNvSpPr/>
            <p:nvPr/>
          </p:nvSpPr>
          <p:spPr>
            <a:xfrm>
              <a:off x="3029" y="3818"/>
              <a:ext cx="40" cy="22"/>
            </a:xfrm>
            <a:custGeom>
              <a:avLst/>
              <a:gdLst/>
              <a:ahLst/>
              <a:cxnLst/>
              <a:rect l="l" t="t" r="r" b="b"/>
              <a:pathLst>
                <a:path w="40" h="22" extrusionOk="0">
                  <a:moveTo>
                    <a:pt x="5" y="18"/>
                  </a:moveTo>
                  <a:lnTo>
                    <a:pt x="5" y="18"/>
                  </a:lnTo>
                  <a:lnTo>
                    <a:pt x="9" y="13"/>
                  </a:lnTo>
                  <a:lnTo>
                    <a:pt x="18" y="9"/>
                  </a:lnTo>
                  <a:lnTo>
                    <a:pt x="22" y="9"/>
                  </a:lnTo>
                  <a:lnTo>
                    <a:pt x="27" y="5"/>
                  </a:lnTo>
                  <a:lnTo>
                    <a:pt x="31" y="0"/>
                  </a:lnTo>
                  <a:lnTo>
                    <a:pt x="36" y="0"/>
                  </a:lnTo>
                  <a:lnTo>
                    <a:pt x="40" y="0"/>
                  </a:lnTo>
                  <a:lnTo>
                    <a:pt x="40" y="5"/>
                  </a:lnTo>
                  <a:lnTo>
                    <a:pt x="36" y="9"/>
                  </a:lnTo>
                  <a:lnTo>
                    <a:pt x="27" y="18"/>
                  </a:lnTo>
                  <a:lnTo>
                    <a:pt x="22" y="18"/>
                  </a:lnTo>
                  <a:lnTo>
                    <a:pt x="14" y="22"/>
                  </a:lnTo>
                  <a:lnTo>
                    <a:pt x="5" y="22"/>
                  </a:lnTo>
                  <a:lnTo>
                    <a:pt x="0" y="22"/>
                  </a:lnTo>
                  <a:lnTo>
                    <a:pt x="0" y="18"/>
                  </a:lnTo>
                  <a:lnTo>
                    <a:pt x="5" y="1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93" name="Google Shape;493;p35"/>
            <p:cNvSpPr/>
            <p:nvPr/>
          </p:nvSpPr>
          <p:spPr>
            <a:xfrm>
              <a:off x="3171" y="3587"/>
              <a:ext cx="53" cy="93"/>
            </a:xfrm>
            <a:custGeom>
              <a:avLst/>
              <a:gdLst/>
              <a:ahLst/>
              <a:cxnLst/>
              <a:rect l="l" t="t" r="r" b="b"/>
              <a:pathLst>
                <a:path w="53" h="93" extrusionOk="0">
                  <a:moveTo>
                    <a:pt x="45" y="0"/>
                  </a:moveTo>
                  <a:lnTo>
                    <a:pt x="45" y="0"/>
                  </a:lnTo>
                  <a:lnTo>
                    <a:pt x="45" y="5"/>
                  </a:lnTo>
                  <a:lnTo>
                    <a:pt x="45" y="14"/>
                  </a:lnTo>
                  <a:lnTo>
                    <a:pt x="49" y="18"/>
                  </a:lnTo>
                  <a:lnTo>
                    <a:pt x="49" y="22"/>
                  </a:lnTo>
                  <a:lnTo>
                    <a:pt x="53" y="31"/>
                  </a:lnTo>
                  <a:lnTo>
                    <a:pt x="53" y="36"/>
                  </a:lnTo>
                  <a:lnTo>
                    <a:pt x="53" y="40"/>
                  </a:lnTo>
                  <a:lnTo>
                    <a:pt x="49" y="49"/>
                  </a:lnTo>
                  <a:lnTo>
                    <a:pt x="49" y="53"/>
                  </a:lnTo>
                  <a:lnTo>
                    <a:pt x="45" y="53"/>
                  </a:lnTo>
                  <a:lnTo>
                    <a:pt x="45" y="58"/>
                  </a:lnTo>
                  <a:lnTo>
                    <a:pt x="45" y="62"/>
                  </a:lnTo>
                  <a:lnTo>
                    <a:pt x="40" y="67"/>
                  </a:lnTo>
                  <a:lnTo>
                    <a:pt x="36" y="71"/>
                  </a:lnTo>
                  <a:lnTo>
                    <a:pt x="27" y="76"/>
                  </a:lnTo>
                  <a:lnTo>
                    <a:pt x="22" y="80"/>
                  </a:lnTo>
                  <a:lnTo>
                    <a:pt x="14" y="85"/>
                  </a:lnTo>
                  <a:lnTo>
                    <a:pt x="0" y="93"/>
                  </a:lnTo>
                  <a:lnTo>
                    <a:pt x="0" y="89"/>
                  </a:lnTo>
                  <a:lnTo>
                    <a:pt x="9" y="89"/>
                  </a:lnTo>
                  <a:lnTo>
                    <a:pt x="14" y="85"/>
                  </a:lnTo>
                  <a:lnTo>
                    <a:pt x="18" y="80"/>
                  </a:lnTo>
                  <a:lnTo>
                    <a:pt x="27" y="71"/>
                  </a:lnTo>
                  <a:lnTo>
                    <a:pt x="27" y="67"/>
                  </a:lnTo>
                  <a:lnTo>
                    <a:pt x="36" y="62"/>
                  </a:lnTo>
                  <a:lnTo>
                    <a:pt x="40" y="53"/>
                  </a:lnTo>
                  <a:lnTo>
                    <a:pt x="45" y="45"/>
                  </a:lnTo>
                  <a:lnTo>
                    <a:pt x="45" y="36"/>
                  </a:lnTo>
                  <a:lnTo>
                    <a:pt x="45" y="22"/>
                  </a:lnTo>
                  <a:lnTo>
                    <a:pt x="45" y="18"/>
                  </a:lnTo>
                  <a:lnTo>
                    <a:pt x="45" y="14"/>
                  </a:lnTo>
                  <a:lnTo>
                    <a:pt x="45" y="5"/>
                  </a:lnTo>
                  <a:lnTo>
                    <a:pt x="40" y="0"/>
                  </a:lnTo>
                  <a:lnTo>
                    <a:pt x="45"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94" name="Google Shape;494;p35"/>
            <p:cNvSpPr/>
            <p:nvPr/>
          </p:nvSpPr>
          <p:spPr>
            <a:xfrm>
              <a:off x="3216" y="3587"/>
              <a:ext cx="22" cy="49"/>
            </a:xfrm>
            <a:custGeom>
              <a:avLst/>
              <a:gdLst/>
              <a:ahLst/>
              <a:cxnLst/>
              <a:rect l="l" t="t" r="r" b="b"/>
              <a:pathLst>
                <a:path w="22" h="49" extrusionOk="0">
                  <a:moveTo>
                    <a:pt x="0" y="0"/>
                  </a:moveTo>
                  <a:lnTo>
                    <a:pt x="0" y="0"/>
                  </a:lnTo>
                  <a:lnTo>
                    <a:pt x="8" y="5"/>
                  </a:lnTo>
                  <a:lnTo>
                    <a:pt x="8" y="9"/>
                  </a:lnTo>
                  <a:lnTo>
                    <a:pt x="13" y="9"/>
                  </a:lnTo>
                  <a:lnTo>
                    <a:pt x="17" y="18"/>
                  </a:lnTo>
                  <a:lnTo>
                    <a:pt x="22" y="22"/>
                  </a:lnTo>
                  <a:lnTo>
                    <a:pt x="17" y="31"/>
                  </a:lnTo>
                  <a:lnTo>
                    <a:pt x="17" y="36"/>
                  </a:lnTo>
                  <a:lnTo>
                    <a:pt x="17" y="40"/>
                  </a:lnTo>
                  <a:lnTo>
                    <a:pt x="17" y="45"/>
                  </a:lnTo>
                  <a:lnTo>
                    <a:pt x="17" y="49"/>
                  </a:lnTo>
                  <a:lnTo>
                    <a:pt x="13" y="49"/>
                  </a:lnTo>
                  <a:lnTo>
                    <a:pt x="13" y="40"/>
                  </a:lnTo>
                  <a:lnTo>
                    <a:pt x="13" y="36"/>
                  </a:lnTo>
                  <a:lnTo>
                    <a:pt x="13" y="31"/>
                  </a:lnTo>
                  <a:lnTo>
                    <a:pt x="13" y="22"/>
                  </a:lnTo>
                  <a:lnTo>
                    <a:pt x="8" y="18"/>
                  </a:lnTo>
                  <a:lnTo>
                    <a:pt x="4" y="14"/>
                  </a:lnTo>
                  <a:lnTo>
                    <a:pt x="0" y="9"/>
                  </a:lnTo>
                  <a:lnTo>
                    <a:pt x="0" y="5"/>
                  </a:lnTo>
                  <a:lnTo>
                    <a:pt x="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95" name="Google Shape;495;p35"/>
            <p:cNvSpPr/>
            <p:nvPr/>
          </p:nvSpPr>
          <p:spPr>
            <a:xfrm>
              <a:off x="3056" y="3694"/>
              <a:ext cx="160" cy="40"/>
            </a:xfrm>
            <a:custGeom>
              <a:avLst/>
              <a:gdLst/>
              <a:ahLst/>
              <a:cxnLst/>
              <a:rect l="l" t="t" r="r" b="b"/>
              <a:pathLst>
                <a:path w="160" h="40" extrusionOk="0">
                  <a:moveTo>
                    <a:pt x="160" y="9"/>
                  </a:moveTo>
                  <a:lnTo>
                    <a:pt x="160" y="9"/>
                  </a:lnTo>
                  <a:lnTo>
                    <a:pt x="146" y="13"/>
                  </a:lnTo>
                  <a:lnTo>
                    <a:pt x="142" y="13"/>
                  </a:lnTo>
                  <a:lnTo>
                    <a:pt x="137" y="13"/>
                  </a:lnTo>
                  <a:lnTo>
                    <a:pt x="129" y="13"/>
                  </a:lnTo>
                  <a:lnTo>
                    <a:pt x="115" y="13"/>
                  </a:lnTo>
                  <a:lnTo>
                    <a:pt x="106" y="13"/>
                  </a:lnTo>
                  <a:lnTo>
                    <a:pt x="93" y="13"/>
                  </a:lnTo>
                  <a:lnTo>
                    <a:pt x="71" y="13"/>
                  </a:lnTo>
                  <a:lnTo>
                    <a:pt x="53" y="13"/>
                  </a:lnTo>
                  <a:lnTo>
                    <a:pt x="44" y="13"/>
                  </a:lnTo>
                  <a:lnTo>
                    <a:pt x="35" y="18"/>
                  </a:lnTo>
                  <a:lnTo>
                    <a:pt x="26" y="18"/>
                  </a:lnTo>
                  <a:lnTo>
                    <a:pt x="18" y="22"/>
                  </a:lnTo>
                  <a:lnTo>
                    <a:pt x="13" y="31"/>
                  </a:lnTo>
                  <a:lnTo>
                    <a:pt x="0" y="40"/>
                  </a:lnTo>
                  <a:lnTo>
                    <a:pt x="0" y="26"/>
                  </a:lnTo>
                  <a:lnTo>
                    <a:pt x="9" y="18"/>
                  </a:lnTo>
                  <a:lnTo>
                    <a:pt x="13" y="18"/>
                  </a:lnTo>
                  <a:lnTo>
                    <a:pt x="18" y="13"/>
                  </a:lnTo>
                  <a:lnTo>
                    <a:pt x="18" y="9"/>
                  </a:lnTo>
                  <a:lnTo>
                    <a:pt x="22" y="9"/>
                  </a:lnTo>
                  <a:lnTo>
                    <a:pt x="31" y="9"/>
                  </a:lnTo>
                  <a:lnTo>
                    <a:pt x="35" y="4"/>
                  </a:lnTo>
                  <a:lnTo>
                    <a:pt x="40" y="4"/>
                  </a:lnTo>
                  <a:lnTo>
                    <a:pt x="53" y="4"/>
                  </a:lnTo>
                  <a:lnTo>
                    <a:pt x="71" y="4"/>
                  </a:lnTo>
                  <a:lnTo>
                    <a:pt x="75" y="4"/>
                  </a:lnTo>
                  <a:lnTo>
                    <a:pt x="80" y="4"/>
                  </a:lnTo>
                  <a:lnTo>
                    <a:pt x="93" y="4"/>
                  </a:lnTo>
                  <a:lnTo>
                    <a:pt x="106" y="0"/>
                  </a:lnTo>
                  <a:lnTo>
                    <a:pt x="111" y="0"/>
                  </a:lnTo>
                  <a:lnTo>
                    <a:pt x="120" y="0"/>
                  </a:lnTo>
                  <a:lnTo>
                    <a:pt x="124" y="0"/>
                  </a:lnTo>
                  <a:lnTo>
                    <a:pt x="129" y="0"/>
                  </a:lnTo>
                  <a:lnTo>
                    <a:pt x="142" y="4"/>
                  </a:lnTo>
                  <a:lnTo>
                    <a:pt x="142" y="9"/>
                  </a:lnTo>
                  <a:lnTo>
                    <a:pt x="146" y="9"/>
                  </a:lnTo>
                  <a:lnTo>
                    <a:pt x="155" y="9"/>
                  </a:lnTo>
                  <a:lnTo>
                    <a:pt x="160"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96" name="Google Shape;496;p35"/>
            <p:cNvSpPr/>
            <p:nvPr/>
          </p:nvSpPr>
          <p:spPr>
            <a:xfrm>
              <a:off x="3056" y="3698"/>
              <a:ext cx="22" cy="22"/>
            </a:xfrm>
            <a:custGeom>
              <a:avLst/>
              <a:gdLst/>
              <a:ahLst/>
              <a:cxnLst/>
              <a:rect l="l" t="t" r="r" b="b"/>
              <a:pathLst>
                <a:path w="22" h="22" extrusionOk="0">
                  <a:moveTo>
                    <a:pt x="22" y="9"/>
                  </a:moveTo>
                  <a:lnTo>
                    <a:pt x="22" y="9"/>
                  </a:lnTo>
                  <a:lnTo>
                    <a:pt x="18" y="14"/>
                  </a:lnTo>
                  <a:lnTo>
                    <a:pt x="9" y="14"/>
                  </a:lnTo>
                  <a:lnTo>
                    <a:pt x="4" y="14"/>
                  </a:lnTo>
                  <a:lnTo>
                    <a:pt x="0" y="18"/>
                  </a:lnTo>
                  <a:lnTo>
                    <a:pt x="0" y="22"/>
                  </a:lnTo>
                  <a:lnTo>
                    <a:pt x="0" y="18"/>
                  </a:lnTo>
                  <a:lnTo>
                    <a:pt x="9" y="9"/>
                  </a:lnTo>
                  <a:lnTo>
                    <a:pt x="13" y="5"/>
                  </a:lnTo>
                  <a:lnTo>
                    <a:pt x="13" y="0"/>
                  </a:lnTo>
                  <a:lnTo>
                    <a:pt x="18" y="0"/>
                  </a:lnTo>
                  <a:lnTo>
                    <a:pt x="22" y="0"/>
                  </a:lnTo>
                  <a:lnTo>
                    <a:pt x="22" y="5"/>
                  </a:lnTo>
                  <a:lnTo>
                    <a:pt x="22"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97" name="Google Shape;497;p35"/>
            <p:cNvSpPr/>
            <p:nvPr/>
          </p:nvSpPr>
          <p:spPr>
            <a:xfrm>
              <a:off x="2985" y="3685"/>
              <a:ext cx="80" cy="93"/>
            </a:xfrm>
            <a:custGeom>
              <a:avLst/>
              <a:gdLst/>
              <a:ahLst/>
              <a:cxnLst/>
              <a:rect l="l" t="t" r="r" b="b"/>
              <a:pathLst>
                <a:path w="80" h="93" extrusionOk="0">
                  <a:moveTo>
                    <a:pt x="80" y="9"/>
                  </a:moveTo>
                  <a:lnTo>
                    <a:pt x="80" y="9"/>
                  </a:lnTo>
                  <a:lnTo>
                    <a:pt x="75" y="13"/>
                  </a:lnTo>
                  <a:lnTo>
                    <a:pt x="75" y="18"/>
                  </a:lnTo>
                  <a:lnTo>
                    <a:pt x="71" y="27"/>
                  </a:lnTo>
                  <a:lnTo>
                    <a:pt x="66" y="31"/>
                  </a:lnTo>
                  <a:lnTo>
                    <a:pt x="66" y="35"/>
                  </a:lnTo>
                  <a:lnTo>
                    <a:pt x="62" y="40"/>
                  </a:lnTo>
                  <a:lnTo>
                    <a:pt x="58" y="44"/>
                  </a:lnTo>
                  <a:lnTo>
                    <a:pt x="53" y="44"/>
                  </a:lnTo>
                  <a:lnTo>
                    <a:pt x="49" y="49"/>
                  </a:lnTo>
                  <a:lnTo>
                    <a:pt x="40" y="53"/>
                  </a:lnTo>
                  <a:lnTo>
                    <a:pt x="40" y="58"/>
                  </a:lnTo>
                  <a:lnTo>
                    <a:pt x="35" y="58"/>
                  </a:lnTo>
                  <a:lnTo>
                    <a:pt x="22" y="66"/>
                  </a:lnTo>
                  <a:lnTo>
                    <a:pt x="18" y="66"/>
                  </a:lnTo>
                  <a:lnTo>
                    <a:pt x="18" y="71"/>
                  </a:lnTo>
                  <a:lnTo>
                    <a:pt x="9" y="75"/>
                  </a:lnTo>
                  <a:lnTo>
                    <a:pt x="9" y="84"/>
                  </a:lnTo>
                  <a:lnTo>
                    <a:pt x="4" y="84"/>
                  </a:lnTo>
                  <a:lnTo>
                    <a:pt x="0" y="93"/>
                  </a:lnTo>
                  <a:lnTo>
                    <a:pt x="0" y="84"/>
                  </a:lnTo>
                  <a:lnTo>
                    <a:pt x="4" y="80"/>
                  </a:lnTo>
                  <a:lnTo>
                    <a:pt x="4" y="71"/>
                  </a:lnTo>
                  <a:lnTo>
                    <a:pt x="9" y="66"/>
                  </a:lnTo>
                  <a:lnTo>
                    <a:pt x="13" y="58"/>
                  </a:lnTo>
                  <a:lnTo>
                    <a:pt x="18" y="53"/>
                  </a:lnTo>
                  <a:lnTo>
                    <a:pt x="18" y="49"/>
                  </a:lnTo>
                  <a:lnTo>
                    <a:pt x="22" y="49"/>
                  </a:lnTo>
                  <a:lnTo>
                    <a:pt x="26" y="49"/>
                  </a:lnTo>
                  <a:lnTo>
                    <a:pt x="35" y="44"/>
                  </a:lnTo>
                  <a:lnTo>
                    <a:pt x="35" y="40"/>
                  </a:lnTo>
                  <a:lnTo>
                    <a:pt x="40" y="35"/>
                  </a:lnTo>
                  <a:lnTo>
                    <a:pt x="49" y="31"/>
                  </a:lnTo>
                  <a:lnTo>
                    <a:pt x="53" y="27"/>
                  </a:lnTo>
                  <a:lnTo>
                    <a:pt x="58" y="22"/>
                  </a:lnTo>
                  <a:lnTo>
                    <a:pt x="62" y="18"/>
                  </a:lnTo>
                  <a:lnTo>
                    <a:pt x="71" y="9"/>
                  </a:lnTo>
                  <a:lnTo>
                    <a:pt x="71" y="4"/>
                  </a:lnTo>
                  <a:lnTo>
                    <a:pt x="71" y="0"/>
                  </a:lnTo>
                  <a:lnTo>
                    <a:pt x="75" y="0"/>
                  </a:lnTo>
                  <a:lnTo>
                    <a:pt x="80" y="0"/>
                  </a:lnTo>
                  <a:lnTo>
                    <a:pt x="80" y="4"/>
                  </a:lnTo>
                  <a:lnTo>
                    <a:pt x="80"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98" name="Google Shape;498;p35"/>
            <p:cNvSpPr/>
            <p:nvPr/>
          </p:nvSpPr>
          <p:spPr>
            <a:xfrm>
              <a:off x="3011" y="3729"/>
              <a:ext cx="23" cy="31"/>
            </a:xfrm>
            <a:custGeom>
              <a:avLst/>
              <a:gdLst/>
              <a:ahLst/>
              <a:cxnLst/>
              <a:rect l="l" t="t" r="r" b="b"/>
              <a:pathLst>
                <a:path w="23" h="31" extrusionOk="0">
                  <a:moveTo>
                    <a:pt x="23" y="9"/>
                  </a:moveTo>
                  <a:lnTo>
                    <a:pt x="23" y="9"/>
                  </a:lnTo>
                  <a:lnTo>
                    <a:pt x="14" y="27"/>
                  </a:lnTo>
                  <a:lnTo>
                    <a:pt x="14" y="31"/>
                  </a:lnTo>
                  <a:lnTo>
                    <a:pt x="9" y="31"/>
                  </a:lnTo>
                  <a:lnTo>
                    <a:pt x="5" y="31"/>
                  </a:lnTo>
                  <a:lnTo>
                    <a:pt x="0" y="31"/>
                  </a:lnTo>
                  <a:lnTo>
                    <a:pt x="0" y="27"/>
                  </a:lnTo>
                  <a:lnTo>
                    <a:pt x="0" y="22"/>
                  </a:lnTo>
                  <a:lnTo>
                    <a:pt x="9" y="5"/>
                  </a:lnTo>
                  <a:lnTo>
                    <a:pt x="9" y="0"/>
                  </a:lnTo>
                  <a:lnTo>
                    <a:pt x="14" y="0"/>
                  </a:lnTo>
                  <a:lnTo>
                    <a:pt x="18" y="0"/>
                  </a:lnTo>
                  <a:lnTo>
                    <a:pt x="23" y="0"/>
                  </a:lnTo>
                  <a:lnTo>
                    <a:pt x="23" y="5"/>
                  </a:lnTo>
                  <a:lnTo>
                    <a:pt x="23"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499" name="Google Shape;499;p35"/>
            <p:cNvSpPr/>
            <p:nvPr/>
          </p:nvSpPr>
          <p:spPr>
            <a:xfrm>
              <a:off x="3034" y="3716"/>
              <a:ext cx="13" cy="40"/>
            </a:xfrm>
            <a:custGeom>
              <a:avLst/>
              <a:gdLst/>
              <a:ahLst/>
              <a:cxnLst/>
              <a:rect l="l" t="t" r="r" b="b"/>
              <a:pathLst>
                <a:path w="13" h="40" extrusionOk="0">
                  <a:moveTo>
                    <a:pt x="13" y="9"/>
                  </a:moveTo>
                  <a:lnTo>
                    <a:pt x="13" y="9"/>
                  </a:lnTo>
                  <a:lnTo>
                    <a:pt x="13" y="13"/>
                  </a:lnTo>
                  <a:lnTo>
                    <a:pt x="13" y="18"/>
                  </a:lnTo>
                  <a:lnTo>
                    <a:pt x="9" y="18"/>
                  </a:lnTo>
                  <a:lnTo>
                    <a:pt x="9" y="27"/>
                  </a:lnTo>
                  <a:lnTo>
                    <a:pt x="9" y="35"/>
                  </a:lnTo>
                  <a:lnTo>
                    <a:pt x="4" y="40"/>
                  </a:lnTo>
                  <a:lnTo>
                    <a:pt x="0" y="35"/>
                  </a:lnTo>
                  <a:lnTo>
                    <a:pt x="0" y="31"/>
                  </a:lnTo>
                  <a:lnTo>
                    <a:pt x="0" y="27"/>
                  </a:lnTo>
                  <a:lnTo>
                    <a:pt x="0" y="22"/>
                  </a:lnTo>
                  <a:lnTo>
                    <a:pt x="0" y="18"/>
                  </a:lnTo>
                  <a:lnTo>
                    <a:pt x="4" y="13"/>
                  </a:lnTo>
                  <a:lnTo>
                    <a:pt x="4" y="4"/>
                  </a:lnTo>
                  <a:lnTo>
                    <a:pt x="4" y="0"/>
                  </a:lnTo>
                  <a:lnTo>
                    <a:pt x="9" y="0"/>
                  </a:lnTo>
                  <a:lnTo>
                    <a:pt x="13" y="0"/>
                  </a:lnTo>
                  <a:lnTo>
                    <a:pt x="13" y="4"/>
                  </a:lnTo>
                  <a:lnTo>
                    <a:pt x="13"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00" name="Google Shape;500;p35"/>
            <p:cNvSpPr/>
            <p:nvPr/>
          </p:nvSpPr>
          <p:spPr>
            <a:xfrm>
              <a:off x="2994" y="3694"/>
              <a:ext cx="80" cy="66"/>
            </a:xfrm>
            <a:custGeom>
              <a:avLst/>
              <a:gdLst/>
              <a:ahLst/>
              <a:cxnLst/>
              <a:rect l="l" t="t" r="r" b="b"/>
              <a:pathLst>
                <a:path w="80" h="66" extrusionOk="0">
                  <a:moveTo>
                    <a:pt x="80" y="13"/>
                  </a:moveTo>
                  <a:lnTo>
                    <a:pt x="80" y="13"/>
                  </a:lnTo>
                  <a:lnTo>
                    <a:pt x="75" y="18"/>
                  </a:lnTo>
                  <a:lnTo>
                    <a:pt x="71" y="18"/>
                  </a:lnTo>
                  <a:lnTo>
                    <a:pt x="71" y="22"/>
                  </a:lnTo>
                  <a:lnTo>
                    <a:pt x="66" y="31"/>
                  </a:lnTo>
                  <a:lnTo>
                    <a:pt x="62" y="35"/>
                  </a:lnTo>
                  <a:lnTo>
                    <a:pt x="62" y="40"/>
                  </a:lnTo>
                  <a:lnTo>
                    <a:pt x="57" y="44"/>
                  </a:lnTo>
                  <a:lnTo>
                    <a:pt x="53" y="44"/>
                  </a:lnTo>
                  <a:lnTo>
                    <a:pt x="49" y="49"/>
                  </a:lnTo>
                  <a:lnTo>
                    <a:pt x="44" y="53"/>
                  </a:lnTo>
                  <a:lnTo>
                    <a:pt x="40" y="53"/>
                  </a:lnTo>
                  <a:lnTo>
                    <a:pt x="26" y="57"/>
                  </a:lnTo>
                  <a:lnTo>
                    <a:pt x="17" y="57"/>
                  </a:lnTo>
                  <a:lnTo>
                    <a:pt x="13" y="62"/>
                  </a:lnTo>
                  <a:lnTo>
                    <a:pt x="4" y="66"/>
                  </a:lnTo>
                  <a:lnTo>
                    <a:pt x="0" y="66"/>
                  </a:lnTo>
                  <a:lnTo>
                    <a:pt x="0" y="62"/>
                  </a:lnTo>
                  <a:lnTo>
                    <a:pt x="4" y="62"/>
                  </a:lnTo>
                  <a:lnTo>
                    <a:pt x="9" y="57"/>
                  </a:lnTo>
                  <a:lnTo>
                    <a:pt x="17" y="57"/>
                  </a:lnTo>
                  <a:lnTo>
                    <a:pt x="26" y="53"/>
                  </a:lnTo>
                  <a:lnTo>
                    <a:pt x="26" y="49"/>
                  </a:lnTo>
                  <a:lnTo>
                    <a:pt x="31" y="49"/>
                  </a:lnTo>
                  <a:lnTo>
                    <a:pt x="40" y="44"/>
                  </a:lnTo>
                  <a:lnTo>
                    <a:pt x="40" y="40"/>
                  </a:lnTo>
                  <a:lnTo>
                    <a:pt x="44" y="40"/>
                  </a:lnTo>
                  <a:lnTo>
                    <a:pt x="49" y="35"/>
                  </a:lnTo>
                  <a:lnTo>
                    <a:pt x="49" y="26"/>
                  </a:lnTo>
                  <a:lnTo>
                    <a:pt x="53" y="22"/>
                  </a:lnTo>
                  <a:lnTo>
                    <a:pt x="57" y="18"/>
                  </a:lnTo>
                  <a:lnTo>
                    <a:pt x="62" y="13"/>
                  </a:lnTo>
                  <a:lnTo>
                    <a:pt x="62" y="9"/>
                  </a:lnTo>
                  <a:lnTo>
                    <a:pt x="62" y="4"/>
                  </a:lnTo>
                  <a:lnTo>
                    <a:pt x="71" y="0"/>
                  </a:lnTo>
                  <a:lnTo>
                    <a:pt x="75" y="0"/>
                  </a:lnTo>
                  <a:lnTo>
                    <a:pt x="80" y="0"/>
                  </a:lnTo>
                  <a:lnTo>
                    <a:pt x="80" y="4"/>
                  </a:lnTo>
                  <a:lnTo>
                    <a:pt x="80" y="9"/>
                  </a:lnTo>
                  <a:lnTo>
                    <a:pt x="80" y="13"/>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01" name="Google Shape;501;p35"/>
            <p:cNvSpPr/>
            <p:nvPr/>
          </p:nvSpPr>
          <p:spPr>
            <a:xfrm>
              <a:off x="3056" y="3667"/>
              <a:ext cx="58" cy="27"/>
            </a:xfrm>
            <a:custGeom>
              <a:avLst/>
              <a:gdLst/>
              <a:ahLst/>
              <a:cxnLst/>
              <a:rect l="l" t="t" r="r" b="b"/>
              <a:pathLst>
                <a:path w="58" h="27" extrusionOk="0">
                  <a:moveTo>
                    <a:pt x="0" y="27"/>
                  </a:moveTo>
                  <a:lnTo>
                    <a:pt x="0" y="27"/>
                  </a:lnTo>
                  <a:lnTo>
                    <a:pt x="4" y="18"/>
                  </a:lnTo>
                  <a:lnTo>
                    <a:pt x="9" y="9"/>
                  </a:lnTo>
                  <a:lnTo>
                    <a:pt x="13" y="9"/>
                  </a:lnTo>
                  <a:lnTo>
                    <a:pt x="18" y="9"/>
                  </a:lnTo>
                  <a:lnTo>
                    <a:pt x="22" y="5"/>
                  </a:lnTo>
                  <a:lnTo>
                    <a:pt x="31" y="5"/>
                  </a:lnTo>
                  <a:lnTo>
                    <a:pt x="35" y="5"/>
                  </a:lnTo>
                  <a:lnTo>
                    <a:pt x="49" y="0"/>
                  </a:lnTo>
                  <a:lnTo>
                    <a:pt x="53" y="0"/>
                  </a:lnTo>
                  <a:lnTo>
                    <a:pt x="58" y="0"/>
                  </a:lnTo>
                  <a:lnTo>
                    <a:pt x="49" y="5"/>
                  </a:lnTo>
                  <a:lnTo>
                    <a:pt x="35" y="9"/>
                  </a:lnTo>
                  <a:lnTo>
                    <a:pt x="31" y="13"/>
                  </a:lnTo>
                  <a:lnTo>
                    <a:pt x="18" y="18"/>
                  </a:lnTo>
                  <a:lnTo>
                    <a:pt x="18" y="22"/>
                  </a:lnTo>
                  <a:lnTo>
                    <a:pt x="13" y="22"/>
                  </a:lnTo>
                  <a:lnTo>
                    <a:pt x="9" y="27"/>
                  </a:lnTo>
                  <a:lnTo>
                    <a:pt x="4" y="27"/>
                  </a:lnTo>
                  <a:lnTo>
                    <a:pt x="0" y="2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02" name="Google Shape;502;p35"/>
            <p:cNvSpPr/>
            <p:nvPr/>
          </p:nvSpPr>
          <p:spPr>
            <a:xfrm>
              <a:off x="3318" y="3867"/>
              <a:ext cx="48" cy="27"/>
            </a:xfrm>
            <a:custGeom>
              <a:avLst/>
              <a:gdLst/>
              <a:ahLst/>
              <a:cxnLst/>
              <a:rect l="l" t="t" r="r" b="b"/>
              <a:pathLst>
                <a:path w="48" h="27" extrusionOk="0">
                  <a:moveTo>
                    <a:pt x="0" y="22"/>
                  </a:moveTo>
                  <a:lnTo>
                    <a:pt x="0" y="22"/>
                  </a:lnTo>
                  <a:lnTo>
                    <a:pt x="4" y="18"/>
                  </a:lnTo>
                  <a:lnTo>
                    <a:pt x="13" y="9"/>
                  </a:lnTo>
                  <a:lnTo>
                    <a:pt x="17" y="9"/>
                  </a:lnTo>
                  <a:lnTo>
                    <a:pt x="17" y="4"/>
                  </a:lnTo>
                  <a:lnTo>
                    <a:pt x="26" y="0"/>
                  </a:lnTo>
                  <a:lnTo>
                    <a:pt x="31" y="0"/>
                  </a:lnTo>
                  <a:lnTo>
                    <a:pt x="35" y="0"/>
                  </a:lnTo>
                  <a:lnTo>
                    <a:pt x="40" y="0"/>
                  </a:lnTo>
                  <a:lnTo>
                    <a:pt x="48" y="0"/>
                  </a:lnTo>
                  <a:lnTo>
                    <a:pt x="40" y="0"/>
                  </a:lnTo>
                  <a:lnTo>
                    <a:pt x="35" y="4"/>
                  </a:lnTo>
                  <a:lnTo>
                    <a:pt x="26" y="9"/>
                  </a:lnTo>
                  <a:lnTo>
                    <a:pt x="13" y="13"/>
                  </a:lnTo>
                  <a:lnTo>
                    <a:pt x="4" y="18"/>
                  </a:lnTo>
                  <a:lnTo>
                    <a:pt x="0" y="27"/>
                  </a:lnTo>
                  <a:lnTo>
                    <a:pt x="0" y="22"/>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03" name="Google Shape;503;p35"/>
            <p:cNvSpPr/>
            <p:nvPr/>
          </p:nvSpPr>
          <p:spPr>
            <a:xfrm>
              <a:off x="2838" y="3783"/>
              <a:ext cx="63" cy="13"/>
            </a:xfrm>
            <a:custGeom>
              <a:avLst/>
              <a:gdLst/>
              <a:ahLst/>
              <a:cxnLst/>
              <a:rect l="l" t="t" r="r" b="b"/>
              <a:pathLst>
                <a:path w="63" h="13" extrusionOk="0">
                  <a:moveTo>
                    <a:pt x="0" y="8"/>
                  </a:moveTo>
                  <a:lnTo>
                    <a:pt x="0" y="8"/>
                  </a:lnTo>
                  <a:lnTo>
                    <a:pt x="9" y="4"/>
                  </a:lnTo>
                  <a:lnTo>
                    <a:pt x="18" y="4"/>
                  </a:lnTo>
                  <a:lnTo>
                    <a:pt x="23" y="4"/>
                  </a:lnTo>
                  <a:lnTo>
                    <a:pt x="32" y="4"/>
                  </a:lnTo>
                  <a:lnTo>
                    <a:pt x="40" y="4"/>
                  </a:lnTo>
                  <a:lnTo>
                    <a:pt x="45" y="0"/>
                  </a:lnTo>
                  <a:lnTo>
                    <a:pt x="54" y="0"/>
                  </a:lnTo>
                  <a:lnTo>
                    <a:pt x="58" y="4"/>
                  </a:lnTo>
                  <a:lnTo>
                    <a:pt x="63" y="4"/>
                  </a:lnTo>
                  <a:lnTo>
                    <a:pt x="63" y="8"/>
                  </a:lnTo>
                  <a:lnTo>
                    <a:pt x="58" y="8"/>
                  </a:lnTo>
                  <a:lnTo>
                    <a:pt x="54" y="8"/>
                  </a:lnTo>
                  <a:lnTo>
                    <a:pt x="40" y="8"/>
                  </a:lnTo>
                  <a:lnTo>
                    <a:pt x="32" y="8"/>
                  </a:lnTo>
                  <a:lnTo>
                    <a:pt x="23" y="8"/>
                  </a:lnTo>
                  <a:lnTo>
                    <a:pt x="18" y="8"/>
                  </a:lnTo>
                  <a:lnTo>
                    <a:pt x="9" y="8"/>
                  </a:lnTo>
                  <a:lnTo>
                    <a:pt x="5" y="8"/>
                  </a:lnTo>
                  <a:lnTo>
                    <a:pt x="0" y="13"/>
                  </a:lnTo>
                  <a:lnTo>
                    <a:pt x="0" y="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04" name="Google Shape;504;p35"/>
            <p:cNvSpPr/>
            <p:nvPr/>
          </p:nvSpPr>
          <p:spPr>
            <a:xfrm>
              <a:off x="2794" y="3791"/>
              <a:ext cx="40" cy="14"/>
            </a:xfrm>
            <a:custGeom>
              <a:avLst/>
              <a:gdLst/>
              <a:ahLst/>
              <a:cxnLst/>
              <a:rect l="l" t="t" r="r" b="b"/>
              <a:pathLst>
                <a:path w="40" h="14" extrusionOk="0">
                  <a:moveTo>
                    <a:pt x="0" y="9"/>
                  </a:moveTo>
                  <a:lnTo>
                    <a:pt x="0" y="9"/>
                  </a:lnTo>
                  <a:lnTo>
                    <a:pt x="9" y="9"/>
                  </a:lnTo>
                  <a:lnTo>
                    <a:pt x="13" y="9"/>
                  </a:lnTo>
                  <a:lnTo>
                    <a:pt x="13" y="5"/>
                  </a:lnTo>
                  <a:lnTo>
                    <a:pt x="18" y="5"/>
                  </a:lnTo>
                  <a:lnTo>
                    <a:pt x="22" y="0"/>
                  </a:lnTo>
                  <a:lnTo>
                    <a:pt x="27" y="0"/>
                  </a:lnTo>
                  <a:lnTo>
                    <a:pt x="31" y="0"/>
                  </a:lnTo>
                  <a:lnTo>
                    <a:pt x="36" y="0"/>
                  </a:lnTo>
                  <a:lnTo>
                    <a:pt x="40" y="5"/>
                  </a:lnTo>
                  <a:lnTo>
                    <a:pt x="40" y="9"/>
                  </a:lnTo>
                  <a:lnTo>
                    <a:pt x="40" y="14"/>
                  </a:lnTo>
                  <a:lnTo>
                    <a:pt x="36" y="14"/>
                  </a:lnTo>
                  <a:lnTo>
                    <a:pt x="31" y="14"/>
                  </a:lnTo>
                  <a:lnTo>
                    <a:pt x="27" y="14"/>
                  </a:lnTo>
                  <a:lnTo>
                    <a:pt x="22" y="14"/>
                  </a:lnTo>
                  <a:lnTo>
                    <a:pt x="18" y="14"/>
                  </a:lnTo>
                  <a:lnTo>
                    <a:pt x="13" y="14"/>
                  </a:lnTo>
                  <a:lnTo>
                    <a:pt x="9" y="14"/>
                  </a:lnTo>
                  <a:lnTo>
                    <a:pt x="5" y="14"/>
                  </a:lnTo>
                  <a:lnTo>
                    <a:pt x="0" y="14"/>
                  </a:lnTo>
                  <a:lnTo>
                    <a:pt x="0"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05" name="Google Shape;505;p35"/>
            <p:cNvSpPr/>
            <p:nvPr/>
          </p:nvSpPr>
          <p:spPr>
            <a:xfrm>
              <a:off x="3282" y="3876"/>
              <a:ext cx="36" cy="18"/>
            </a:xfrm>
            <a:custGeom>
              <a:avLst/>
              <a:gdLst/>
              <a:ahLst/>
              <a:cxnLst/>
              <a:rect l="l" t="t" r="r" b="b"/>
              <a:pathLst>
                <a:path w="36" h="18" extrusionOk="0">
                  <a:moveTo>
                    <a:pt x="9" y="4"/>
                  </a:moveTo>
                  <a:lnTo>
                    <a:pt x="9" y="4"/>
                  </a:lnTo>
                  <a:lnTo>
                    <a:pt x="13" y="4"/>
                  </a:lnTo>
                  <a:lnTo>
                    <a:pt x="18" y="4"/>
                  </a:lnTo>
                  <a:lnTo>
                    <a:pt x="18" y="0"/>
                  </a:lnTo>
                  <a:lnTo>
                    <a:pt x="22" y="0"/>
                  </a:lnTo>
                  <a:lnTo>
                    <a:pt x="27" y="0"/>
                  </a:lnTo>
                  <a:lnTo>
                    <a:pt x="31" y="0"/>
                  </a:lnTo>
                  <a:lnTo>
                    <a:pt x="36" y="0"/>
                  </a:lnTo>
                  <a:lnTo>
                    <a:pt x="36" y="4"/>
                  </a:lnTo>
                  <a:lnTo>
                    <a:pt x="36" y="9"/>
                  </a:lnTo>
                  <a:lnTo>
                    <a:pt x="36" y="13"/>
                  </a:lnTo>
                  <a:lnTo>
                    <a:pt x="31" y="13"/>
                  </a:lnTo>
                  <a:lnTo>
                    <a:pt x="31" y="18"/>
                  </a:lnTo>
                  <a:lnTo>
                    <a:pt x="27" y="18"/>
                  </a:lnTo>
                  <a:lnTo>
                    <a:pt x="22" y="18"/>
                  </a:lnTo>
                  <a:lnTo>
                    <a:pt x="18" y="18"/>
                  </a:lnTo>
                  <a:lnTo>
                    <a:pt x="13" y="18"/>
                  </a:lnTo>
                  <a:lnTo>
                    <a:pt x="9" y="18"/>
                  </a:lnTo>
                  <a:lnTo>
                    <a:pt x="5" y="18"/>
                  </a:lnTo>
                  <a:lnTo>
                    <a:pt x="0" y="13"/>
                  </a:lnTo>
                  <a:lnTo>
                    <a:pt x="5" y="9"/>
                  </a:lnTo>
                  <a:lnTo>
                    <a:pt x="9"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06" name="Google Shape;506;p35"/>
            <p:cNvSpPr/>
            <p:nvPr/>
          </p:nvSpPr>
          <p:spPr>
            <a:xfrm>
              <a:off x="3358" y="3849"/>
              <a:ext cx="22" cy="13"/>
            </a:xfrm>
            <a:custGeom>
              <a:avLst/>
              <a:gdLst/>
              <a:ahLst/>
              <a:cxnLst/>
              <a:rect l="l" t="t" r="r" b="b"/>
              <a:pathLst>
                <a:path w="22" h="13" extrusionOk="0">
                  <a:moveTo>
                    <a:pt x="8" y="0"/>
                  </a:moveTo>
                  <a:lnTo>
                    <a:pt x="8" y="0"/>
                  </a:lnTo>
                  <a:lnTo>
                    <a:pt x="13" y="0"/>
                  </a:lnTo>
                  <a:lnTo>
                    <a:pt x="17" y="0"/>
                  </a:lnTo>
                  <a:lnTo>
                    <a:pt x="22" y="5"/>
                  </a:lnTo>
                  <a:lnTo>
                    <a:pt x="22" y="9"/>
                  </a:lnTo>
                  <a:lnTo>
                    <a:pt x="17" y="13"/>
                  </a:lnTo>
                  <a:lnTo>
                    <a:pt x="13" y="13"/>
                  </a:lnTo>
                  <a:lnTo>
                    <a:pt x="8" y="13"/>
                  </a:lnTo>
                  <a:lnTo>
                    <a:pt x="4" y="13"/>
                  </a:lnTo>
                  <a:lnTo>
                    <a:pt x="4" y="9"/>
                  </a:lnTo>
                  <a:lnTo>
                    <a:pt x="0" y="9"/>
                  </a:lnTo>
                  <a:lnTo>
                    <a:pt x="0" y="5"/>
                  </a:lnTo>
                  <a:lnTo>
                    <a:pt x="4" y="5"/>
                  </a:lnTo>
                  <a:lnTo>
                    <a:pt x="4" y="0"/>
                  </a:lnTo>
                  <a:lnTo>
                    <a:pt x="8"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07" name="Google Shape;507;p35"/>
            <p:cNvSpPr/>
            <p:nvPr/>
          </p:nvSpPr>
          <p:spPr>
            <a:xfrm>
              <a:off x="3304" y="3911"/>
              <a:ext cx="196" cy="45"/>
            </a:xfrm>
            <a:custGeom>
              <a:avLst/>
              <a:gdLst/>
              <a:ahLst/>
              <a:cxnLst/>
              <a:rect l="l" t="t" r="r" b="b"/>
              <a:pathLst>
                <a:path w="196" h="45" extrusionOk="0">
                  <a:moveTo>
                    <a:pt x="9" y="31"/>
                  </a:moveTo>
                  <a:lnTo>
                    <a:pt x="9" y="31"/>
                  </a:lnTo>
                  <a:lnTo>
                    <a:pt x="14" y="31"/>
                  </a:lnTo>
                  <a:lnTo>
                    <a:pt x="14" y="36"/>
                  </a:lnTo>
                  <a:lnTo>
                    <a:pt x="18" y="36"/>
                  </a:lnTo>
                  <a:lnTo>
                    <a:pt x="27" y="36"/>
                  </a:lnTo>
                  <a:lnTo>
                    <a:pt x="31" y="31"/>
                  </a:lnTo>
                  <a:lnTo>
                    <a:pt x="36" y="27"/>
                  </a:lnTo>
                  <a:lnTo>
                    <a:pt x="40" y="22"/>
                  </a:lnTo>
                  <a:lnTo>
                    <a:pt x="49" y="18"/>
                  </a:lnTo>
                  <a:lnTo>
                    <a:pt x="67" y="14"/>
                  </a:lnTo>
                  <a:lnTo>
                    <a:pt x="80" y="9"/>
                  </a:lnTo>
                  <a:lnTo>
                    <a:pt x="94" y="5"/>
                  </a:lnTo>
                  <a:lnTo>
                    <a:pt x="107" y="0"/>
                  </a:lnTo>
                  <a:lnTo>
                    <a:pt x="116" y="0"/>
                  </a:lnTo>
                  <a:lnTo>
                    <a:pt x="125" y="0"/>
                  </a:lnTo>
                  <a:lnTo>
                    <a:pt x="138" y="0"/>
                  </a:lnTo>
                  <a:lnTo>
                    <a:pt x="147" y="0"/>
                  </a:lnTo>
                  <a:lnTo>
                    <a:pt x="156" y="0"/>
                  </a:lnTo>
                  <a:lnTo>
                    <a:pt x="165" y="5"/>
                  </a:lnTo>
                  <a:lnTo>
                    <a:pt x="182" y="5"/>
                  </a:lnTo>
                  <a:lnTo>
                    <a:pt x="191" y="5"/>
                  </a:lnTo>
                  <a:lnTo>
                    <a:pt x="196" y="9"/>
                  </a:lnTo>
                  <a:lnTo>
                    <a:pt x="196" y="14"/>
                  </a:lnTo>
                  <a:lnTo>
                    <a:pt x="196" y="18"/>
                  </a:lnTo>
                  <a:lnTo>
                    <a:pt x="191" y="18"/>
                  </a:lnTo>
                  <a:lnTo>
                    <a:pt x="187" y="18"/>
                  </a:lnTo>
                  <a:lnTo>
                    <a:pt x="169" y="18"/>
                  </a:lnTo>
                  <a:lnTo>
                    <a:pt x="147" y="14"/>
                  </a:lnTo>
                  <a:lnTo>
                    <a:pt x="138" y="14"/>
                  </a:lnTo>
                  <a:lnTo>
                    <a:pt x="129" y="14"/>
                  </a:lnTo>
                  <a:lnTo>
                    <a:pt x="120" y="14"/>
                  </a:lnTo>
                  <a:lnTo>
                    <a:pt x="107" y="18"/>
                  </a:lnTo>
                  <a:lnTo>
                    <a:pt x="102" y="18"/>
                  </a:lnTo>
                  <a:lnTo>
                    <a:pt x="94" y="18"/>
                  </a:lnTo>
                  <a:lnTo>
                    <a:pt x="85" y="22"/>
                  </a:lnTo>
                  <a:lnTo>
                    <a:pt x="58" y="31"/>
                  </a:lnTo>
                  <a:lnTo>
                    <a:pt x="49" y="36"/>
                  </a:lnTo>
                  <a:lnTo>
                    <a:pt x="45" y="36"/>
                  </a:lnTo>
                  <a:lnTo>
                    <a:pt x="36" y="40"/>
                  </a:lnTo>
                  <a:lnTo>
                    <a:pt x="31" y="40"/>
                  </a:lnTo>
                  <a:lnTo>
                    <a:pt x="23" y="45"/>
                  </a:lnTo>
                  <a:lnTo>
                    <a:pt x="14" y="40"/>
                  </a:lnTo>
                  <a:lnTo>
                    <a:pt x="9" y="40"/>
                  </a:lnTo>
                  <a:lnTo>
                    <a:pt x="5" y="36"/>
                  </a:lnTo>
                  <a:lnTo>
                    <a:pt x="0" y="36"/>
                  </a:lnTo>
                  <a:lnTo>
                    <a:pt x="0" y="31"/>
                  </a:lnTo>
                  <a:lnTo>
                    <a:pt x="5" y="31"/>
                  </a:lnTo>
                  <a:lnTo>
                    <a:pt x="5" y="27"/>
                  </a:lnTo>
                  <a:lnTo>
                    <a:pt x="9" y="27"/>
                  </a:lnTo>
                  <a:lnTo>
                    <a:pt x="9" y="31"/>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08" name="Google Shape;508;p35"/>
            <p:cNvSpPr/>
            <p:nvPr/>
          </p:nvSpPr>
          <p:spPr>
            <a:xfrm>
              <a:off x="3189" y="3423"/>
              <a:ext cx="129" cy="58"/>
            </a:xfrm>
            <a:custGeom>
              <a:avLst/>
              <a:gdLst/>
              <a:ahLst/>
              <a:cxnLst/>
              <a:rect l="l" t="t" r="r" b="b"/>
              <a:pathLst>
                <a:path w="129" h="58" extrusionOk="0">
                  <a:moveTo>
                    <a:pt x="40" y="0"/>
                  </a:moveTo>
                  <a:lnTo>
                    <a:pt x="40" y="0"/>
                  </a:lnTo>
                  <a:lnTo>
                    <a:pt x="44" y="4"/>
                  </a:lnTo>
                  <a:lnTo>
                    <a:pt x="53" y="4"/>
                  </a:lnTo>
                  <a:lnTo>
                    <a:pt x="58" y="4"/>
                  </a:lnTo>
                  <a:lnTo>
                    <a:pt x="71" y="4"/>
                  </a:lnTo>
                  <a:lnTo>
                    <a:pt x="75" y="4"/>
                  </a:lnTo>
                  <a:lnTo>
                    <a:pt x="75" y="9"/>
                  </a:lnTo>
                  <a:lnTo>
                    <a:pt x="84" y="9"/>
                  </a:lnTo>
                  <a:lnTo>
                    <a:pt x="93" y="13"/>
                  </a:lnTo>
                  <a:lnTo>
                    <a:pt x="98" y="13"/>
                  </a:lnTo>
                  <a:lnTo>
                    <a:pt x="102" y="18"/>
                  </a:lnTo>
                  <a:lnTo>
                    <a:pt x="111" y="22"/>
                  </a:lnTo>
                  <a:lnTo>
                    <a:pt x="115" y="22"/>
                  </a:lnTo>
                  <a:lnTo>
                    <a:pt x="124" y="22"/>
                  </a:lnTo>
                  <a:lnTo>
                    <a:pt x="129" y="22"/>
                  </a:lnTo>
                  <a:lnTo>
                    <a:pt x="129" y="27"/>
                  </a:lnTo>
                  <a:lnTo>
                    <a:pt x="129" y="31"/>
                  </a:lnTo>
                  <a:lnTo>
                    <a:pt x="129" y="35"/>
                  </a:lnTo>
                  <a:lnTo>
                    <a:pt x="129" y="40"/>
                  </a:lnTo>
                  <a:lnTo>
                    <a:pt x="129" y="44"/>
                  </a:lnTo>
                  <a:lnTo>
                    <a:pt x="124" y="49"/>
                  </a:lnTo>
                  <a:lnTo>
                    <a:pt x="120" y="49"/>
                  </a:lnTo>
                  <a:lnTo>
                    <a:pt x="115" y="53"/>
                  </a:lnTo>
                  <a:lnTo>
                    <a:pt x="111" y="53"/>
                  </a:lnTo>
                  <a:lnTo>
                    <a:pt x="111" y="58"/>
                  </a:lnTo>
                  <a:lnTo>
                    <a:pt x="98" y="58"/>
                  </a:lnTo>
                  <a:lnTo>
                    <a:pt x="93" y="53"/>
                  </a:lnTo>
                  <a:lnTo>
                    <a:pt x="89" y="53"/>
                  </a:lnTo>
                  <a:lnTo>
                    <a:pt x="84" y="53"/>
                  </a:lnTo>
                  <a:lnTo>
                    <a:pt x="75" y="49"/>
                  </a:lnTo>
                  <a:lnTo>
                    <a:pt x="71" y="40"/>
                  </a:lnTo>
                  <a:lnTo>
                    <a:pt x="67" y="40"/>
                  </a:lnTo>
                  <a:lnTo>
                    <a:pt x="62" y="40"/>
                  </a:lnTo>
                  <a:lnTo>
                    <a:pt x="58" y="44"/>
                  </a:lnTo>
                  <a:lnTo>
                    <a:pt x="53" y="44"/>
                  </a:lnTo>
                  <a:lnTo>
                    <a:pt x="44" y="49"/>
                  </a:lnTo>
                  <a:lnTo>
                    <a:pt x="35" y="53"/>
                  </a:lnTo>
                  <a:lnTo>
                    <a:pt x="27" y="53"/>
                  </a:lnTo>
                  <a:lnTo>
                    <a:pt x="22" y="53"/>
                  </a:lnTo>
                  <a:lnTo>
                    <a:pt x="13" y="53"/>
                  </a:lnTo>
                  <a:lnTo>
                    <a:pt x="9" y="53"/>
                  </a:lnTo>
                  <a:lnTo>
                    <a:pt x="9" y="49"/>
                  </a:lnTo>
                  <a:lnTo>
                    <a:pt x="4" y="49"/>
                  </a:lnTo>
                  <a:lnTo>
                    <a:pt x="4" y="44"/>
                  </a:lnTo>
                  <a:lnTo>
                    <a:pt x="0" y="44"/>
                  </a:lnTo>
                  <a:lnTo>
                    <a:pt x="0" y="40"/>
                  </a:lnTo>
                  <a:lnTo>
                    <a:pt x="4" y="40"/>
                  </a:lnTo>
                  <a:lnTo>
                    <a:pt x="9" y="31"/>
                  </a:lnTo>
                  <a:lnTo>
                    <a:pt x="13" y="27"/>
                  </a:lnTo>
                  <a:lnTo>
                    <a:pt x="18" y="27"/>
                  </a:lnTo>
                  <a:lnTo>
                    <a:pt x="22" y="22"/>
                  </a:lnTo>
                  <a:lnTo>
                    <a:pt x="27" y="22"/>
                  </a:lnTo>
                  <a:lnTo>
                    <a:pt x="31" y="22"/>
                  </a:lnTo>
                  <a:lnTo>
                    <a:pt x="27" y="27"/>
                  </a:lnTo>
                  <a:lnTo>
                    <a:pt x="22" y="31"/>
                  </a:lnTo>
                  <a:lnTo>
                    <a:pt x="18" y="31"/>
                  </a:lnTo>
                  <a:lnTo>
                    <a:pt x="13" y="35"/>
                  </a:lnTo>
                  <a:lnTo>
                    <a:pt x="9" y="40"/>
                  </a:lnTo>
                  <a:lnTo>
                    <a:pt x="4" y="40"/>
                  </a:lnTo>
                  <a:lnTo>
                    <a:pt x="4" y="44"/>
                  </a:lnTo>
                  <a:lnTo>
                    <a:pt x="9" y="49"/>
                  </a:lnTo>
                  <a:lnTo>
                    <a:pt x="13" y="49"/>
                  </a:lnTo>
                  <a:lnTo>
                    <a:pt x="18" y="49"/>
                  </a:lnTo>
                  <a:lnTo>
                    <a:pt x="22" y="49"/>
                  </a:lnTo>
                  <a:lnTo>
                    <a:pt x="27" y="49"/>
                  </a:lnTo>
                  <a:lnTo>
                    <a:pt x="35" y="44"/>
                  </a:lnTo>
                  <a:lnTo>
                    <a:pt x="44" y="40"/>
                  </a:lnTo>
                  <a:lnTo>
                    <a:pt x="53" y="40"/>
                  </a:lnTo>
                  <a:lnTo>
                    <a:pt x="58" y="40"/>
                  </a:lnTo>
                  <a:lnTo>
                    <a:pt x="62" y="40"/>
                  </a:lnTo>
                  <a:lnTo>
                    <a:pt x="67" y="40"/>
                  </a:lnTo>
                  <a:lnTo>
                    <a:pt x="71" y="40"/>
                  </a:lnTo>
                  <a:lnTo>
                    <a:pt x="75" y="40"/>
                  </a:lnTo>
                  <a:lnTo>
                    <a:pt x="84" y="44"/>
                  </a:lnTo>
                  <a:lnTo>
                    <a:pt x="89" y="49"/>
                  </a:lnTo>
                  <a:lnTo>
                    <a:pt x="93" y="49"/>
                  </a:lnTo>
                  <a:lnTo>
                    <a:pt x="98" y="49"/>
                  </a:lnTo>
                  <a:lnTo>
                    <a:pt x="111" y="49"/>
                  </a:lnTo>
                  <a:lnTo>
                    <a:pt x="115" y="49"/>
                  </a:lnTo>
                  <a:lnTo>
                    <a:pt x="120" y="44"/>
                  </a:lnTo>
                  <a:lnTo>
                    <a:pt x="124" y="44"/>
                  </a:lnTo>
                  <a:lnTo>
                    <a:pt x="124" y="40"/>
                  </a:lnTo>
                  <a:lnTo>
                    <a:pt x="124" y="35"/>
                  </a:lnTo>
                  <a:lnTo>
                    <a:pt x="120" y="31"/>
                  </a:lnTo>
                  <a:lnTo>
                    <a:pt x="115" y="22"/>
                  </a:lnTo>
                  <a:lnTo>
                    <a:pt x="111" y="22"/>
                  </a:lnTo>
                  <a:lnTo>
                    <a:pt x="106" y="22"/>
                  </a:lnTo>
                  <a:lnTo>
                    <a:pt x="102" y="18"/>
                  </a:lnTo>
                  <a:lnTo>
                    <a:pt x="93" y="18"/>
                  </a:lnTo>
                  <a:lnTo>
                    <a:pt x="84" y="13"/>
                  </a:lnTo>
                  <a:lnTo>
                    <a:pt x="75" y="13"/>
                  </a:lnTo>
                  <a:lnTo>
                    <a:pt x="67" y="9"/>
                  </a:lnTo>
                  <a:lnTo>
                    <a:pt x="58" y="4"/>
                  </a:lnTo>
                  <a:lnTo>
                    <a:pt x="44" y="4"/>
                  </a:lnTo>
                  <a:lnTo>
                    <a:pt x="4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09" name="Google Shape;509;p35"/>
            <p:cNvSpPr/>
            <p:nvPr/>
          </p:nvSpPr>
          <p:spPr>
            <a:xfrm>
              <a:off x="3216" y="3490"/>
              <a:ext cx="17" cy="22"/>
            </a:xfrm>
            <a:custGeom>
              <a:avLst/>
              <a:gdLst/>
              <a:ahLst/>
              <a:cxnLst/>
              <a:rect l="l" t="t" r="r" b="b"/>
              <a:pathLst>
                <a:path w="17" h="22" extrusionOk="0">
                  <a:moveTo>
                    <a:pt x="17" y="0"/>
                  </a:moveTo>
                  <a:lnTo>
                    <a:pt x="17" y="0"/>
                  </a:lnTo>
                  <a:lnTo>
                    <a:pt x="17" y="4"/>
                  </a:lnTo>
                  <a:lnTo>
                    <a:pt x="13" y="8"/>
                  </a:lnTo>
                  <a:lnTo>
                    <a:pt x="8" y="8"/>
                  </a:lnTo>
                  <a:lnTo>
                    <a:pt x="4" y="17"/>
                  </a:lnTo>
                  <a:lnTo>
                    <a:pt x="4" y="22"/>
                  </a:lnTo>
                  <a:lnTo>
                    <a:pt x="0" y="22"/>
                  </a:lnTo>
                  <a:lnTo>
                    <a:pt x="0" y="17"/>
                  </a:lnTo>
                  <a:lnTo>
                    <a:pt x="0" y="13"/>
                  </a:lnTo>
                  <a:lnTo>
                    <a:pt x="0" y="8"/>
                  </a:lnTo>
                  <a:lnTo>
                    <a:pt x="4" y="4"/>
                  </a:lnTo>
                  <a:lnTo>
                    <a:pt x="8" y="4"/>
                  </a:lnTo>
                  <a:lnTo>
                    <a:pt x="17"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10" name="Google Shape;510;p35"/>
            <p:cNvSpPr/>
            <p:nvPr/>
          </p:nvSpPr>
          <p:spPr>
            <a:xfrm>
              <a:off x="3238" y="3552"/>
              <a:ext cx="62" cy="97"/>
            </a:xfrm>
            <a:custGeom>
              <a:avLst/>
              <a:gdLst/>
              <a:ahLst/>
              <a:cxnLst/>
              <a:rect l="l" t="t" r="r" b="b"/>
              <a:pathLst>
                <a:path w="62" h="97" extrusionOk="0">
                  <a:moveTo>
                    <a:pt x="4" y="0"/>
                  </a:moveTo>
                  <a:lnTo>
                    <a:pt x="4" y="0"/>
                  </a:lnTo>
                  <a:lnTo>
                    <a:pt x="9" y="13"/>
                  </a:lnTo>
                  <a:lnTo>
                    <a:pt x="9" y="22"/>
                  </a:lnTo>
                  <a:lnTo>
                    <a:pt x="22" y="35"/>
                  </a:lnTo>
                  <a:lnTo>
                    <a:pt x="31" y="53"/>
                  </a:lnTo>
                  <a:lnTo>
                    <a:pt x="40" y="62"/>
                  </a:lnTo>
                  <a:lnTo>
                    <a:pt x="44" y="71"/>
                  </a:lnTo>
                  <a:lnTo>
                    <a:pt x="49" y="84"/>
                  </a:lnTo>
                  <a:lnTo>
                    <a:pt x="57" y="88"/>
                  </a:lnTo>
                  <a:lnTo>
                    <a:pt x="62" y="88"/>
                  </a:lnTo>
                  <a:lnTo>
                    <a:pt x="62" y="93"/>
                  </a:lnTo>
                  <a:lnTo>
                    <a:pt x="62" y="97"/>
                  </a:lnTo>
                  <a:lnTo>
                    <a:pt x="57" y="97"/>
                  </a:lnTo>
                  <a:lnTo>
                    <a:pt x="53" y="97"/>
                  </a:lnTo>
                  <a:lnTo>
                    <a:pt x="53" y="93"/>
                  </a:lnTo>
                  <a:lnTo>
                    <a:pt x="49" y="93"/>
                  </a:lnTo>
                  <a:lnTo>
                    <a:pt x="44" y="88"/>
                  </a:lnTo>
                  <a:lnTo>
                    <a:pt x="44" y="80"/>
                  </a:lnTo>
                  <a:lnTo>
                    <a:pt x="35" y="71"/>
                  </a:lnTo>
                  <a:lnTo>
                    <a:pt x="18" y="40"/>
                  </a:lnTo>
                  <a:lnTo>
                    <a:pt x="9" y="22"/>
                  </a:lnTo>
                  <a:lnTo>
                    <a:pt x="0" y="4"/>
                  </a:lnTo>
                  <a:lnTo>
                    <a:pt x="0" y="0"/>
                  </a:lnTo>
                  <a:lnTo>
                    <a:pt x="4"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11" name="Google Shape;511;p35"/>
            <p:cNvSpPr/>
            <p:nvPr/>
          </p:nvSpPr>
          <p:spPr>
            <a:xfrm>
              <a:off x="3229" y="3578"/>
              <a:ext cx="44" cy="98"/>
            </a:xfrm>
            <a:custGeom>
              <a:avLst/>
              <a:gdLst/>
              <a:ahLst/>
              <a:cxnLst/>
              <a:rect l="l" t="t" r="r" b="b"/>
              <a:pathLst>
                <a:path w="44" h="98" extrusionOk="0">
                  <a:moveTo>
                    <a:pt x="0" y="0"/>
                  </a:moveTo>
                  <a:lnTo>
                    <a:pt x="0" y="0"/>
                  </a:lnTo>
                  <a:lnTo>
                    <a:pt x="4" y="5"/>
                  </a:lnTo>
                  <a:lnTo>
                    <a:pt x="4" y="9"/>
                  </a:lnTo>
                  <a:lnTo>
                    <a:pt x="13" y="18"/>
                  </a:lnTo>
                  <a:lnTo>
                    <a:pt x="18" y="27"/>
                  </a:lnTo>
                  <a:lnTo>
                    <a:pt x="22" y="45"/>
                  </a:lnTo>
                  <a:lnTo>
                    <a:pt x="35" y="67"/>
                  </a:lnTo>
                  <a:lnTo>
                    <a:pt x="40" y="94"/>
                  </a:lnTo>
                  <a:lnTo>
                    <a:pt x="44" y="94"/>
                  </a:lnTo>
                  <a:lnTo>
                    <a:pt x="40" y="98"/>
                  </a:lnTo>
                  <a:lnTo>
                    <a:pt x="35" y="98"/>
                  </a:lnTo>
                  <a:lnTo>
                    <a:pt x="31" y="89"/>
                  </a:lnTo>
                  <a:lnTo>
                    <a:pt x="27" y="80"/>
                  </a:lnTo>
                  <a:lnTo>
                    <a:pt x="22" y="71"/>
                  </a:lnTo>
                  <a:lnTo>
                    <a:pt x="18" y="45"/>
                  </a:lnTo>
                  <a:lnTo>
                    <a:pt x="18" y="31"/>
                  </a:lnTo>
                  <a:lnTo>
                    <a:pt x="9" y="23"/>
                  </a:lnTo>
                  <a:lnTo>
                    <a:pt x="9" y="14"/>
                  </a:lnTo>
                  <a:lnTo>
                    <a:pt x="4" y="9"/>
                  </a:lnTo>
                  <a:lnTo>
                    <a:pt x="4" y="5"/>
                  </a:lnTo>
                  <a:lnTo>
                    <a:pt x="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12" name="Google Shape;512;p35"/>
            <p:cNvSpPr/>
            <p:nvPr/>
          </p:nvSpPr>
          <p:spPr>
            <a:xfrm>
              <a:off x="3327" y="3645"/>
              <a:ext cx="71" cy="80"/>
            </a:xfrm>
            <a:custGeom>
              <a:avLst/>
              <a:gdLst/>
              <a:ahLst/>
              <a:cxnLst/>
              <a:rect l="l" t="t" r="r" b="b"/>
              <a:pathLst>
                <a:path w="71" h="80" extrusionOk="0">
                  <a:moveTo>
                    <a:pt x="4" y="0"/>
                  </a:moveTo>
                  <a:lnTo>
                    <a:pt x="4" y="0"/>
                  </a:lnTo>
                  <a:lnTo>
                    <a:pt x="13" y="0"/>
                  </a:lnTo>
                  <a:lnTo>
                    <a:pt x="17" y="0"/>
                  </a:lnTo>
                  <a:lnTo>
                    <a:pt x="26" y="4"/>
                  </a:lnTo>
                  <a:lnTo>
                    <a:pt x="35" y="4"/>
                  </a:lnTo>
                  <a:lnTo>
                    <a:pt x="44" y="9"/>
                  </a:lnTo>
                  <a:lnTo>
                    <a:pt x="57" y="13"/>
                  </a:lnTo>
                  <a:lnTo>
                    <a:pt x="71" y="22"/>
                  </a:lnTo>
                  <a:lnTo>
                    <a:pt x="71" y="27"/>
                  </a:lnTo>
                  <a:lnTo>
                    <a:pt x="62" y="35"/>
                  </a:lnTo>
                  <a:lnTo>
                    <a:pt x="62" y="40"/>
                  </a:lnTo>
                  <a:lnTo>
                    <a:pt x="57" y="49"/>
                  </a:lnTo>
                  <a:lnTo>
                    <a:pt x="53" y="49"/>
                  </a:lnTo>
                  <a:lnTo>
                    <a:pt x="53" y="58"/>
                  </a:lnTo>
                  <a:lnTo>
                    <a:pt x="48" y="62"/>
                  </a:lnTo>
                  <a:lnTo>
                    <a:pt x="48" y="67"/>
                  </a:lnTo>
                  <a:lnTo>
                    <a:pt x="53" y="67"/>
                  </a:lnTo>
                  <a:lnTo>
                    <a:pt x="53" y="71"/>
                  </a:lnTo>
                  <a:lnTo>
                    <a:pt x="53" y="75"/>
                  </a:lnTo>
                  <a:lnTo>
                    <a:pt x="48" y="75"/>
                  </a:lnTo>
                  <a:lnTo>
                    <a:pt x="48" y="80"/>
                  </a:lnTo>
                  <a:lnTo>
                    <a:pt x="44" y="80"/>
                  </a:lnTo>
                  <a:lnTo>
                    <a:pt x="39" y="75"/>
                  </a:lnTo>
                  <a:lnTo>
                    <a:pt x="35" y="67"/>
                  </a:lnTo>
                  <a:lnTo>
                    <a:pt x="35" y="62"/>
                  </a:lnTo>
                  <a:lnTo>
                    <a:pt x="39" y="58"/>
                  </a:lnTo>
                  <a:lnTo>
                    <a:pt x="39" y="53"/>
                  </a:lnTo>
                  <a:lnTo>
                    <a:pt x="39" y="49"/>
                  </a:lnTo>
                  <a:lnTo>
                    <a:pt x="44" y="49"/>
                  </a:lnTo>
                  <a:lnTo>
                    <a:pt x="44" y="44"/>
                  </a:lnTo>
                  <a:lnTo>
                    <a:pt x="48" y="40"/>
                  </a:lnTo>
                  <a:lnTo>
                    <a:pt x="57" y="31"/>
                  </a:lnTo>
                  <a:lnTo>
                    <a:pt x="62" y="31"/>
                  </a:lnTo>
                  <a:lnTo>
                    <a:pt x="62" y="22"/>
                  </a:lnTo>
                  <a:lnTo>
                    <a:pt x="66" y="22"/>
                  </a:lnTo>
                  <a:lnTo>
                    <a:pt x="66" y="27"/>
                  </a:lnTo>
                  <a:lnTo>
                    <a:pt x="66" y="31"/>
                  </a:lnTo>
                  <a:lnTo>
                    <a:pt x="53" y="22"/>
                  </a:lnTo>
                  <a:lnTo>
                    <a:pt x="44" y="13"/>
                  </a:lnTo>
                  <a:lnTo>
                    <a:pt x="26" y="9"/>
                  </a:lnTo>
                  <a:lnTo>
                    <a:pt x="17" y="4"/>
                  </a:lnTo>
                  <a:lnTo>
                    <a:pt x="13" y="4"/>
                  </a:lnTo>
                  <a:lnTo>
                    <a:pt x="8" y="4"/>
                  </a:lnTo>
                  <a:lnTo>
                    <a:pt x="4" y="4"/>
                  </a:lnTo>
                  <a:lnTo>
                    <a:pt x="0" y="4"/>
                  </a:lnTo>
                  <a:lnTo>
                    <a:pt x="0" y="0"/>
                  </a:lnTo>
                  <a:lnTo>
                    <a:pt x="4"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13" name="Google Shape;513;p35"/>
            <p:cNvSpPr/>
            <p:nvPr/>
          </p:nvSpPr>
          <p:spPr>
            <a:xfrm>
              <a:off x="3003" y="3516"/>
              <a:ext cx="75" cy="45"/>
            </a:xfrm>
            <a:custGeom>
              <a:avLst/>
              <a:gdLst/>
              <a:ahLst/>
              <a:cxnLst/>
              <a:rect l="l" t="t" r="r" b="b"/>
              <a:pathLst>
                <a:path w="75" h="45" extrusionOk="0">
                  <a:moveTo>
                    <a:pt x="0" y="45"/>
                  </a:moveTo>
                  <a:lnTo>
                    <a:pt x="0" y="45"/>
                  </a:lnTo>
                  <a:lnTo>
                    <a:pt x="26" y="27"/>
                  </a:lnTo>
                  <a:lnTo>
                    <a:pt x="40" y="18"/>
                  </a:lnTo>
                  <a:lnTo>
                    <a:pt x="57" y="9"/>
                  </a:lnTo>
                  <a:lnTo>
                    <a:pt x="62" y="9"/>
                  </a:lnTo>
                  <a:lnTo>
                    <a:pt x="66" y="5"/>
                  </a:lnTo>
                  <a:lnTo>
                    <a:pt x="71" y="5"/>
                  </a:lnTo>
                  <a:lnTo>
                    <a:pt x="71" y="0"/>
                  </a:lnTo>
                  <a:lnTo>
                    <a:pt x="75" y="5"/>
                  </a:lnTo>
                  <a:lnTo>
                    <a:pt x="75" y="9"/>
                  </a:lnTo>
                  <a:lnTo>
                    <a:pt x="71" y="9"/>
                  </a:lnTo>
                  <a:lnTo>
                    <a:pt x="71" y="14"/>
                  </a:lnTo>
                  <a:lnTo>
                    <a:pt x="62" y="14"/>
                  </a:lnTo>
                  <a:lnTo>
                    <a:pt x="44" y="22"/>
                  </a:lnTo>
                  <a:lnTo>
                    <a:pt x="26" y="31"/>
                  </a:lnTo>
                  <a:lnTo>
                    <a:pt x="13" y="36"/>
                  </a:lnTo>
                  <a:lnTo>
                    <a:pt x="4" y="40"/>
                  </a:lnTo>
                  <a:lnTo>
                    <a:pt x="0" y="4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14" name="Google Shape;514;p35"/>
            <p:cNvSpPr/>
            <p:nvPr/>
          </p:nvSpPr>
          <p:spPr>
            <a:xfrm>
              <a:off x="3171" y="3618"/>
              <a:ext cx="62" cy="76"/>
            </a:xfrm>
            <a:custGeom>
              <a:avLst/>
              <a:gdLst/>
              <a:ahLst/>
              <a:cxnLst/>
              <a:rect l="l" t="t" r="r" b="b"/>
              <a:pathLst>
                <a:path w="62" h="76" extrusionOk="0">
                  <a:moveTo>
                    <a:pt x="0" y="76"/>
                  </a:moveTo>
                  <a:lnTo>
                    <a:pt x="0" y="76"/>
                  </a:lnTo>
                  <a:lnTo>
                    <a:pt x="9" y="71"/>
                  </a:lnTo>
                  <a:lnTo>
                    <a:pt x="14" y="67"/>
                  </a:lnTo>
                  <a:lnTo>
                    <a:pt x="22" y="67"/>
                  </a:lnTo>
                  <a:lnTo>
                    <a:pt x="36" y="58"/>
                  </a:lnTo>
                  <a:lnTo>
                    <a:pt x="45" y="58"/>
                  </a:lnTo>
                  <a:lnTo>
                    <a:pt x="49" y="58"/>
                  </a:lnTo>
                  <a:lnTo>
                    <a:pt x="49" y="54"/>
                  </a:lnTo>
                  <a:lnTo>
                    <a:pt x="53" y="49"/>
                  </a:lnTo>
                  <a:lnTo>
                    <a:pt x="49" y="40"/>
                  </a:lnTo>
                  <a:lnTo>
                    <a:pt x="49" y="31"/>
                  </a:lnTo>
                  <a:lnTo>
                    <a:pt x="49" y="27"/>
                  </a:lnTo>
                  <a:lnTo>
                    <a:pt x="53" y="22"/>
                  </a:lnTo>
                  <a:lnTo>
                    <a:pt x="53" y="14"/>
                  </a:lnTo>
                  <a:lnTo>
                    <a:pt x="58" y="5"/>
                  </a:lnTo>
                  <a:lnTo>
                    <a:pt x="62" y="5"/>
                  </a:lnTo>
                  <a:lnTo>
                    <a:pt x="62" y="0"/>
                  </a:lnTo>
                  <a:lnTo>
                    <a:pt x="62" y="5"/>
                  </a:lnTo>
                  <a:lnTo>
                    <a:pt x="58" y="14"/>
                  </a:lnTo>
                  <a:lnTo>
                    <a:pt x="58" y="18"/>
                  </a:lnTo>
                  <a:lnTo>
                    <a:pt x="58" y="22"/>
                  </a:lnTo>
                  <a:lnTo>
                    <a:pt x="58" y="27"/>
                  </a:lnTo>
                  <a:lnTo>
                    <a:pt x="58" y="31"/>
                  </a:lnTo>
                  <a:lnTo>
                    <a:pt x="58" y="45"/>
                  </a:lnTo>
                  <a:lnTo>
                    <a:pt x="58" y="54"/>
                  </a:lnTo>
                  <a:lnTo>
                    <a:pt x="58" y="58"/>
                  </a:lnTo>
                  <a:lnTo>
                    <a:pt x="53" y="58"/>
                  </a:lnTo>
                  <a:lnTo>
                    <a:pt x="49" y="58"/>
                  </a:lnTo>
                  <a:lnTo>
                    <a:pt x="45" y="62"/>
                  </a:lnTo>
                  <a:lnTo>
                    <a:pt x="36" y="62"/>
                  </a:lnTo>
                  <a:lnTo>
                    <a:pt x="27" y="67"/>
                  </a:lnTo>
                  <a:lnTo>
                    <a:pt x="22" y="71"/>
                  </a:lnTo>
                  <a:lnTo>
                    <a:pt x="9" y="71"/>
                  </a:lnTo>
                  <a:lnTo>
                    <a:pt x="5" y="76"/>
                  </a:lnTo>
                  <a:lnTo>
                    <a:pt x="0" y="76"/>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grpSp>
      <p:grpSp>
        <p:nvGrpSpPr>
          <p:cNvPr id="515" name="Google Shape;515;p35"/>
          <p:cNvGrpSpPr/>
          <p:nvPr/>
        </p:nvGrpSpPr>
        <p:grpSpPr>
          <a:xfrm rot="-146737">
            <a:off x="5826900" y="3823650"/>
            <a:ext cx="1008063" cy="801688"/>
            <a:chOff x="2448" y="3312"/>
            <a:chExt cx="1056" cy="839"/>
          </a:xfrm>
        </p:grpSpPr>
        <p:sp>
          <p:nvSpPr>
            <p:cNvPr id="516" name="Google Shape;516;p35"/>
            <p:cNvSpPr/>
            <p:nvPr/>
          </p:nvSpPr>
          <p:spPr>
            <a:xfrm>
              <a:off x="3096" y="3547"/>
              <a:ext cx="302" cy="187"/>
            </a:xfrm>
            <a:custGeom>
              <a:avLst/>
              <a:gdLst/>
              <a:ahLst/>
              <a:cxnLst/>
              <a:rect l="l" t="t" r="r" b="b"/>
              <a:pathLst>
                <a:path w="302" h="187" extrusionOk="0">
                  <a:moveTo>
                    <a:pt x="97" y="5"/>
                  </a:moveTo>
                  <a:lnTo>
                    <a:pt x="97" y="5"/>
                  </a:lnTo>
                  <a:lnTo>
                    <a:pt x="102" y="5"/>
                  </a:lnTo>
                  <a:lnTo>
                    <a:pt x="111" y="5"/>
                  </a:lnTo>
                  <a:lnTo>
                    <a:pt x="120" y="5"/>
                  </a:lnTo>
                  <a:lnTo>
                    <a:pt x="124" y="0"/>
                  </a:lnTo>
                  <a:lnTo>
                    <a:pt x="133" y="5"/>
                  </a:lnTo>
                  <a:lnTo>
                    <a:pt x="137" y="5"/>
                  </a:lnTo>
                  <a:lnTo>
                    <a:pt x="146" y="9"/>
                  </a:lnTo>
                  <a:lnTo>
                    <a:pt x="151" y="18"/>
                  </a:lnTo>
                  <a:lnTo>
                    <a:pt x="151" y="22"/>
                  </a:lnTo>
                  <a:lnTo>
                    <a:pt x="155" y="31"/>
                  </a:lnTo>
                  <a:lnTo>
                    <a:pt x="160" y="40"/>
                  </a:lnTo>
                  <a:lnTo>
                    <a:pt x="168" y="54"/>
                  </a:lnTo>
                  <a:lnTo>
                    <a:pt x="173" y="67"/>
                  </a:lnTo>
                  <a:lnTo>
                    <a:pt x="177" y="76"/>
                  </a:lnTo>
                  <a:lnTo>
                    <a:pt x="182" y="85"/>
                  </a:lnTo>
                  <a:lnTo>
                    <a:pt x="186" y="89"/>
                  </a:lnTo>
                  <a:lnTo>
                    <a:pt x="191" y="93"/>
                  </a:lnTo>
                  <a:lnTo>
                    <a:pt x="195" y="98"/>
                  </a:lnTo>
                  <a:lnTo>
                    <a:pt x="199" y="102"/>
                  </a:lnTo>
                  <a:lnTo>
                    <a:pt x="204" y="102"/>
                  </a:lnTo>
                  <a:lnTo>
                    <a:pt x="213" y="102"/>
                  </a:lnTo>
                  <a:lnTo>
                    <a:pt x="222" y="102"/>
                  </a:lnTo>
                  <a:lnTo>
                    <a:pt x="226" y="102"/>
                  </a:lnTo>
                  <a:lnTo>
                    <a:pt x="239" y="102"/>
                  </a:lnTo>
                  <a:lnTo>
                    <a:pt x="239" y="98"/>
                  </a:lnTo>
                  <a:lnTo>
                    <a:pt x="244" y="98"/>
                  </a:lnTo>
                  <a:lnTo>
                    <a:pt x="257" y="102"/>
                  </a:lnTo>
                  <a:lnTo>
                    <a:pt x="262" y="102"/>
                  </a:lnTo>
                  <a:lnTo>
                    <a:pt x="270" y="107"/>
                  </a:lnTo>
                  <a:lnTo>
                    <a:pt x="275" y="107"/>
                  </a:lnTo>
                  <a:lnTo>
                    <a:pt x="284" y="111"/>
                  </a:lnTo>
                  <a:lnTo>
                    <a:pt x="293" y="116"/>
                  </a:lnTo>
                  <a:lnTo>
                    <a:pt x="302" y="125"/>
                  </a:lnTo>
                  <a:lnTo>
                    <a:pt x="293" y="129"/>
                  </a:lnTo>
                  <a:lnTo>
                    <a:pt x="293" y="133"/>
                  </a:lnTo>
                  <a:lnTo>
                    <a:pt x="284" y="138"/>
                  </a:lnTo>
                  <a:lnTo>
                    <a:pt x="279" y="142"/>
                  </a:lnTo>
                  <a:lnTo>
                    <a:pt x="275" y="147"/>
                  </a:lnTo>
                  <a:lnTo>
                    <a:pt x="270" y="151"/>
                  </a:lnTo>
                  <a:lnTo>
                    <a:pt x="270" y="156"/>
                  </a:lnTo>
                  <a:lnTo>
                    <a:pt x="270" y="160"/>
                  </a:lnTo>
                  <a:lnTo>
                    <a:pt x="266" y="165"/>
                  </a:lnTo>
                  <a:lnTo>
                    <a:pt x="270" y="169"/>
                  </a:lnTo>
                  <a:lnTo>
                    <a:pt x="270" y="178"/>
                  </a:lnTo>
                  <a:lnTo>
                    <a:pt x="275" y="178"/>
                  </a:lnTo>
                  <a:lnTo>
                    <a:pt x="275" y="182"/>
                  </a:lnTo>
                  <a:lnTo>
                    <a:pt x="270" y="187"/>
                  </a:lnTo>
                  <a:lnTo>
                    <a:pt x="266" y="187"/>
                  </a:lnTo>
                  <a:lnTo>
                    <a:pt x="262" y="187"/>
                  </a:lnTo>
                  <a:lnTo>
                    <a:pt x="257" y="187"/>
                  </a:lnTo>
                  <a:lnTo>
                    <a:pt x="253" y="187"/>
                  </a:lnTo>
                  <a:lnTo>
                    <a:pt x="244" y="178"/>
                  </a:lnTo>
                  <a:lnTo>
                    <a:pt x="239" y="173"/>
                  </a:lnTo>
                  <a:lnTo>
                    <a:pt x="231" y="173"/>
                  </a:lnTo>
                  <a:lnTo>
                    <a:pt x="226" y="173"/>
                  </a:lnTo>
                  <a:lnTo>
                    <a:pt x="222" y="173"/>
                  </a:lnTo>
                  <a:lnTo>
                    <a:pt x="208" y="178"/>
                  </a:lnTo>
                  <a:lnTo>
                    <a:pt x="204" y="178"/>
                  </a:lnTo>
                  <a:lnTo>
                    <a:pt x="186" y="173"/>
                  </a:lnTo>
                  <a:lnTo>
                    <a:pt x="177" y="169"/>
                  </a:lnTo>
                  <a:lnTo>
                    <a:pt x="168" y="165"/>
                  </a:lnTo>
                  <a:lnTo>
                    <a:pt x="164" y="165"/>
                  </a:lnTo>
                  <a:lnTo>
                    <a:pt x="155" y="160"/>
                  </a:lnTo>
                  <a:lnTo>
                    <a:pt x="151" y="160"/>
                  </a:lnTo>
                  <a:lnTo>
                    <a:pt x="151" y="156"/>
                  </a:lnTo>
                  <a:lnTo>
                    <a:pt x="151" y="151"/>
                  </a:lnTo>
                  <a:lnTo>
                    <a:pt x="146" y="151"/>
                  </a:lnTo>
                  <a:lnTo>
                    <a:pt x="128" y="151"/>
                  </a:lnTo>
                  <a:lnTo>
                    <a:pt x="128" y="147"/>
                  </a:lnTo>
                  <a:lnTo>
                    <a:pt x="128" y="142"/>
                  </a:lnTo>
                  <a:lnTo>
                    <a:pt x="133" y="138"/>
                  </a:lnTo>
                  <a:lnTo>
                    <a:pt x="133" y="142"/>
                  </a:lnTo>
                  <a:lnTo>
                    <a:pt x="133" y="147"/>
                  </a:lnTo>
                  <a:lnTo>
                    <a:pt x="128" y="147"/>
                  </a:lnTo>
                  <a:lnTo>
                    <a:pt x="124" y="151"/>
                  </a:lnTo>
                  <a:lnTo>
                    <a:pt x="120" y="151"/>
                  </a:lnTo>
                  <a:lnTo>
                    <a:pt x="115" y="151"/>
                  </a:lnTo>
                  <a:lnTo>
                    <a:pt x="111" y="156"/>
                  </a:lnTo>
                  <a:lnTo>
                    <a:pt x="106" y="156"/>
                  </a:lnTo>
                  <a:lnTo>
                    <a:pt x="102" y="151"/>
                  </a:lnTo>
                  <a:lnTo>
                    <a:pt x="93" y="151"/>
                  </a:lnTo>
                  <a:lnTo>
                    <a:pt x="84" y="151"/>
                  </a:lnTo>
                  <a:lnTo>
                    <a:pt x="80" y="151"/>
                  </a:lnTo>
                  <a:lnTo>
                    <a:pt x="75" y="156"/>
                  </a:lnTo>
                  <a:lnTo>
                    <a:pt x="71" y="160"/>
                  </a:lnTo>
                  <a:lnTo>
                    <a:pt x="71" y="165"/>
                  </a:lnTo>
                  <a:lnTo>
                    <a:pt x="66" y="169"/>
                  </a:lnTo>
                  <a:lnTo>
                    <a:pt x="62" y="169"/>
                  </a:lnTo>
                  <a:lnTo>
                    <a:pt x="53" y="165"/>
                  </a:lnTo>
                  <a:lnTo>
                    <a:pt x="40" y="165"/>
                  </a:lnTo>
                  <a:lnTo>
                    <a:pt x="0" y="165"/>
                  </a:lnTo>
                  <a:lnTo>
                    <a:pt x="9" y="156"/>
                  </a:lnTo>
                  <a:lnTo>
                    <a:pt x="13" y="147"/>
                  </a:lnTo>
                  <a:lnTo>
                    <a:pt x="26" y="133"/>
                  </a:lnTo>
                  <a:lnTo>
                    <a:pt x="31" y="125"/>
                  </a:lnTo>
                  <a:lnTo>
                    <a:pt x="35" y="116"/>
                  </a:lnTo>
                  <a:lnTo>
                    <a:pt x="44" y="102"/>
                  </a:lnTo>
                  <a:lnTo>
                    <a:pt x="49" y="93"/>
                  </a:lnTo>
                  <a:lnTo>
                    <a:pt x="53" y="85"/>
                  </a:lnTo>
                  <a:lnTo>
                    <a:pt x="53" y="80"/>
                  </a:lnTo>
                  <a:lnTo>
                    <a:pt x="57" y="76"/>
                  </a:lnTo>
                  <a:lnTo>
                    <a:pt x="57" y="67"/>
                  </a:lnTo>
                  <a:lnTo>
                    <a:pt x="57" y="58"/>
                  </a:lnTo>
                  <a:lnTo>
                    <a:pt x="57" y="54"/>
                  </a:lnTo>
                  <a:lnTo>
                    <a:pt x="57" y="45"/>
                  </a:lnTo>
                  <a:lnTo>
                    <a:pt x="62" y="40"/>
                  </a:lnTo>
                  <a:lnTo>
                    <a:pt x="66" y="40"/>
                  </a:lnTo>
                  <a:lnTo>
                    <a:pt x="66" y="31"/>
                  </a:lnTo>
                  <a:lnTo>
                    <a:pt x="71" y="27"/>
                  </a:lnTo>
                  <a:lnTo>
                    <a:pt x="71" y="22"/>
                  </a:lnTo>
                  <a:lnTo>
                    <a:pt x="75" y="22"/>
                  </a:lnTo>
                  <a:lnTo>
                    <a:pt x="75" y="18"/>
                  </a:lnTo>
                  <a:lnTo>
                    <a:pt x="75" y="9"/>
                  </a:lnTo>
                  <a:lnTo>
                    <a:pt x="97" y="5"/>
                  </a:lnTo>
                  <a:close/>
                </a:path>
              </a:pathLst>
            </a:custGeom>
            <a:solidFill>
              <a:srgbClr val="E5E5E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17" name="Google Shape;517;p35"/>
            <p:cNvSpPr/>
            <p:nvPr/>
          </p:nvSpPr>
          <p:spPr>
            <a:xfrm>
              <a:off x="3366" y="3623"/>
              <a:ext cx="107" cy="111"/>
            </a:xfrm>
            <a:custGeom>
              <a:avLst/>
              <a:gdLst/>
              <a:ahLst/>
              <a:cxnLst/>
              <a:rect l="l" t="t" r="r" b="b"/>
              <a:pathLst>
                <a:path w="107" h="111" extrusionOk="0">
                  <a:moveTo>
                    <a:pt x="32" y="49"/>
                  </a:moveTo>
                  <a:lnTo>
                    <a:pt x="32" y="49"/>
                  </a:lnTo>
                  <a:lnTo>
                    <a:pt x="36" y="44"/>
                  </a:lnTo>
                  <a:lnTo>
                    <a:pt x="40" y="35"/>
                  </a:lnTo>
                  <a:lnTo>
                    <a:pt x="40" y="31"/>
                  </a:lnTo>
                  <a:lnTo>
                    <a:pt x="40" y="26"/>
                  </a:lnTo>
                  <a:lnTo>
                    <a:pt x="40" y="22"/>
                  </a:lnTo>
                  <a:lnTo>
                    <a:pt x="40" y="17"/>
                  </a:lnTo>
                  <a:lnTo>
                    <a:pt x="45" y="13"/>
                  </a:lnTo>
                  <a:lnTo>
                    <a:pt x="45" y="9"/>
                  </a:lnTo>
                  <a:lnTo>
                    <a:pt x="45" y="4"/>
                  </a:lnTo>
                  <a:lnTo>
                    <a:pt x="54" y="4"/>
                  </a:lnTo>
                  <a:lnTo>
                    <a:pt x="58" y="0"/>
                  </a:lnTo>
                  <a:lnTo>
                    <a:pt x="67" y="0"/>
                  </a:lnTo>
                  <a:lnTo>
                    <a:pt x="71" y="0"/>
                  </a:lnTo>
                  <a:lnTo>
                    <a:pt x="76" y="4"/>
                  </a:lnTo>
                  <a:lnTo>
                    <a:pt x="80" y="9"/>
                  </a:lnTo>
                  <a:lnTo>
                    <a:pt x="85" y="9"/>
                  </a:lnTo>
                  <a:lnTo>
                    <a:pt x="85" y="13"/>
                  </a:lnTo>
                  <a:lnTo>
                    <a:pt x="89" y="17"/>
                  </a:lnTo>
                  <a:lnTo>
                    <a:pt x="94" y="22"/>
                  </a:lnTo>
                  <a:lnTo>
                    <a:pt x="94" y="26"/>
                  </a:lnTo>
                  <a:lnTo>
                    <a:pt x="94" y="35"/>
                  </a:lnTo>
                  <a:lnTo>
                    <a:pt x="98" y="35"/>
                  </a:lnTo>
                  <a:lnTo>
                    <a:pt x="103" y="40"/>
                  </a:lnTo>
                  <a:lnTo>
                    <a:pt x="103" y="44"/>
                  </a:lnTo>
                  <a:lnTo>
                    <a:pt x="107" y="49"/>
                  </a:lnTo>
                  <a:lnTo>
                    <a:pt x="107" y="53"/>
                  </a:lnTo>
                  <a:lnTo>
                    <a:pt x="107" y="57"/>
                  </a:lnTo>
                  <a:lnTo>
                    <a:pt x="103" y="62"/>
                  </a:lnTo>
                  <a:lnTo>
                    <a:pt x="103" y="66"/>
                  </a:lnTo>
                  <a:lnTo>
                    <a:pt x="98" y="71"/>
                  </a:lnTo>
                  <a:lnTo>
                    <a:pt x="94" y="71"/>
                  </a:lnTo>
                  <a:lnTo>
                    <a:pt x="94" y="75"/>
                  </a:lnTo>
                  <a:lnTo>
                    <a:pt x="94" y="80"/>
                  </a:lnTo>
                  <a:lnTo>
                    <a:pt x="94" y="89"/>
                  </a:lnTo>
                  <a:lnTo>
                    <a:pt x="89" y="97"/>
                  </a:lnTo>
                  <a:lnTo>
                    <a:pt x="89" y="102"/>
                  </a:lnTo>
                  <a:lnTo>
                    <a:pt x="80" y="106"/>
                  </a:lnTo>
                  <a:lnTo>
                    <a:pt x="76" y="106"/>
                  </a:lnTo>
                  <a:lnTo>
                    <a:pt x="76" y="111"/>
                  </a:lnTo>
                  <a:lnTo>
                    <a:pt x="71" y="111"/>
                  </a:lnTo>
                  <a:lnTo>
                    <a:pt x="71" y="106"/>
                  </a:lnTo>
                  <a:lnTo>
                    <a:pt x="67" y="102"/>
                  </a:lnTo>
                  <a:lnTo>
                    <a:pt x="63" y="102"/>
                  </a:lnTo>
                  <a:lnTo>
                    <a:pt x="58" y="97"/>
                  </a:lnTo>
                  <a:lnTo>
                    <a:pt x="58" y="93"/>
                  </a:lnTo>
                  <a:lnTo>
                    <a:pt x="45" y="102"/>
                  </a:lnTo>
                  <a:lnTo>
                    <a:pt x="40" y="106"/>
                  </a:lnTo>
                  <a:lnTo>
                    <a:pt x="36" y="106"/>
                  </a:lnTo>
                  <a:lnTo>
                    <a:pt x="32" y="106"/>
                  </a:lnTo>
                  <a:lnTo>
                    <a:pt x="27" y="106"/>
                  </a:lnTo>
                  <a:lnTo>
                    <a:pt x="23" y="102"/>
                  </a:lnTo>
                  <a:lnTo>
                    <a:pt x="18" y="102"/>
                  </a:lnTo>
                  <a:lnTo>
                    <a:pt x="14" y="102"/>
                  </a:lnTo>
                  <a:lnTo>
                    <a:pt x="9" y="102"/>
                  </a:lnTo>
                  <a:lnTo>
                    <a:pt x="5" y="106"/>
                  </a:lnTo>
                  <a:lnTo>
                    <a:pt x="0" y="102"/>
                  </a:lnTo>
                  <a:lnTo>
                    <a:pt x="0" y="97"/>
                  </a:lnTo>
                  <a:lnTo>
                    <a:pt x="0" y="89"/>
                  </a:lnTo>
                  <a:lnTo>
                    <a:pt x="5" y="80"/>
                  </a:lnTo>
                  <a:lnTo>
                    <a:pt x="5" y="75"/>
                  </a:lnTo>
                  <a:lnTo>
                    <a:pt x="5" y="71"/>
                  </a:lnTo>
                  <a:lnTo>
                    <a:pt x="9" y="66"/>
                  </a:lnTo>
                  <a:lnTo>
                    <a:pt x="14" y="62"/>
                  </a:lnTo>
                  <a:lnTo>
                    <a:pt x="18" y="57"/>
                  </a:lnTo>
                  <a:lnTo>
                    <a:pt x="23" y="53"/>
                  </a:lnTo>
                  <a:lnTo>
                    <a:pt x="27" y="53"/>
                  </a:lnTo>
                  <a:lnTo>
                    <a:pt x="27" y="49"/>
                  </a:lnTo>
                  <a:lnTo>
                    <a:pt x="32" y="49"/>
                  </a:lnTo>
                  <a:close/>
                </a:path>
              </a:pathLst>
            </a:custGeom>
            <a:solidFill>
              <a:srgbClr val="FFCC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18" name="Google Shape;518;p35"/>
            <p:cNvSpPr/>
            <p:nvPr/>
          </p:nvSpPr>
          <p:spPr>
            <a:xfrm>
              <a:off x="2794" y="3640"/>
              <a:ext cx="586" cy="387"/>
            </a:xfrm>
            <a:custGeom>
              <a:avLst/>
              <a:gdLst/>
              <a:ahLst/>
              <a:cxnLst/>
              <a:rect l="l" t="t" r="r" b="b"/>
              <a:pathLst>
                <a:path w="586" h="387" extrusionOk="0">
                  <a:moveTo>
                    <a:pt x="151" y="320"/>
                  </a:moveTo>
                  <a:lnTo>
                    <a:pt x="151" y="320"/>
                  </a:lnTo>
                  <a:lnTo>
                    <a:pt x="142" y="307"/>
                  </a:lnTo>
                  <a:lnTo>
                    <a:pt x="138" y="298"/>
                  </a:lnTo>
                  <a:lnTo>
                    <a:pt x="138" y="293"/>
                  </a:lnTo>
                  <a:lnTo>
                    <a:pt x="138" y="289"/>
                  </a:lnTo>
                  <a:lnTo>
                    <a:pt x="133" y="285"/>
                  </a:lnTo>
                  <a:lnTo>
                    <a:pt x="133" y="276"/>
                  </a:lnTo>
                  <a:lnTo>
                    <a:pt x="129" y="271"/>
                  </a:lnTo>
                  <a:lnTo>
                    <a:pt x="129" y="267"/>
                  </a:lnTo>
                  <a:lnTo>
                    <a:pt x="124" y="254"/>
                  </a:lnTo>
                  <a:lnTo>
                    <a:pt x="124" y="236"/>
                  </a:lnTo>
                  <a:lnTo>
                    <a:pt x="124" y="218"/>
                  </a:lnTo>
                  <a:lnTo>
                    <a:pt x="124" y="205"/>
                  </a:lnTo>
                  <a:lnTo>
                    <a:pt x="124" y="191"/>
                  </a:lnTo>
                  <a:lnTo>
                    <a:pt x="120" y="178"/>
                  </a:lnTo>
                  <a:lnTo>
                    <a:pt x="120" y="165"/>
                  </a:lnTo>
                  <a:lnTo>
                    <a:pt x="120" y="156"/>
                  </a:lnTo>
                  <a:lnTo>
                    <a:pt x="120" y="151"/>
                  </a:lnTo>
                  <a:lnTo>
                    <a:pt x="115" y="151"/>
                  </a:lnTo>
                  <a:lnTo>
                    <a:pt x="111" y="151"/>
                  </a:lnTo>
                  <a:lnTo>
                    <a:pt x="107" y="151"/>
                  </a:lnTo>
                  <a:lnTo>
                    <a:pt x="98" y="156"/>
                  </a:lnTo>
                  <a:lnTo>
                    <a:pt x="89" y="160"/>
                  </a:lnTo>
                  <a:lnTo>
                    <a:pt x="84" y="165"/>
                  </a:lnTo>
                  <a:lnTo>
                    <a:pt x="80" y="165"/>
                  </a:lnTo>
                  <a:lnTo>
                    <a:pt x="76" y="165"/>
                  </a:lnTo>
                  <a:lnTo>
                    <a:pt x="67" y="165"/>
                  </a:lnTo>
                  <a:lnTo>
                    <a:pt x="62" y="165"/>
                  </a:lnTo>
                  <a:lnTo>
                    <a:pt x="53" y="165"/>
                  </a:lnTo>
                  <a:lnTo>
                    <a:pt x="49" y="160"/>
                  </a:lnTo>
                  <a:lnTo>
                    <a:pt x="44" y="160"/>
                  </a:lnTo>
                  <a:lnTo>
                    <a:pt x="36" y="160"/>
                  </a:lnTo>
                  <a:lnTo>
                    <a:pt x="31" y="160"/>
                  </a:lnTo>
                  <a:lnTo>
                    <a:pt x="22" y="160"/>
                  </a:lnTo>
                  <a:lnTo>
                    <a:pt x="18" y="160"/>
                  </a:lnTo>
                  <a:lnTo>
                    <a:pt x="13" y="160"/>
                  </a:lnTo>
                  <a:lnTo>
                    <a:pt x="9" y="160"/>
                  </a:lnTo>
                  <a:lnTo>
                    <a:pt x="5" y="160"/>
                  </a:lnTo>
                  <a:lnTo>
                    <a:pt x="0" y="160"/>
                  </a:lnTo>
                  <a:lnTo>
                    <a:pt x="0" y="165"/>
                  </a:lnTo>
                  <a:lnTo>
                    <a:pt x="5" y="165"/>
                  </a:lnTo>
                  <a:lnTo>
                    <a:pt x="9" y="169"/>
                  </a:lnTo>
                  <a:lnTo>
                    <a:pt x="13" y="178"/>
                  </a:lnTo>
                  <a:lnTo>
                    <a:pt x="13" y="183"/>
                  </a:lnTo>
                  <a:lnTo>
                    <a:pt x="22" y="183"/>
                  </a:lnTo>
                  <a:lnTo>
                    <a:pt x="27" y="187"/>
                  </a:lnTo>
                  <a:lnTo>
                    <a:pt x="31" y="196"/>
                  </a:lnTo>
                  <a:lnTo>
                    <a:pt x="31" y="200"/>
                  </a:lnTo>
                  <a:lnTo>
                    <a:pt x="36" y="200"/>
                  </a:lnTo>
                  <a:lnTo>
                    <a:pt x="40" y="209"/>
                  </a:lnTo>
                  <a:lnTo>
                    <a:pt x="44" y="214"/>
                  </a:lnTo>
                  <a:lnTo>
                    <a:pt x="49" y="218"/>
                  </a:lnTo>
                  <a:lnTo>
                    <a:pt x="49" y="222"/>
                  </a:lnTo>
                  <a:lnTo>
                    <a:pt x="53" y="227"/>
                  </a:lnTo>
                  <a:lnTo>
                    <a:pt x="58" y="236"/>
                  </a:lnTo>
                  <a:lnTo>
                    <a:pt x="62" y="245"/>
                  </a:lnTo>
                  <a:lnTo>
                    <a:pt x="67" y="249"/>
                  </a:lnTo>
                  <a:lnTo>
                    <a:pt x="67" y="262"/>
                  </a:lnTo>
                  <a:lnTo>
                    <a:pt x="71" y="271"/>
                  </a:lnTo>
                  <a:lnTo>
                    <a:pt x="76" y="285"/>
                  </a:lnTo>
                  <a:lnTo>
                    <a:pt x="84" y="311"/>
                  </a:lnTo>
                  <a:lnTo>
                    <a:pt x="89" y="329"/>
                  </a:lnTo>
                  <a:lnTo>
                    <a:pt x="98" y="342"/>
                  </a:lnTo>
                  <a:lnTo>
                    <a:pt x="102" y="356"/>
                  </a:lnTo>
                  <a:lnTo>
                    <a:pt x="102" y="360"/>
                  </a:lnTo>
                  <a:lnTo>
                    <a:pt x="107" y="369"/>
                  </a:lnTo>
                  <a:lnTo>
                    <a:pt x="111" y="378"/>
                  </a:lnTo>
                  <a:lnTo>
                    <a:pt x="115" y="378"/>
                  </a:lnTo>
                  <a:lnTo>
                    <a:pt x="120" y="378"/>
                  </a:lnTo>
                  <a:lnTo>
                    <a:pt x="120" y="382"/>
                  </a:lnTo>
                  <a:lnTo>
                    <a:pt x="124" y="387"/>
                  </a:lnTo>
                  <a:lnTo>
                    <a:pt x="129" y="387"/>
                  </a:lnTo>
                  <a:lnTo>
                    <a:pt x="133" y="387"/>
                  </a:lnTo>
                  <a:lnTo>
                    <a:pt x="138" y="387"/>
                  </a:lnTo>
                  <a:lnTo>
                    <a:pt x="151" y="387"/>
                  </a:lnTo>
                  <a:lnTo>
                    <a:pt x="155" y="387"/>
                  </a:lnTo>
                  <a:lnTo>
                    <a:pt x="164" y="382"/>
                  </a:lnTo>
                  <a:lnTo>
                    <a:pt x="173" y="378"/>
                  </a:lnTo>
                  <a:lnTo>
                    <a:pt x="178" y="378"/>
                  </a:lnTo>
                  <a:lnTo>
                    <a:pt x="182" y="378"/>
                  </a:lnTo>
                  <a:lnTo>
                    <a:pt x="186" y="373"/>
                  </a:lnTo>
                  <a:lnTo>
                    <a:pt x="191" y="369"/>
                  </a:lnTo>
                  <a:lnTo>
                    <a:pt x="191" y="360"/>
                  </a:lnTo>
                  <a:lnTo>
                    <a:pt x="191" y="356"/>
                  </a:lnTo>
                  <a:lnTo>
                    <a:pt x="191" y="351"/>
                  </a:lnTo>
                  <a:lnTo>
                    <a:pt x="195" y="342"/>
                  </a:lnTo>
                  <a:lnTo>
                    <a:pt x="195" y="338"/>
                  </a:lnTo>
                  <a:lnTo>
                    <a:pt x="195" y="333"/>
                  </a:lnTo>
                  <a:lnTo>
                    <a:pt x="200" y="325"/>
                  </a:lnTo>
                  <a:lnTo>
                    <a:pt x="204" y="320"/>
                  </a:lnTo>
                  <a:lnTo>
                    <a:pt x="204" y="316"/>
                  </a:lnTo>
                  <a:lnTo>
                    <a:pt x="209" y="307"/>
                  </a:lnTo>
                  <a:lnTo>
                    <a:pt x="213" y="298"/>
                  </a:lnTo>
                  <a:lnTo>
                    <a:pt x="226" y="289"/>
                  </a:lnTo>
                  <a:lnTo>
                    <a:pt x="231" y="280"/>
                  </a:lnTo>
                  <a:lnTo>
                    <a:pt x="244" y="271"/>
                  </a:lnTo>
                  <a:lnTo>
                    <a:pt x="249" y="262"/>
                  </a:lnTo>
                  <a:lnTo>
                    <a:pt x="257" y="254"/>
                  </a:lnTo>
                  <a:lnTo>
                    <a:pt x="262" y="245"/>
                  </a:lnTo>
                  <a:lnTo>
                    <a:pt x="262" y="240"/>
                  </a:lnTo>
                  <a:lnTo>
                    <a:pt x="262" y="236"/>
                  </a:lnTo>
                  <a:lnTo>
                    <a:pt x="262" y="227"/>
                  </a:lnTo>
                  <a:lnTo>
                    <a:pt x="262" y="222"/>
                  </a:lnTo>
                  <a:lnTo>
                    <a:pt x="262" y="218"/>
                  </a:lnTo>
                  <a:lnTo>
                    <a:pt x="262" y="214"/>
                  </a:lnTo>
                  <a:lnTo>
                    <a:pt x="262" y="205"/>
                  </a:lnTo>
                  <a:lnTo>
                    <a:pt x="262" y="200"/>
                  </a:lnTo>
                  <a:lnTo>
                    <a:pt x="262" y="196"/>
                  </a:lnTo>
                  <a:lnTo>
                    <a:pt x="266" y="191"/>
                  </a:lnTo>
                  <a:lnTo>
                    <a:pt x="271" y="187"/>
                  </a:lnTo>
                  <a:lnTo>
                    <a:pt x="275" y="183"/>
                  </a:lnTo>
                  <a:lnTo>
                    <a:pt x="280" y="183"/>
                  </a:lnTo>
                  <a:lnTo>
                    <a:pt x="284" y="183"/>
                  </a:lnTo>
                  <a:lnTo>
                    <a:pt x="293" y="183"/>
                  </a:lnTo>
                  <a:lnTo>
                    <a:pt x="297" y="183"/>
                  </a:lnTo>
                  <a:lnTo>
                    <a:pt x="302" y="183"/>
                  </a:lnTo>
                  <a:lnTo>
                    <a:pt x="320" y="174"/>
                  </a:lnTo>
                  <a:lnTo>
                    <a:pt x="342" y="165"/>
                  </a:lnTo>
                  <a:lnTo>
                    <a:pt x="359" y="165"/>
                  </a:lnTo>
                  <a:lnTo>
                    <a:pt x="368" y="160"/>
                  </a:lnTo>
                  <a:lnTo>
                    <a:pt x="382" y="156"/>
                  </a:lnTo>
                  <a:lnTo>
                    <a:pt x="391" y="156"/>
                  </a:lnTo>
                  <a:lnTo>
                    <a:pt x="399" y="151"/>
                  </a:lnTo>
                  <a:lnTo>
                    <a:pt x="408" y="147"/>
                  </a:lnTo>
                  <a:lnTo>
                    <a:pt x="417" y="147"/>
                  </a:lnTo>
                  <a:lnTo>
                    <a:pt x="435" y="138"/>
                  </a:lnTo>
                  <a:lnTo>
                    <a:pt x="448" y="129"/>
                  </a:lnTo>
                  <a:lnTo>
                    <a:pt x="462" y="120"/>
                  </a:lnTo>
                  <a:lnTo>
                    <a:pt x="470" y="111"/>
                  </a:lnTo>
                  <a:lnTo>
                    <a:pt x="488" y="103"/>
                  </a:lnTo>
                  <a:lnTo>
                    <a:pt x="501" y="94"/>
                  </a:lnTo>
                  <a:lnTo>
                    <a:pt x="506" y="116"/>
                  </a:lnTo>
                  <a:lnTo>
                    <a:pt x="506" y="120"/>
                  </a:lnTo>
                  <a:lnTo>
                    <a:pt x="506" y="129"/>
                  </a:lnTo>
                  <a:lnTo>
                    <a:pt x="506" y="138"/>
                  </a:lnTo>
                  <a:lnTo>
                    <a:pt x="506" y="151"/>
                  </a:lnTo>
                  <a:lnTo>
                    <a:pt x="506" y="165"/>
                  </a:lnTo>
                  <a:lnTo>
                    <a:pt x="506" y="183"/>
                  </a:lnTo>
                  <a:lnTo>
                    <a:pt x="501" y="196"/>
                  </a:lnTo>
                  <a:lnTo>
                    <a:pt x="493" y="218"/>
                  </a:lnTo>
                  <a:lnTo>
                    <a:pt x="488" y="245"/>
                  </a:lnTo>
                  <a:lnTo>
                    <a:pt x="493" y="245"/>
                  </a:lnTo>
                  <a:lnTo>
                    <a:pt x="501" y="240"/>
                  </a:lnTo>
                  <a:lnTo>
                    <a:pt x="506" y="236"/>
                  </a:lnTo>
                  <a:lnTo>
                    <a:pt x="510" y="236"/>
                  </a:lnTo>
                  <a:lnTo>
                    <a:pt x="519" y="231"/>
                  </a:lnTo>
                  <a:lnTo>
                    <a:pt x="524" y="227"/>
                  </a:lnTo>
                  <a:lnTo>
                    <a:pt x="528" y="222"/>
                  </a:lnTo>
                  <a:lnTo>
                    <a:pt x="537" y="218"/>
                  </a:lnTo>
                  <a:lnTo>
                    <a:pt x="541" y="218"/>
                  </a:lnTo>
                  <a:lnTo>
                    <a:pt x="550" y="218"/>
                  </a:lnTo>
                  <a:lnTo>
                    <a:pt x="559" y="218"/>
                  </a:lnTo>
                  <a:lnTo>
                    <a:pt x="572" y="218"/>
                  </a:lnTo>
                  <a:lnTo>
                    <a:pt x="577" y="218"/>
                  </a:lnTo>
                  <a:lnTo>
                    <a:pt x="586" y="214"/>
                  </a:lnTo>
                  <a:lnTo>
                    <a:pt x="586" y="209"/>
                  </a:lnTo>
                  <a:lnTo>
                    <a:pt x="586" y="200"/>
                  </a:lnTo>
                  <a:lnTo>
                    <a:pt x="586" y="191"/>
                  </a:lnTo>
                  <a:lnTo>
                    <a:pt x="586" y="183"/>
                  </a:lnTo>
                  <a:lnTo>
                    <a:pt x="586" y="165"/>
                  </a:lnTo>
                  <a:lnTo>
                    <a:pt x="586" y="151"/>
                  </a:lnTo>
                  <a:lnTo>
                    <a:pt x="581" y="143"/>
                  </a:lnTo>
                  <a:lnTo>
                    <a:pt x="581" y="129"/>
                  </a:lnTo>
                  <a:lnTo>
                    <a:pt x="577" y="120"/>
                  </a:lnTo>
                  <a:lnTo>
                    <a:pt x="572" y="98"/>
                  </a:lnTo>
                  <a:lnTo>
                    <a:pt x="568" y="89"/>
                  </a:lnTo>
                  <a:lnTo>
                    <a:pt x="568" y="85"/>
                  </a:lnTo>
                  <a:lnTo>
                    <a:pt x="564" y="76"/>
                  </a:lnTo>
                  <a:lnTo>
                    <a:pt x="559" y="67"/>
                  </a:lnTo>
                  <a:lnTo>
                    <a:pt x="559" y="54"/>
                  </a:lnTo>
                  <a:lnTo>
                    <a:pt x="559" y="49"/>
                  </a:lnTo>
                  <a:lnTo>
                    <a:pt x="555" y="45"/>
                  </a:lnTo>
                  <a:lnTo>
                    <a:pt x="550" y="36"/>
                  </a:lnTo>
                  <a:lnTo>
                    <a:pt x="546" y="32"/>
                  </a:lnTo>
                  <a:lnTo>
                    <a:pt x="541" y="23"/>
                  </a:lnTo>
                  <a:lnTo>
                    <a:pt x="541" y="18"/>
                  </a:lnTo>
                  <a:lnTo>
                    <a:pt x="541" y="14"/>
                  </a:lnTo>
                  <a:lnTo>
                    <a:pt x="537" y="9"/>
                  </a:lnTo>
                  <a:lnTo>
                    <a:pt x="537" y="5"/>
                  </a:lnTo>
                  <a:lnTo>
                    <a:pt x="533" y="0"/>
                  </a:lnTo>
                  <a:lnTo>
                    <a:pt x="528" y="0"/>
                  </a:lnTo>
                  <a:lnTo>
                    <a:pt x="524" y="0"/>
                  </a:lnTo>
                  <a:lnTo>
                    <a:pt x="519" y="0"/>
                  </a:lnTo>
                  <a:lnTo>
                    <a:pt x="515" y="0"/>
                  </a:lnTo>
                  <a:lnTo>
                    <a:pt x="510" y="0"/>
                  </a:lnTo>
                  <a:lnTo>
                    <a:pt x="506" y="5"/>
                  </a:lnTo>
                  <a:lnTo>
                    <a:pt x="501" y="9"/>
                  </a:lnTo>
                  <a:lnTo>
                    <a:pt x="497" y="18"/>
                  </a:lnTo>
                  <a:lnTo>
                    <a:pt x="493" y="18"/>
                  </a:lnTo>
                  <a:lnTo>
                    <a:pt x="488" y="23"/>
                  </a:lnTo>
                  <a:lnTo>
                    <a:pt x="488" y="27"/>
                  </a:lnTo>
                  <a:lnTo>
                    <a:pt x="488" y="32"/>
                  </a:lnTo>
                  <a:lnTo>
                    <a:pt x="484" y="36"/>
                  </a:lnTo>
                  <a:lnTo>
                    <a:pt x="479" y="36"/>
                  </a:lnTo>
                  <a:lnTo>
                    <a:pt x="470" y="40"/>
                  </a:lnTo>
                  <a:lnTo>
                    <a:pt x="466" y="45"/>
                  </a:lnTo>
                  <a:lnTo>
                    <a:pt x="453" y="54"/>
                  </a:lnTo>
                  <a:lnTo>
                    <a:pt x="444" y="58"/>
                  </a:lnTo>
                  <a:lnTo>
                    <a:pt x="430" y="63"/>
                  </a:lnTo>
                  <a:lnTo>
                    <a:pt x="426" y="67"/>
                  </a:lnTo>
                  <a:lnTo>
                    <a:pt x="422" y="67"/>
                  </a:lnTo>
                  <a:lnTo>
                    <a:pt x="417" y="67"/>
                  </a:lnTo>
                  <a:lnTo>
                    <a:pt x="413" y="72"/>
                  </a:lnTo>
                  <a:lnTo>
                    <a:pt x="417" y="72"/>
                  </a:lnTo>
                  <a:lnTo>
                    <a:pt x="413" y="72"/>
                  </a:lnTo>
                  <a:lnTo>
                    <a:pt x="408" y="67"/>
                  </a:lnTo>
                  <a:lnTo>
                    <a:pt x="404" y="67"/>
                  </a:lnTo>
                  <a:lnTo>
                    <a:pt x="399" y="63"/>
                  </a:lnTo>
                  <a:lnTo>
                    <a:pt x="395" y="58"/>
                  </a:lnTo>
                  <a:lnTo>
                    <a:pt x="391" y="54"/>
                  </a:lnTo>
                  <a:lnTo>
                    <a:pt x="386" y="54"/>
                  </a:lnTo>
                  <a:lnTo>
                    <a:pt x="373" y="54"/>
                  </a:lnTo>
                  <a:lnTo>
                    <a:pt x="364" y="54"/>
                  </a:lnTo>
                  <a:lnTo>
                    <a:pt x="355" y="54"/>
                  </a:lnTo>
                  <a:lnTo>
                    <a:pt x="351" y="54"/>
                  </a:lnTo>
                  <a:lnTo>
                    <a:pt x="333" y="63"/>
                  </a:lnTo>
                  <a:lnTo>
                    <a:pt x="293" y="49"/>
                  </a:lnTo>
                  <a:lnTo>
                    <a:pt x="284" y="49"/>
                  </a:lnTo>
                  <a:lnTo>
                    <a:pt x="280" y="49"/>
                  </a:lnTo>
                  <a:lnTo>
                    <a:pt x="266" y="49"/>
                  </a:lnTo>
                  <a:lnTo>
                    <a:pt x="257" y="54"/>
                  </a:lnTo>
                  <a:lnTo>
                    <a:pt x="249" y="54"/>
                  </a:lnTo>
                  <a:lnTo>
                    <a:pt x="244" y="54"/>
                  </a:lnTo>
                  <a:lnTo>
                    <a:pt x="240" y="54"/>
                  </a:lnTo>
                  <a:lnTo>
                    <a:pt x="235" y="58"/>
                  </a:lnTo>
                  <a:lnTo>
                    <a:pt x="231" y="67"/>
                  </a:lnTo>
                  <a:lnTo>
                    <a:pt x="226" y="72"/>
                  </a:lnTo>
                  <a:lnTo>
                    <a:pt x="226" y="80"/>
                  </a:lnTo>
                  <a:lnTo>
                    <a:pt x="222" y="85"/>
                  </a:lnTo>
                  <a:lnTo>
                    <a:pt x="222" y="94"/>
                  </a:lnTo>
                  <a:lnTo>
                    <a:pt x="217" y="94"/>
                  </a:lnTo>
                  <a:lnTo>
                    <a:pt x="213" y="94"/>
                  </a:lnTo>
                  <a:lnTo>
                    <a:pt x="209" y="94"/>
                  </a:lnTo>
                  <a:lnTo>
                    <a:pt x="209" y="98"/>
                  </a:lnTo>
                  <a:lnTo>
                    <a:pt x="200" y="103"/>
                  </a:lnTo>
                  <a:lnTo>
                    <a:pt x="200" y="107"/>
                  </a:lnTo>
                  <a:lnTo>
                    <a:pt x="195" y="111"/>
                  </a:lnTo>
                  <a:lnTo>
                    <a:pt x="195" y="120"/>
                  </a:lnTo>
                  <a:lnTo>
                    <a:pt x="191" y="134"/>
                  </a:lnTo>
                  <a:lnTo>
                    <a:pt x="191" y="143"/>
                  </a:lnTo>
                  <a:lnTo>
                    <a:pt x="191" y="147"/>
                  </a:lnTo>
                  <a:lnTo>
                    <a:pt x="191" y="156"/>
                  </a:lnTo>
                  <a:lnTo>
                    <a:pt x="191" y="165"/>
                  </a:lnTo>
                  <a:lnTo>
                    <a:pt x="186" y="178"/>
                  </a:lnTo>
                  <a:lnTo>
                    <a:pt x="182" y="183"/>
                  </a:lnTo>
                  <a:lnTo>
                    <a:pt x="173" y="205"/>
                  </a:lnTo>
                  <a:lnTo>
                    <a:pt x="169" y="222"/>
                  </a:lnTo>
                  <a:lnTo>
                    <a:pt x="164" y="236"/>
                  </a:lnTo>
                  <a:lnTo>
                    <a:pt x="164" y="245"/>
                  </a:lnTo>
                  <a:lnTo>
                    <a:pt x="160" y="258"/>
                  </a:lnTo>
                  <a:lnTo>
                    <a:pt x="155" y="271"/>
                  </a:lnTo>
                  <a:lnTo>
                    <a:pt x="155" y="298"/>
                  </a:lnTo>
                  <a:lnTo>
                    <a:pt x="155" y="307"/>
                  </a:lnTo>
                  <a:lnTo>
                    <a:pt x="151" y="320"/>
                  </a:lnTo>
                  <a:close/>
                </a:path>
              </a:pathLst>
            </a:custGeom>
            <a:solidFill>
              <a:srgbClr val="E5CC4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19" name="Google Shape;519;p35"/>
            <p:cNvSpPr/>
            <p:nvPr/>
          </p:nvSpPr>
          <p:spPr>
            <a:xfrm>
              <a:off x="2617" y="3569"/>
              <a:ext cx="119" cy="227"/>
            </a:xfrm>
            <a:custGeom>
              <a:avLst/>
              <a:gdLst/>
              <a:ahLst/>
              <a:cxnLst/>
              <a:rect l="l" t="t" r="r" b="b"/>
              <a:pathLst>
                <a:path w="119" h="227" extrusionOk="0">
                  <a:moveTo>
                    <a:pt x="93" y="0"/>
                  </a:moveTo>
                  <a:lnTo>
                    <a:pt x="93" y="0"/>
                  </a:lnTo>
                  <a:lnTo>
                    <a:pt x="0" y="196"/>
                  </a:lnTo>
                  <a:lnTo>
                    <a:pt x="8" y="205"/>
                  </a:lnTo>
                  <a:lnTo>
                    <a:pt x="17" y="214"/>
                  </a:lnTo>
                  <a:lnTo>
                    <a:pt x="17" y="218"/>
                  </a:lnTo>
                  <a:lnTo>
                    <a:pt x="22" y="218"/>
                  </a:lnTo>
                  <a:lnTo>
                    <a:pt x="26" y="222"/>
                  </a:lnTo>
                  <a:lnTo>
                    <a:pt x="31" y="227"/>
                  </a:lnTo>
                  <a:lnTo>
                    <a:pt x="35" y="218"/>
                  </a:lnTo>
                  <a:lnTo>
                    <a:pt x="35" y="214"/>
                  </a:lnTo>
                  <a:lnTo>
                    <a:pt x="40" y="205"/>
                  </a:lnTo>
                  <a:lnTo>
                    <a:pt x="40" y="200"/>
                  </a:lnTo>
                  <a:lnTo>
                    <a:pt x="44" y="200"/>
                  </a:lnTo>
                  <a:lnTo>
                    <a:pt x="44" y="196"/>
                  </a:lnTo>
                  <a:lnTo>
                    <a:pt x="48" y="191"/>
                  </a:lnTo>
                  <a:lnTo>
                    <a:pt x="48" y="187"/>
                  </a:lnTo>
                  <a:lnTo>
                    <a:pt x="53" y="187"/>
                  </a:lnTo>
                  <a:lnTo>
                    <a:pt x="53" y="182"/>
                  </a:lnTo>
                  <a:lnTo>
                    <a:pt x="57" y="178"/>
                  </a:lnTo>
                  <a:lnTo>
                    <a:pt x="62" y="178"/>
                  </a:lnTo>
                  <a:lnTo>
                    <a:pt x="71" y="174"/>
                  </a:lnTo>
                  <a:lnTo>
                    <a:pt x="75" y="169"/>
                  </a:lnTo>
                  <a:lnTo>
                    <a:pt x="84" y="165"/>
                  </a:lnTo>
                  <a:lnTo>
                    <a:pt x="88" y="160"/>
                  </a:lnTo>
                  <a:lnTo>
                    <a:pt x="93" y="160"/>
                  </a:lnTo>
                  <a:lnTo>
                    <a:pt x="97" y="156"/>
                  </a:lnTo>
                  <a:lnTo>
                    <a:pt x="102" y="151"/>
                  </a:lnTo>
                  <a:lnTo>
                    <a:pt x="102" y="147"/>
                  </a:lnTo>
                  <a:lnTo>
                    <a:pt x="106" y="143"/>
                  </a:lnTo>
                  <a:lnTo>
                    <a:pt x="111" y="143"/>
                  </a:lnTo>
                  <a:lnTo>
                    <a:pt x="115" y="138"/>
                  </a:lnTo>
                  <a:lnTo>
                    <a:pt x="115" y="134"/>
                  </a:lnTo>
                  <a:lnTo>
                    <a:pt x="115" y="129"/>
                  </a:lnTo>
                  <a:lnTo>
                    <a:pt x="115" y="125"/>
                  </a:lnTo>
                  <a:lnTo>
                    <a:pt x="115" y="120"/>
                  </a:lnTo>
                  <a:lnTo>
                    <a:pt x="111" y="111"/>
                  </a:lnTo>
                  <a:lnTo>
                    <a:pt x="111" y="107"/>
                  </a:lnTo>
                  <a:lnTo>
                    <a:pt x="106" y="107"/>
                  </a:lnTo>
                  <a:lnTo>
                    <a:pt x="106" y="103"/>
                  </a:lnTo>
                  <a:lnTo>
                    <a:pt x="106" y="98"/>
                  </a:lnTo>
                  <a:lnTo>
                    <a:pt x="102" y="98"/>
                  </a:lnTo>
                  <a:lnTo>
                    <a:pt x="102" y="94"/>
                  </a:lnTo>
                  <a:lnTo>
                    <a:pt x="102" y="89"/>
                  </a:lnTo>
                  <a:lnTo>
                    <a:pt x="106" y="85"/>
                  </a:lnTo>
                  <a:lnTo>
                    <a:pt x="106" y="76"/>
                  </a:lnTo>
                  <a:lnTo>
                    <a:pt x="106" y="71"/>
                  </a:lnTo>
                  <a:lnTo>
                    <a:pt x="102" y="67"/>
                  </a:lnTo>
                  <a:lnTo>
                    <a:pt x="102" y="63"/>
                  </a:lnTo>
                  <a:lnTo>
                    <a:pt x="111" y="54"/>
                  </a:lnTo>
                  <a:lnTo>
                    <a:pt x="111" y="49"/>
                  </a:lnTo>
                  <a:lnTo>
                    <a:pt x="115" y="45"/>
                  </a:lnTo>
                  <a:lnTo>
                    <a:pt x="119" y="36"/>
                  </a:lnTo>
                  <a:lnTo>
                    <a:pt x="119" y="27"/>
                  </a:lnTo>
                  <a:lnTo>
                    <a:pt x="119" y="23"/>
                  </a:lnTo>
                  <a:lnTo>
                    <a:pt x="93" y="0"/>
                  </a:lnTo>
                  <a:close/>
                </a:path>
              </a:pathLst>
            </a:custGeom>
            <a:solidFill>
              <a:srgbClr val="33400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20" name="Google Shape;520;p35"/>
            <p:cNvSpPr/>
            <p:nvPr/>
          </p:nvSpPr>
          <p:spPr>
            <a:xfrm>
              <a:off x="2767" y="3498"/>
              <a:ext cx="471" cy="253"/>
            </a:xfrm>
            <a:custGeom>
              <a:avLst/>
              <a:gdLst/>
              <a:ahLst/>
              <a:cxnLst/>
              <a:rect l="l" t="t" r="r" b="b"/>
              <a:pathLst>
                <a:path w="471" h="253" extrusionOk="0">
                  <a:moveTo>
                    <a:pt x="351" y="0"/>
                  </a:moveTo>
                  <a:lnTo>
                    <a:pt x="351" y="0"/>
                  </a:lnTo>
                  <a:lnTo>
                    <a:pt x="329" y="0"/>
                  </a:lnTo>
                  <a:lnTo>
                    <a:pt x="329" y="5"/>
                  </a:lnTo>
                  <a:lnTo>
                    <a:pt x="329" y="9"/>
                  </a:lnTo>
                  <a:lnTo>
                    <a:pt x="329" y="18"/>
                  </a:lnTo>
                  <a:lnTo>
                    <a:pt x="324" y="23"/>
                  </a:lnTo>
                  <a:lnTo>
                    <a:pt x="315" y="23"/>
                  </a:lnTo>
                  <a:lnTo>
                    <a:pt x="307" y="23"/>
                  </a:lnTo>
                  <a:lnTo>
                    <a:pt x="298" y="27"/>
                  </a:lnTo>
                  <a:lnTo>
                    <a:pt x="289" y="27"/>
                  </a:lnTo>
                  <a:lnTo>
                    <a:pt x="284" y="32"/>
                  </a:lnTo>
                  <a:lnTo>
                    <a:pt x="280" y="32"/>
                  </a:lnTo>
                  <a:lnTo>
                    <a:pt x="271" y="36"/>
                  </a:lnTo>
                  <a:lnTo>
                    <a:pt x="258" y="45"/>
                  </a:lnTo>
                  <a:lnTo>
                    <a:pt x="249" y="49"/>
                  </a:lnTo>
                  <a:lnTo>
                    <a:pt x="236" y="54"/>
                  </a:lnTo>
                  <a:lnTo>
                    <a:pt x="227" y="63"/>
                  </a:lnTo>
                  <a:lnTo>
                    <a:pt x="218" y="71"/>
                  </a:lnTo>
                  <a:lnTo>
                    <a:pt x="200" y="89"/>
                  </a:lnTo>
                  <a:lnTo>
                    <a:pt x="187" y="89"/>
                  </a:lnTo>
                  <a:lnTo>
                    <a:pt x="178" y="98"/>
                  </a:lnTo>
                  <a:lnTo>
                    <a:pt x="165" y="107"/>
                  </a:lnTo>
                  <a:lnTo>
                    <a:pt x="160" y="107"/>
                  </a:lnTo>
                  <a:lnTo>
                    <a:pt x="147" y="111"/>
                  </a:lnTo>
                  <a:lnTo>
                    <a:pt x="138" y="116"/>
                  </a:lnTo>
                  <a:lnTo>
                    <a:pt x="129" y="120"/>
                  </a:lnTo>
                  <a:lnTo>
                    <a:pt x="116" y="125"/>
                  </a:lnTo>
                  <a:lnTo>
                    <a:pt x="107" y="125"/>
                  </a:lnTo>
                  <a:lnTo>
                    <a:pt x="94" y="125"/>
                  </a:lnTo>
                  <a:lnTo>
                    <a:pt x="76" y="129"/>
                  </a:lnTo>
                  <a:lnTo>
                    <a:pt x="58" y="134"/>
                  </a:lnTo>
                  <a:lnTo>
                    <a:pt x="40" y="134"/>
                  </a:lnTo>
                  <a:lnTo>
                    <a:pt x="32" y="138"/>
                  </a:lnTo>
                  <a:lnTo>
                    <a:pt x="23" y="138"/>
                  </a:lnTo>
                  <a:lnTo>
                    <a:pt x="18" y="138"/>
                  </a:lnTo>
                  <a:lnTo>
                    <a:pt x="14" y="142"/>
                  </a:lnTo>
                  <a:lnTo>
                    <a:pt x="9" y="142"/>
                  </a:lnTo>
                  <a:lnTo>
                    <a:pt x="5" y="142"/>
                  </a:lnTo>
                  <a:lnTo>
                    <a:pt x="0" y="147"/>
                  </a:lnTo>
                  <a:lnTo>
                    <a:pt x="0" y="151"/>
                  </a:lnTo>
                  <a:lnTo>
                    <a:pt x="0" y="156"/>
                  </a:lnTo>
                  <a:lnTo>
                    <a:pt x="5" y="160"/>
                  </a:lnTo>
                  <a:lnTo>
                    <a:pt x="5" y="169"/>
                  </a:lnTo>
                  <a:lnTo>
                    <a:pt x="5" y="178"/>
                  </a:lnTo>
                  <a:lnTo>
                    <a:pt x="9" y="187"/>
                  </a:lnTo>
                  <a:lnTo>
                    <a:pt x="9" y="191"/>
                  </a:lnTo>
                  <a:lnTo>
                    <a:pt x="9" y="196"/>
                  </a:lnTo>
                  <a:lnTo>
                    <a:pt x="14" y="196"/>
                  </a:lnTo>
                  <a:lnTo>
                    <a:pt x="14" y="200"/>
                  </a:lnTo>
                  <a:lnTo>
                    <a:pt x="14" y="209"/>
                  </a:lnTo>
                  <a:lnTo>
                    <a:pt x="14" y="214"/>
                  </a:lnTo>
                  <a:lnTo>
                    <a:pt x="14" y="218"/>
                  </a:lnTo>
                  <a:lnTo>
                    <a:pt x="14" y="222"/>
                  </a:lnTo>
                  <a:lnTo>
                    <a:pt x="14" y="227"/>
                  </a:lnTo>
                  <a:lnTo>
                    <a:pt x="23" y="222"/>
                  </a:lnTo>
                  <a:lnTo>
                    <a:pt x="32" y="218"/>
                  </a:lnTo>
                  <a:lnTo>
                    <a:pt x="36" y="218"/>
                  </a:lnTo>
                  <a:lnTo>
                    <a:pt x="40" y="218"/>
                  </a:lnTo>
                  <a:lnTo>
                    <a:pt x="45" y="214"/>
                  </a:lnTo>
                  <a:lnTo>
                    <a:pt x="58" y="214"/>
                  </a:lnTo>
                  <a:lnTo>
                    <a:pt x="71" y="214"/>
                  </a:lnTo>
                  <a:lnTo>
                    <a:pt x="80" y="214"/>
                  </a:lnTo>
                  <a:lnTo>
                    <a:pt x="89" y="214"/>
                  </a:lnTo>
                  <a:lnTo>
                    <a:pt x="94" y="214"/>
                  </a:lnTo>
                  <a:lnTo>
                    <a:pt x="103" y="214"/>
                  </a:lnTo>
                  <a:lnTo>
                    <a:pt x="111" y="214"/>
                  </a:lnTo>
                  <a:lnTo>
                    <a:pt x="116" y="214"/>
                  </a:lnTo>
                  <a:lnTo>
                    <a:pt x="129" y="205"/>
                  </a:lnTo>
                  <a:lnTo>
                    <a:pt x="129" y="200"/>
                  </a:lnTo>
                  <a:lnTo>
                    <a:pt x="134" y="200"/>
                  </a:lnTo>
                  <a:lnTo>
                    <a:pt x="142" y="196"/>
                  </a:lnTo>
                  <a:lnTo>
                    <a:pt x="174" y="191"/>
                  </a:lnTo>
                  <a:lnTo>
                    <a:pt x="205" y="182"/>
                  </a:lnTo>
                  <a:lnTo>
                    <a:pt x="222" y="178"/>
                  </a:lnTo>
                  <a:lnTo>
                    <a:pt x="236" y="174"/>
                  </a:lnTo>
                  <a:lnTo>
                    <a:pt x="253" y="165"/>
                  </a:lnTo>
                  <a:lnTo>
                    <a:pt x="271" y="156"/>
                  </a:lnTo>
                  <a:lnTo>
                    <a:pt x="276" y="151"/>
                  </a:lnTo>
                  <a:lnTo>
                    <a:pt x="280" y="142"/>
                  </a:lnTo>
                  <a:lnTo>
                    <a:pt x="284" y="142"/>
                  </a:lnTo>
                  <a:lnTo>
                    <a:pt x="289" y="138"/>
                  </a:lnTo>
                  <a:lnTo>
                    <a:pt x="289" y="134"/>
                  </a:lnTo>
                  <a:lnTo>
                    <a:pt x="293" y="129"/>
                  </a:lnTo>
                  <a:lnTo>
                    <a:pt x="293" y="142"/>
                  </a:lnTo>
                  <a:lnTo>
                    <a:pt x="293" y="147"/>
                  </a:lnTo>
                  <a:lnTo>
                    <a:pt x="289" y="156"/>
                  </a:lnTo>
                  <a:lnTo>
                    <a:pt x="289" y="160"/>
                  </a:lnTo>
                  <a:lnTo>
                    <a:pt x="289" y="165"/>
                  </a:lnTo>
                  <a:lnTo>
                    <a:pt x="280" y="169"/>
                  </a:lnTo>
                  <a:lnTo>
                    <a:pt x="276" y="169"/>
                  </a:lnTo>
                  <a:lnTo>
                    <a:pt x="271" y="174"/>
                  </a:lnTo>
                  <a:lnTo>
                    <a:pt x="267" y="174"/>
                  </a:lnTo>
                  <a:lnTo>
                    <a:pt x="262" y="178"/>
                  </a:lnTo>
                  <a:lnTo>
                    <a:pt x="258" y="178"/>
                  </a:lnTo>
                  <a:lnTo>
                    <a:pt x="253" y="182"/>
                  </a:lnTo>
                  <a:lnTo>
                    <a:pt x="253" y="196"/>
                  </a:lnTo>
                  <a:lnTo>
                    <a:pt x="249" y="200"/>
                  </a:lnTo>
                  <a:lnTo>
                    <a:pt x="244" y="205"/>
                  </a:lnTo>
                  <a:lnTo>
                    <a:pt x="240" y="209"/>
                  </a:lnTo>
                  <a:lnTo>
                    <a:pt x="236" y="214"/>
                  </a:lnTo>
                  <a:lnTo>
                    <a:pt x="227" y="218"/>
                  </a:lnTo>
                  <a:lnTo>
                    <a:pt x="218" y="222"/>
                  </a:lnTo>
                  <a:lnTo>
                    <a:pt x="200" y="231"/>
                  </a:lnTo>
                  <a:lnTo>
                    <a:pt x="196" y="231"/>
                  </a:lnTo>
                  <a:lnTo>
                    <a:pt x="191" y="236"/>
                  </a:lnTo>
                  <a:lnTo>
                    <a:pt x="187" y="236"/>
                  </a:lnTo>
                  <a:lnTo>
                    <a:pt x="182" y="236"/>
                  </a:lnTo>
                  <a:lnTo>
                    <a:pt x="182" y="240"/>
                  </a:lnTo>
                  <a:lnTo>
                    <a:pt x="178" y="245"/>
                  </a:lnTo>
                  <a:lnTo>
                    <a:pt x="174" y="253"/>
                  </a:lnTo>
                  <a:lnTo>
                    <a:pt x="169" y="253"/>
                  </a:lnTo>
                  <a:lnTo>
                    <a:pt x="178" y="253"/>
                  </a:lnTo>
                  <a:lnTo>
                    <a:pt x="187" y="249"/>
                  </a:lnTo>
                  <a:lnTo>
                    <a:pt x="205" y="240"/>
                  </a:lnTo>
                  <a:lnTo>
                    <a:pt x="249" y="231"/>
                  </a:lnTo>
                  <a:lnTo>
                    <a:pt x="253" y="227"/>
                  </a:lnTo>
                  <a:lnTo>
                    <a:pt x="262" y="227"/>
                  </a:lnTo>
                  <a:lnTo>
                    <a:pt x="267" y="227"/>
                  </a:lnTo>
                  <a:lnTo>
                    <a:pt x="271" y="222"/>
                  </a:lnTo>
                  <a:lnTo>
                    <a:pt x="276" y="218"/>
                  </a:lnTo>
                  <a:lnTo>
                    <a:pt x="276" y="214"/>
                  </a:lnTo>
                  <a:lnTo>
                    <a:pt x="280" y="214"/>
                  </a:lnTo>
                  <a:lnTo>
                    <a:pt x="284" y="200"/>
                  </a:lnTo>
                  <a:lnTo>
                    <a:pt x="289" y="196"/>
                  </a:lnTo>
                  <a:lnTo>
                    <a:pt x="293" y="196"/>
                  </a:lnTo>
                  <a:lnTo>
                    <a:pt x="298" y="196"/>
                  </a:lnTo>
                  <a:lnTo>
                    <a:pt x="302" y="191"/>
                  </a:lnTo>
                  <a:lnTo>
                    <a:pt x="307" y="196"/>
                  </a:lnTo>
                  <a:lnTo>
                    <a:pt x="320" y="196"/>
                  </a:lnTo>
                  <a:lnTo>
                    <a:pt x="329" y="196"/>
                  </a:lnTo>
                  <a:lnTo>
                    <a:pt x="338" y="200"/>
                  </a:lnTo>
                  <a:lnTo>
                    <a:pt x="364" y="200"/>
                  </a:lnTo>
                  <a:lnTo>
                    <a:pt x="378" y="200"/>
                  </a:lnTo>
                  <a:lnTo>
                    <a:pt x="395" y="200"/>
                  </a:lnTo>
                  <a:lnTo>
                    <a:pt x="413" y="200"/>
                  </a:lnTo>
                  <a:lnTo>
                    <a:pt x="426" y="200"/>
                  </a:lnTo>
                  <a:lnTo>
                    <a:pt x="431" y="200"/>
                  </a:lnTo>
                  <a:lnTo>
                    <a:pt x="435" y="200"/>
                  </a:lnTo>
                  <a:lnTo>
                    <a:pt x="440" y="196"/>
                  </a:lnTo>
                  <a:lnTo>
                    <a:pt x="444" y="196"/>
                  </a:lnTo>
                  <a:lnTo>
                    <a:pt x="449" y="196"/>
                  </a:lnTo>
                  <a:lnTo>
                    <a:pt x="449" y="191"/>
                  </a:lnTo>
                  <a:lnTo>
                    <a:pt x="449" y="187"/>
                  </a:lnTo>
                  <a:lnTo>
                    <a:pt x="449" y="182"/>
                  </a:lnTo>
                  <a:lnTo>
                    <a:pt x="449" y="178"/>
                  </a:lnTo>
                  <a:lnTo>
                    <a:pt x="449" y="169"/>
                  </a:lnTo>
                  <a:lnTo>
                    <a:pt x="444" y="160"/>
                  </a:lnTo>
                  <a:lnTo>
                    <a:pt x="440" y="147"/>
                  </a:lnTo>
                  <a:lnTo>
                    <a:pt x="435" y="142"/>
                  </a:lnTo>
                  <a:lnTo>
                    <a:pt x="431" y="134"/>
                  </a:lnTo>
                  <a:lnTo>
                    <a:pt x="431" y="129"/>
                  </a:lnTo>
                  <a:lnTo>
                    <a:pt x="431" y="125"/>
                  </a:lnTo>
                  <a:lnTo>
                    <a:pt x="431" y="120"/>
                  </a:lnTo>
                  <a:lnTo>
                    <a:pt x="431" y="116"/>
                  </a:lnTo>
                  <a:lnTo>
                    <a:pt x="431" y="107"/>
                  </a:lnTo>
                  <a:lnTo>
                    <a:pt x="431" y="94"/>
                  </a:lnTo>
                  <a:lnTo>
                    <a:pt x="431" y="89"/>
                  </a:lnTo>
                  <a:lnTo>
                    <a:pt x="435" y="89"/>
                  </a:lnTo>
                  <a:lnTo>
                    <a:pt x="435" y="85"/>
                  </a:lnTo>
                  <a:lnTo>
                    <a:pt x="435" y="80"/>
                  </a:lnTo>
                  <a:lnTo>
                    <a:pt x="440" y="76"/>
                  </a:lnTo>
                  <a:lnTo>
                    <a:pt x="444" y="76"/>
                  </a:lnTo>
                  <a:lnTo>
                    <a:pt x="449" y="71"/>
                  </a:lnTo>
                  <a:lnTo>
                    <a:pt x="453" y="67"/>
                  </a:lnTo>
                  <a:lnTo>
                    <a:pt x="462" y="58"/>
                  </a:lnTo>
                  <a:lnTo>
                    <a:pt x="466" y="58"/>
                  </a:lnTo>
                  <a:lnTo>
                    <a:pt x="466" y="54"/>
                  </a:lnTo>
                  <a:lnTo>
                    <a:pt x="471" y="49"/>
                  </a:lnTo>
                  <a:lnTo>
                    <a:pt x="471" y="40"/>
                  </a:lnTo>
                  <a:lnTo>
                    <a:pt x="471" y="36"/>
                  </a:lnTo>
                  <a:lnTo>
                    <a:pt x="466" y="36"/>
                  </a:lnTo>
                  <a:lnTo>
                    <a:pt x="457" y="36"/>
                  </a:lnTo>
                  <a:lnTo>
                    <a:pt x="449" y="40"/>
                  </a:lnTo>
                  <a:lnTo>
                    <a:pt x="440" y="40"/>
                  </a:lnTo>
                  <a:lnTo>
                    <a:pt x="435" y="40"/>
                  </a:lnTo>
                  <a:lnTo>
                    <a:pt x="426" y="36"/>
                  </a:lnTo>
                  <a:lnTo>
                    <a:pt x="413" y="36"/>
                  </a:lnTo>
                  <a:lnTo>
                    <a:pt x="404" y="32"/>
                  </a:lnTo>
                  <a:lnTo>
                    <a:pt x="382" y="18"/>
                  </a:lnTo>
                  <a:lnTo>
                    <a:pt x="373" y="18"/>
                  </a:lnTo>
                  <a:lnTo>
                    <a:pt x="364" y="14"/>
                  </a:lnTo>
                  <a:lnTo>
                    <a:pt x="360" y="14"/>
                  </a:lnTo>
                  <a:lnTo>
                    <a:pt x="355" y="14"/>
                  </a:lnTo>
                  <a:lnTo>
                    <a:pt x="351" y="14"/>
                  </a:lnTo>
                  <a:lnTo>
                    <a:pt x="351" y="9"/>
                  </a:lnTo>
                  <a:lnTo>
                    <a:pt x="347" y="9"/>
                  </a:lnTo>
                  <a:lnTo>
                    <a:pt x="347" y="5"/>
                  </a:lnTo>
                  <a:lnTo>
                    <a:pt x="347" y="0"/>
                  </a:lnTo>
                  <a:lnTo>
                    <a:pt x="351" y="0"/>
                  </a:lnTo>
                  <a:close/>
                </a:path>
              </a:pathLst>
            </a:custGeom>
            <a:solidFill>
              <a:srgbClr val="E5E5E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21" name="Google Shape;521;p35"/>
            <p:cNvSpPr/>
            <p:nvPr/>
          </p:nvSpPr>
          <p:spPr>
            <a:xfrm>
              <a:off x="3082" y="3379"/>
              <a:ext cx="236" cy="164"/>
            </a:xfrm>
            <a:custGeom>
              <a:avLst/>
              <a:gdLst/>
              <a:ahLst/>
              <a:cxnLst/>
              <a:rect l="l" t="t" r="r" b="b"/>
              <a:pathLst>
                <a:path w="236" h="164" extrusionOk="0">
                  <a:moveTo>
                    <a:pt x="27" y="17"/>
                  </a:moveTo>
                  <a:lnTo>
                    <a:pt x="27" y="17"/>
                  </a:lnTo>
                  <a:lnTo>
                    <a:pt x="23" y="17"/>
                  </a:lnTo>
                  <a:lnTo>
                    <a:pt x="14" y="17"/>
                  </a:lnTo>
                  <a:lnTo>
                    <a:pt x="9" y="17"/>
                  </a:lnTo>
                  <a:lnTo>
                    <a:pt x="9" y="22"/>
                  </a:lnTo>
                  <a:lnTo>
                    <a:pt x="5" y="22"/>
                  </a:lnTo>
                  <a:lnTo>
                    <a:pt x="0" y="26"/>
                  </a:lnTo>
                  <a:lnTo>
                    <a:pt x="0" y="31"/>
                  </a:lnTo>
                  <a:lnTo>
                    <a:pt x="0" y="35"/>
                  </a:lnTo>
                  <a:lnTo>
                    <a:pt x="0" y="40"/>
                  </a:lnTo>
                  <a:lnTo>
                    <a:pt x="0" y="44"/>
                  </a:lnTo>
                  <a:lnTo>
                    <a:pt x="0" y="48"/>
                  </a:lnTo>
                  <a:lnTo>
                    <a:pt x="5" y="48"/>
                  </a:lnTo>
                  <a:lnTo>
                    <a:pt x="9" y="53"/>
                  </a:lnTo>
                  <a:lnTo>
                    <a:pt x="14" y="57"/>
                  </a:lnTo>
                  <a:lnTo>
                    <a:pt x="18" y="62"/>
                  </a:lnTo>
                  <a:lnTo>
                    <a:pt x="27" y="66"/>
                  </a:lnTo>
                  <a:lnTo>
                    <a:pt x="32" y="66"/>
                  </a:lnTo>
                  <a:lnTo>
                    <a:pt x="32" y="71"/>
                  </a:lnTo>
                  <a:lnTo>
                    <a:pt x="36" y="75"/>
                  </a:lnTo>
                  <a:lnTo>
                    <a:pt x="36" y="79"/>
                  </a:lnTo>
                  <a:lnTo>
                    <a:pt x="40" y="88"/>
                  </a:lnTo>
                  <a:lnTo>
                    <a:pt x="40" y="97"/>
                  </a:lnTo>
                  <a:lnTo>
                    <a:pt x="36" y="119"/>
                  </a:lnTo>
                  <a:lnTo>
                    <a:pt x="36" y="124"/>
                  </a:lnTo>
                  <a:lnTo>
                    <a:pt x="40" y="128"/>
                  </a:lnTo>
                  <a:lnTo>
                    <a:pt x="45" y="128"/>
                  </a:lnTo>
                  <a:lnTo>
                    <a:pt x="49" y="128"/>
                  </a:lnTo>
                  <a:lnTo>
                    <a:pt x="138" y="164"/>
                  </a:lnTo>
                  <a:lnTo>
                    <a:pt x="142" y="159"/>
                  </a:lnTo>
                  <a:lnTo>
                    <a:pt x="147" y="159"/>
                  </a:lnTo>
                  <a:lnTo>
                    <a:pt x="151" y="155"/>
                  </a:lnTo>
                  <a:lnTo>
                    <a:pt x="156" y="151"/>
                  </a:lnTo>
                  <a:lnTo>
                    <a:pt x="156" y="142"/>
                  </a:lnTo>
                  <a:lnTo>
                    <a:pt x="156" y="137"/>
                  </a:lnTo>
                  <a:lnTo>
                    <a:pt x="156" y="133"/>
                  </a:lnTo>
                  <a:lnTo>
                    <a:pt x="156" y="128"/>
                  </a:lnTo>
                  <a:lnTo>
                    <a:pt x="151" y="119"/>
                  </a:lnTo>
                  <a:lnTo>
                    <a:pt x="151" y="106"/>
                  </a:lnTo>
                  <a:lnTo>
                    <a:pt x="151" y="102"/>
                  </a:lnTo>
                  <a:lnTo>
                    <a:pt x="151" y="97"/>
                  </a:lnTo>
                  <a:lnTo>
                    <a:pt x="151" y="88"/>
                  </a:lnTo>
                  <a:lnTo>
                    <a:pt x="156" y="88"/>
                  </a:lnTo>
                  <a:lnTo>
                    <a:pt x="160" y="88"/>
                  </a:lnTo>
                  <a:lnTo>
                    <a:pt x="165" y="84"/>
                  </a:lnTo>
                  <a:lnTo>
                    <a:pt x="169" y="84"/>
                  </a:lnTo>
                  <a:lnTo>
                    <a:pt x="174" y="84"/>
                  </a:lnTo>
                  <a:lnTo>
                    <a:pt x="178" y="84"/>
                  </a:lnTo>
                  <a:lnTo>
                    <a:pt x="182" y="84"/>
                  </a:lnTo>
                  <a:lnTo>
                    <a:pt x="191" y="88"/>
                  </a:lnTo>
                  <a:lnTo>
                    <a:pt x="200" y="97"/>
                  </a:lnTo>
                  <a:lnTo>
                    <a:pt x="209" y="97"/>
                  </a:lnTo>
                  <a:lnTo>
                    <a:pt x="213" y="97"/>
                  </a:lnTo>
                  <a:lnTo>
                    <a:pt x="218" y="97"/>
                  </a:lnTo>
                  <a:lnTo>
                    <a:pt x="227" y="93"/>
                  </a:lnTo>
                  <a:lnTo>
                    <a:pt x="231" y="93"/>
                  </a:lnTo>
                  <a:lnTo>
                    <a:pt x="231" y="88"/>
                  </a:lnTo>
                  <a:lnTo>
                    <a:pt x="236" y="88"/>
                  </a:lnTo>
                  <a:lnTo>
                    <a:pt x="231" y="84"/>
                  </a:lnTo>
                  <a:lnTo>
                    <a:pt x="231" y="79"/>
                  </a:lnTo>
                  <a:lnTo>
                    <a:pt x="231" y="75"/>
                  </a:lnTo>
                  <a:lnTo>
                    <a:pt x="227" y="66"/>
                  </a:lnTo>
                  <a:lnTo>
                    <a:pt x="222" y="66"/>
                  </a:lnTo>
                  <a:lnTo>
                    <a:pt x="218" y="66"/>
                  </a:lnTo>
                  <a:lnTo>
                    <a:pt x="213" y="62"/>
                  </a:lnTo>
                  <a:lnTo>
                    <a:pt x="209" y="57"/>
                  </a:lnTo>
                  <a:lnTo>
                    <a:pt x="200" y="53"/>
                  </a:lnTo>
                  <a:lnTo>
                    <a:pt x="187" y="53"/>
                  </a:lnTo>
                  <a:lnTo>
                    <a:pt x="174" y="48"/>
                  </a:lnTo>
                  <a:lnTo>
                    <a:pt x="165" y="48"/>
                  </a:lnTo>
                  <a:lnTo>
                    <a:pt x="151" y="48"/>
                  </a:lnTo>
                  <a:lnTo>
                    <a:pt x="147" y="48"/>
                  </a:lnTo>
                  <a:lnTo>
                    <a:pt x="142" y="44"/>
                  </a:lnTo>
                  <a:lnTo>
                    <a:pt x="138" y="40"/>
                  </a:lnTo>
                  <a:lnTo>
                    <a:pt x="134" y="35"/>
                  </a:lnTo>
                  <a:lnTo>
                    <a:pt x="116" y="17"/>
                  </a:lnTo>
                  <a:lnTo>
                    <a:pt x="111" y="13"/>
                  </a:lnTo>
                  <a:lnTo>
                    <a:pt x="111" y="8"/>
                  </a:lnTo>
                  <a:lnTo>
                    <a:pt x="107" y="8"/>
                  </a:lnTo>
                  <a:lnTo>
                    <a:pt x="107" y="4"/>
                  </a:lnTo>
                  <a:lnTo>
                    <a:pt x="107" y="0"/>
                  </a:lnTo>
                  <a:lnTo>
                    <a:pt x="103" y="4"/>
                  </a:lnTo>
                  <a:lnTo>
                    <a:pt x="103" y="8"/>
                  </a:lnTo>
                  <a:lnTo>
                    <a:pt x="98" y="13"/>
                  </a:lnTo>
                  <a:lnTo>
                    <a:pt x="85" y="4"/>
                  </a:lnTo>
                  <a:lnTo>
                    <a:pt x="80" y="8"/>
                  </a:lnTo>
                  <a:lnTo>
                    <a:pt x="76" y="8"/>
                  </a:lnTo>
                  <a:lnTo>
                    <a:pt x="71" y="13"/>
                  </a:lnTo>
                  <a:lnTo>
                    <a:pt x="63" y="8"/>
                  </a:lnTo>
                  <a:lnTo>
                    <a:pt x="58" y="13"/>
                  </a:lnTo>
                  <a:lnTo>
                    <a:pt x="54" y="8"/>
                  </a:lnTo>
                  <a:lnTo>
                    <a:pt x="49" y="8"/>
                  </a:lnTo>
                  <a:lnTo>
                    <a:pt x="45" y="13"/>
                  </a:lnTo>
                  <a:lnTo>
                    <a:pt x="40" y="13"/>
                  </a:lnTo>
                  <a:lnTo>
                    <a:pt x="36" y="13"/>
                  </a:lnTo>
                  <a:lnTo>
                    <a:pt x="32" y="13"/>
                  </a:lnTo>
                  <a:lnTo>
                    <a:pt x="27" y="17"/>
                  </a:lnTo>
                  <a:lnTo>
                    <a:pt x="18" y="17"/>
                  </a:lnTo>
                  <a:lnTo>
                    <a:pt x="27" y="17"/>
                  </a:lnTo>
                  <a:close/>
                </a:path>
              </a:pathLst>
            </a:custGeom>
            <a:solidFill>
              <a:srgbClr val="FFCC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22" name="Google Shape;522;p35"/>
            <p:cNvSpPr/>
            <p:nvPr/>
          </p:nvSpPr>
          <p:spPr>
            <a:xfrm>
              <a:off x="3011" y="3312"/>
              <a:ext cx="182" cy="120"/>
            </a:xfrm>
            <a:custGeom>
              <a:avLst/>
              <a:gdLst/>
              <a:ahLst/>
              <a:cxnLst/>
              <a:rect l="l" t="t" r="r" b="b"/>
              <a:pathLst>
                <a:path w="182" h="120" extrusionOk="0">
                  <a:moveTo>
                    <a:pt x="182" y="80"/>
                  </a:moveTo>
                  <a:lnTo>
                    <a:pt x="182" y="80"/>
                  </a:lnTo>
                  <a:lnTo>
                    <a:pt x="178" y="71"/>
                  </a:lnTo>
                  <a:lnTo>
                    <a:pt x="178" y="62"/>
                  </a:lnTo>
                  <a:lnTo>
                    <a:pt x="174" y="62"/>
                  </a:lnTo>
                  <a:lnTo>
                    <a:pt x="169" y="58"/>
                  </a:lnTo>
                  <a:lnTo>
                    <a:pt x="169" y="53"/>
                  </a:lnTo>
                  <a:lnTo>
                    <a:pt x="156" y="44"/>
                  </a:lnTo>
                  <a:lnTo>
                    <a:pt x="142" y="31"/>
                  </a:lnTo>
                  <a:lnTo>
                    <a:pt x="134" y="27"/>
                  </a:lnTo>
                  <a:lnTo>
                    <a:pt x="129" y="22"/>
                  </a:lnTo>
                  <a:lnTo>
                    <a:pt x="120" y="18"/>
                  </a:lnTo>
                  <a:lnTo>
                    <a:pt x="116" y="13"/>
                  </a:lnTo>
                  <a:lnTo>
                    <a:pt x="107" y="9"/>
                  </a:lnTo>
                  <a:lnTo>
                    <a:pt x="103" y="9"/>
                  </a:lnTo>
                  <a:lnTo>
                    <a:pt x="98" y="9"/>
                  </a:lnTo>
                  <a:lnTo>
                    <a:pt x="103" y="9"/>
                  </a:lnTo>
                  <a:lnTo>
                    <a:pt x="107" y="13"/>
                  </a:lnTo>
                  <a:lnTo>
                    <a:pt x="98" y="9"/>
                  </a:lnTo>
                  <a:lnTo>
                    <a:pt x="85" y="9"/>
                  </a:lnTo>
                  <a:lnTo>
                    <a:pt x="76" y="4"/>
                  </a:lnTo>
                  <a:lnTo>
                    <a:pt x="63" y="0"/>
                  </a:lnTo>
                  <a:lnTo>
                    <a:pt x="80" y="9"/>
                  </a:lnTo>
                  <a:lnTo>
                    <a:pt x="67" y="9"/>
                  </a:lnTo>
                  <a:lnTo>
                    <a:pt x="58" y="9"/>
                  </a:lnTo>
                  <a:lnTo>
                    <a:pt x="63" y="9"/>
                  </a:lnTo>
                  <a:lnTo>
                    <a:pt x="67" y="13"/>
                  </a:lnTo>
                  <a:lnTo>
                    <a:pt x="71" y="13"/>
                  </a:lnTo>
                  <a:lnTo>
                    <a:pt x="76" y="13"/>
                  </a:lnTo>
                  <a:lnTo>
                    <a:pt x="67" y="13"/>
                  </a:lnTo>
                  <a:lnTo>
                    <a:pt x="32" y="9"/>
                  </a:lnTo>
                  <a:lnTo>
                    <a:pt x="40" y="9"/>
                  </a:lnTo>
                  <a:lnTo>
                    <a:pt x="32" y="9"/>
                  </a:lnTo>
                  <a:lnTo>
                    <a:pt x="27" y="9"/>
                  </a:lnTo>
                  <a:lnTo>
                    <a:pt x="18" y="13"/>
                  </a:lnTo>
                  <a:lnTo>
                    <a:pt x="23" y="13"/>
                  </a:lnTo>
                  <a:lnTo>
                    <a:pt x="27" y="13"/>
                  </a:lnTo>
                  <a:lnTo>
                    <a:pt x="27" y="18"/>
                  </a:lnTo>
                  <a:lnTo>
                    <a:pt x="36" y="18"/>
                  </a:lnTo>
                  <a:lnTo>
                    <a:pt x="45" y="18"/>
                  </a:lnTo>
                  <a:lnTo>
                    <a:pt x="9" y="22"/>
                  </a:lnTo>
                  <a:lnTo>
                    <a:pt x="9" y="27"/>
                  </a:lnTo>
                  <a:lnTo>
                    <a:pt x="14" y="27"/>
                  </a:lnTo>
                  <a:lnTo>
                    <a:pt x="18" y="27"/>
                  </a:lnTo>
                  <a:lnTo>
                    <a:pt x="27" y="27"/>
                  </a:lnTo>
                  <a:lnTo>
                    <a:pt x="9" y="31"/>
                  </a:lnTo>
                  <a:lnTo>
                    <a:pt x="9" y="36"/>
                  </a:lnTo>
                  <a:lnTo>
                    <a:pt x="14" y="36"/>
                  </a:lnTo>
                  <a:lnTo>
                    <a:pt x="23" y="36"/>
                  </a:lnTo>
                  <a:lnTo>
                    <a:pt x="27" y="40"/>
                  </a:lnTo>
                  <a:lnTo>
                    <a:pt x="32" y="40"/>
                  </a:lnTo>
                  <a:lnTo>
                    <a:pt x="32" y="44"/>
                  </a:lnTo>
                  <a:lnTo>
                    <a:pt x="18" y="44"/>
                  </a:lnTo>
                  <a:lnTo>
                    <a:pt x="9" y="44"/>
                  </a:lnTo>
                  <a:lnTo>
                    <a:pt x="5" y="44"/>
                  </a:lnTo>
                  <a:lnTo>
                    <a:pt x="9" y="49"/>
                  </a:lnTo>
                  <a:lnTo>
                    <a:pt x="18" y="49"/>
                  </a:lnTo>
                  <a:lnTo>
                    <a:pt x="27" y="49"/>
                  </a:lnTo>
                  <a:lnTo>
                    <a:pt x="27" y="53"/>
                  </a:lnTo>
                  <a:lnTo>
                    <a:pt x="23" y="58"/>
                  </a:lnTo>
                  <a:lnTo>
                    <a:pt x="14" y="58"/>
                  </a:lnTo>
                  <a:lnTo>
                    <a:pt x="9" y="62"/>
                  </a:lnTo>
                  <a:lnTo>
                    <a:pt x="0" y="67"/>
                  </a:lnTo>
                  <a:lnTo>
                    <a:pt x="9" y="62"/>
                  </a:lnTo>
                  <a:lnTo>
                    <a:pt x="18" y="62"/>
                  </a:lnTo>
                  <a:lnTo>
                    <a:pt x="27" y="67"/>
                  </a:lnTo>
                  <a:lnTo>
                    <a:pt x="32" y="67"/>
                  </a:lnTo>
                  <a:lnTo>
                    <a:pt x="27" y="67"/>
                  </a:lnTo>
                  <a:lnTo>
                    <a:pt x="27" y="71"/>
                  </a:lnTo>
                  <a:lnTo>
                    <a:pt x="23" y="71"/>
                  </a:lnTo>
                  <a:lnTo>
                    <a:pt x="18" y="75"/>
                  </a:lnTo>
                  <a:lnTo>
                    <a:pt x="14" y="75"/>
                  </a:lnTo>
                  <a:lnTo>
                    <a:pt x="9" y="80"/>
                  </a:lnTo>
                  <a:lnTo>
                    <a:pt x="27" y="80"/>
                  </a:lnTo>
                  <a:lnTo>
                    <a:pt x="18" y="84"/>
                  </a:lnTo>
                  <a:lnTo>
                    <a:pt x="14" y="84"/>
                  </a:lnTo>
                  <a:lnTo>
                    <a:pt x="9" y="89"/>
                  </a:lnTo>
                  <a:lnTo>
                    <a:pt x="18" y="89"/>
                  </a:lnTo>
                  <a:lnTo>
                    <a:pt x="23" y="89"/>
                  </a:lnTo>
                  <a:lnTo>
                    <a:pt x="27" y="89"/>
                  </a:lnTo>
                  <a:lnTo>
                    <a:pt x="27" y="93"/>
                  </a:lnTo>
                  <a:lnTo>
                    <a:pt x="23" y="98"/>
                  </a:lnTo>
                  <a:lnTo>
                    <a:pt x="18" y="98"/>
                  </a:lnTo>
                  <a:lnTo>
                    <a:pt x="14" y="102"/>
                  </a:lnTo>
                  <a:lnTo>
                    <a:pt x="27" y="102"/>
                  </a:lnTo>
                  <a:lnTo>
                    <a:pt x="36" y="102"/>
                  </a:lnTo>
                  <a:lnTo>
                    <a:pt x="32" y="107"/>
                  </a:lnTo>
                  <a:lnTo>
                    <a:pt x="27" y="111"/>
                  </a:lnTo>
                  <a:lnTo>
                    <a:pt x="23" y="115"/>
                  </a:lnTo>
                  <a:lnTo>
                    <a:pt x="27" y="115"/>
                  </a:lnTo>
                  <a:lnTo>
                    <a:pt x="32" y="115"/>
                  </a:lnTo>
                  <a:lnTo>
                    <a:pt x="36" y="115"/>
                  </a:lnTo>
                  <a:lnTo>
                    <a:pt x="32" y="115"/>
                  </a:lnTo>
                  <a:lnTo>
                    <a:pt x="32" y="120"/>
                  </a:lnTo>
                  <a:lnTo>
                    <a:pt x="36" y="115"/>
                  </a:lnTo>
                  <a:lnTo>
                    <a:pt x="40" y="115"/>
                  </a:lnTo>
                  <a:lnTo>
                    <a:pt x="49" y="115"/>
                  </a:lnTo>
                  <a:lnTo>
                    <a:pt x="63" y="115"/>
                  </a:lnTo>
                  <a:lnTo>
                    <a:pt x="71" y="115"/>
                  </a:lnTo>
                  <a:lnTo>
                    <a:pt x="71" y="98"/>
                  </a:lnTo>
                  <a:lnTo>
                    <a:pt x="71" y="93"/>
                  </a:lnTo>
                  <a:lnTo>
                    <a:pt x="76" y="89"/>
                  </a:lnTo>
                  <a:lnTo>
                    <a:pt x="76" y="84"/>
                  </a:lnTo>
                  <a:lnTo>
                    <a:pt x="80" y="84"/>
                  </a:lnTo>
                  <a:lnTo>
                    <a:pt x="85" y="80"/>
                  </a:lnTo>
                  <a:lnTo>
                    <a:pt x="89" y="80"/>
                  </a:lnTo>
                  <a:lnTo>
                    <a:pt x="94" y="80"/>
                  </a:lnTo>
                  <a:lnTo>
                    <a:pt x="98" y="80"/>
                  </a:lnTo>
                  <a:lnTo>
                    <a:pt x="98" y="84"/>
                  </a:lnTo>
                  <a:lnTo>
                    <a:pt x="103" y="84"/>
                  </a:lnTo>
                  <a:lnTo>
                    <a:pt x="107" y="80"/>
                  </a:lnTo>
                  <a:lnTo>
                    <a:pt x="111" y="80"/>
                  </a:lnTo>
                  <a:lnTo>
                    <a:pt x="116" y="80"/>
                  </a:lnTo>
                  <a:lnTo>
                    <a:pt x="134" y="80"/>
                  </a:lnTo>
                  <a:lnTo>
                    <a:pt x="138" y="80"/>
                  </a:lnTo>
                  <a:lnTo>
                    <a:pt x="142" y="80"/>
                  </a:lnTo>
                  <a:lnTo>
                    <a:pt x="151" y="80"/>
                  </a:lnTo>
                  <a:lnTo>
                    <a:pt x="151" y="75"/>
                  </a:lnTo>
                  <a:lnTo>
                    <a:pt x="156" y="80"/>
                  </a:lnTo>
                  <a:lnTo>
                    <a:pt x="160" y="80"/>
                  </a:lnTo>
                  <a:lnTo>
                    <a:pt x="165" y="80"/>
                  </a:lnTo>
                  <a:lnTo>
                    <a:pt x="169" y="80"/>
                  </a:lnTo>
                  <a:lnTo>
                    <a:pt x="174" y="75"/>
                  </a:lnTo>
                  <a:lnTo>
                    <a:pt x="178" y="80"/>
                  </a:lnTo>
                  <a:lnTo>
                    <a:pt x="182" y="80"/>
                  </a:lnTo>
                  <a:close/>
                </a:path>
              </a:pathLst>
            </a:custGeom>
            <a:solidFill>
              <a:srgbClr val="F2F91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23" name="Google Shape;523;p35"/>
            <p:cNvSpPr/>
            <p:nvPr/>
          </p:nvSpPr>
          <p:spPr>
            <a:xfrm>
              <a:off x="2688" y="3645"/>
              <a:ext cx="88" cy="84"/>
            </a:xfrm>
            <a:custGeom>
              <a:avLst/>
              <a:gdLst/>
              <a:ahLst/>
              <a:cxnLst/>
              <a:rect l="l" t="t" r="r" b="b"/>
              <a:pathLst>
                <a:path w="88" h="84" extrusionOk="0">
                  <a:moveTo>
                    <a:pt x="84" y="9"/>
                  </a:moveTo>
                  <a:lnTo>
                    <a:pt x="84" y="9"/>
                  </a:lnTo>
                  <a:lnTo>
                    <a:pt x="79" y="9"/>
                  </a:lnTo>
                  <a:lnTo>
                    <a:pt x="75" y="9"/>
                  </a:lnTo>
                  <a:lnTo>
                    <a:pt x="71" y="9"/>
                  </a:lnTo>
                  <a:lnTo>
                    <a:pt x="66" y="9"/>
                  </a:lnTo>
                  <a:lnTo>
                    <a:pt x="62" y="4"/>
                  </a:lnTo>
                  <a:lnTo>
                    <a:pt x="57" y="0"/>
                  </a:lnTo>
                  <a:lnTo>
                    <a:pt x="53" y="0"/>
                  </a:lnTo>
                  <a:lnTo>
                    <a:pt x="48" y="0"/>
                  </a:lnTo>
                  <a:lnTo>
                    <a:pt x="44" y="0"/>
                  </a:lnTo>
                  <a:lnTo>
                    <a:pt x="40" y="0"/>
                  </a:lnTo>
                  <a:lnTo>
                    <a:pt x="35" y="0"/>
                  </a:lnTo>
                  <a:lnTo>
                    <a:pt x="31" y="0"/>
                  </a:lnTo>
                  <a:lnTo>
                    <a:pt x="26" y="4"/>
                  </a:lnTo>
                  <a:lnTo>
                    <a:pt x="22" y="4"/>
                  </a:lnTo>
                  <a:lnTo>
                    <a:pt x="17" y="4"/>
                  </a:lnTo>
                  <a:lnTo>
                    <a:pt x="17" y="9"/>
                  </a:lnTo>
                  <a:lnTo>
                    <a:pt x="17" y="13"/>
                  </a:lnTo>
                  <a:lnTo>
                    <a:pt x="13" y="13"/>
                  </a:lnTo>
                  <a:lnTo>
                    <a:pt x="8" y="18"/>
                  </a:lnTo>
                  <a:lnTo>
                    <a:pt x="4" y="31"/>
                  </a:lnTo>
                  <a:lnTo>
                    <a:pt x="0" y="35"/>
                  </a:lnTo>
                  <a:lnTo>
                    <a:pt x="0" y="40"/>
                  </a:lnTo>
                  <a:lnTo>
                    <a:pt x="0" y="49"/>
                  </a:lnTo>
                  <a:lnTo>
                    <a:pt x="0" y="62"/>
                  </a:lnTo>
                  <a:lnTo>
                    <a:pt x="0" y="67"/>
                  </a:lnTo>
                  <a:lnTo>
                    <a:pt x="4" y="67"/>
                  </a:lnTo>
                  <a:lnTo>
                    <a:pt x="4" y="71"/>
                  </a:lnTo>
                  <a:lnTo>
                    <a:pt x="8" y="71"/>
                  </a:lnTo>
                  <a:lnTo>
                    <a:pt x="8" y="75"/>
                  </a:lnTo>
                  <a:lnTo>
                    <a:pt x="8" y="80"/>
                  </a:lnTo>
                  <a:lnTo>
                    <a:pt x="8" y="84"/>
                  </a:lnTo>
                  <a:lnTo>
                    <a:pt x="13" y="84"/>
                  </a:lnTo>
                  <a:lnTo>
                    <a:pt x="17" y="84"/>
                  </a:lnTo>
                  <a:lnTo>
                    <a:pt x="26" y="84"/>
                  </a:lnTo>
                  <a:lnTo>
                    <a:pt x="31" y="80"/>
                  </a:lnTo>
                  <a:lnTo>
                    <a:pt x="31" y="75"/>
                  </a:lnTo>
                  <a:lnTo>
                    <a:pt x="35" y="75"/>
                  </a:lnTo>
                  <a:lnTo>
                    <a:pt x="44" y="67"/>
                  </a:lnTo>
                  <a:lnTo>
                    <a:pt x="48" y="62"/>
                  </a:lnTo>
                  <a:lnTo>
                    <a:pt x="53" y="58"/>
                  </a:lnTo>
                  <a:lnTo>
                    <a:pt x="57" y="58"/>
                  </a:lnTo>
                  <a:lnTo>
                    <a:pt x="57" y="53"/>
                  </a:lnTo>
                  <a:lnTo>
                    <a:pt x="62" y="53"/>
                  </a:lnTo>
                  <a:lnTo>
                    <a:pt x="66" y="49"/>
                  </a:lnTo>
                  <a:lnTo>
                    <a:pt x="71" y="49"/>
                  </a:lnTo>
                  <a:lnTo>
                    <a:pt x="75" y="49"/>
                  </a:lnTo>
                  <a:lnTo>
                    <a:pt x="84" y="49"/>
                  </a:lnTo>
                  <a:lnTo>
                    <a:pt x="88" y="49"/>
                  </a:lnTo>
                  <a:lnTo>
                    <a:pt x="88" y="35"/>
                  </a:lnTo>
                  <a:lnTo>
                    <a:pt x="88" y="31"/>
                  </a:lnTo>
                  <a:lnTo>
                    <a:pt x="88" y="27"/>
                  </a:lnTo>
                  <a:lnTo>
                    <a:pt x="88" y="18"/>
                  </a:lnTo>
                  <a:lnTo>
                    <a:pt x="84" y="13"/>
                  </a:lnTo>
                  <a:lnTo>
                    <a:pt x="84" y="9"/>
                  </a:lnTo>
                  <a:close/>
                </a:path>
              </a:pathLst>
            </a:custGeom>
            <a:solidFill>
              <a:srgbClr val="FFCC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24" name="Google Shape;524;p35"/>
            <p:cNvSpPr/>
            <p:nvPr/>
          </p:nvSpPr>
          <p:spPr>
            <a:xfrm>
              <a:off x="2466" y="3552"/>
              <a:ext cx="248" cy="217"/>
            </a:xfrm>
            <a:custGeom>
              <a:avLst/>
              <a:gdLst/>
              <a:ahLst/>
              <a:cxnLst/>
              <a:rect l="l" t="t" r="r" b="b"/>
              <a:pathLst>
                <a:path w="248" h="217" extrusionOk="0">
                  <a:moveTo>
                    <a:pt x="239" y="13"/>
                  </a:moveTo>
                  <a:lnTo>
                    <a:pt x="239" y="13"/>
                  </a:lnTo>
                  <a:lnTo>
                    <a:pt x="213" y="13"/>
                  </a:lnTo>
                  <a:lnTo>
                    <a:pt x="97" y="0"/>
                  </a:lnTo>
                  <a:lnTo>
                    <a:pt x="93" y="0"/>
                  </a:lnTo>
                  <a:lnTo>
                    <a:pt x="88" y="0"/>
                  </a:lnTo>
                  <a:lnTo>
                    <a:pt x="88" y="4"/>
                  </a:lnTo>
                  <a:lnTo>
                    <a:pt x="84" y="9"/>
                  </a:lnTo>
                  <a:lnTo>
                    <a:pt x="80" y="13"/>
                  </a:lnTo>
                  <a:lnTo>
                    <a:pt x="80" y="17"/>
                  </a:lnTo>
                  <a:lnTo>
                    <a:pt x="80" y="22"/>
                  </a:lnTo>
                  <a:lnTo>
                    <a:pt x="75" y="35"/>
                  </a:lnTo>
                  <a:lnTo>
                    <a:pt x="75" y="40"/>
                  </a:lnTo>
                  <a:lnTo>
                    <a:pt x="71" y="49"/>
                  </a:lnTo>
                  <a:lnTo>
                    <a:pt x="71" y="53"/>
                  </a:lnTo>
                  <a:lnTo>
                    <a:pt x="66" y="62"/>
                  </a:lnTo>
                  <a:lnTo>
                    <a:pt x="66" y="71"/>
                  </a:lnTo>
                  <a:lnTo>
                    <a:pt x="62" y="84"/>
                  </a:lnTo>
                  <a:lnTo>
                    <a:pt x="57" y="97"/>
                  </a:lnTo>
                  <a:lnTo>
                    <a:pt x="57" y="106"/>
                  </a:lnTo>
                  <a:lnTo>
                    <a:pt x="53" y="111"/>
                  </a:lnTo>
                  <a:lnTo>
                    <a:pt x="53" y="124"/>
                  </a:lnTo>
                  <a:lnTo>
                    <a:pt x="49" y="128"/>
                  </a:lnTo>
                  <a:lnTo>
                    <a:pt x="44" y="137"/>
                  </a:lnTo>
                  <a:lnTo>
                    <a:pt x="44" y="142"/>
                  </a:lnTo>
                  <a:lnTo>
                    <a:pt x="40" y="146"/>
                  </a:lnTo>
                  <a:lnTo>
                    <a:pt x="35" y="155"/>
                  </a:lnTo>
                  <a:lnTo>
                    <a:pt x="26" y="164"/>
                  </a:lnTo>
                  <a:lnTo>
                    <a:pt x="17" y="182"/>
                  </a:lnTo>
                  <a:lnTo>
                    <a:pt x="13" y="182"/>
                  </a:lnTo>
                  <a:lnTo>
                    <a:pt x="9" y="191"/>
                  </a:lnTo>
                  <a:lnTo>
                    <a:pt x="9" y="195"/>
                  </a:lnTo>
                  <a:lnTo>
                    <a:pt x="4" y="199"/>
                  </a:lnTo>
                  <a:lnTo>
                    <a:pt x="0" y="208"/>
                  </a:lnTo>
                  <a:lnTo>
                    <a:pt x="0" y="217"/>
                  </a:lnTo>
                  <a:lnTo>
                    <a:pt x="4" y="217"/>
                  </a:lnTo>
                  <a:lnTo>
                    <a:pt x="9" y="213"/>
                  </a:lnTo>
                  <a:lnTo>
                    <a:pt x="22" y="213"/>
                  </a:lnTo>
                  <a:lnTo>
                    <a:pt x="26" y="213"/>
                  </a:lnTo>
                  <a:lnTo>
                    <a:pt x="35" y="213"/>
                  </a:lnTo>
                  <a:lnTo>
                    <a:pt x="44" y="213"/>
                  </a:lnTo>
                  <a:lnTo>
                    <a:pt x="53" y="213"/>
                  </a:lnTo>
                  <a:lnTo>
                    <a:pt x="57" y="213"/>
                  </a:lnTo>
                  <a:lnTo>
                    <a:pt x="62" y="208"/>
                  </a:lnTo>
                  <a:lnTo>
                    <a:pt x="120" y="208"/>
                  </a:lnTo>
                  <a:lnTo>
                    <a:pt x="128" y="208"/>
                  </a:lnTo>
                  <a:lnTo>
                    <a:pt x="133" y="208"/>
                  </a:lnTo>
                  <a:lnTo>
                    <a:pt x="137" y="208"/>
                  </a:lnTo>
                  <a:lnTo>
                    <a:pt x="146" y="208"/>
                  </a:lnTo>
                  <a:lnTo>
                    <a:pt x="151" y="208"/>
                  </a:lnTo>
                  <a:lnTo>
                    <a:pt x="151" y="204"/>
                  </a:lnTo>
                  <a:lnTo>
                    <a:pt x="155" y="199"/>
                  </a:lnTo>
                  <a:lnTo>
                    <a:pt x="159" y="199"/>
                  </a:lnTo>
                  <a:lnTo>
                    <a:pt x="164" y="199"/>
                  </a:lnTo>
                  <a:lnTo>
                    <a:pt x="168" y="195"/>
                  </a:lnTo>
                  <a:lnTo>
                    <a:pt x="168" y="191"/>
                  </a:lnTo>
                  <a:lnTo>
                    <a:pt x="173" y="182"/>
                  </a:lnTo>
                  <a:lnTo>
                    <a:pt x="177" y="177"/>
                  </a:lnTo>
                  <a:lnTo>
                    <a:pt x="182" y="168"/>
                  </a:lnTo>
                  <a:lnTo>
                    <a:pt x="186" y="155"/>
                  </a:lnTo>
                  <a:lnTo>
                    <a:pt x="186" y="146"/>
                  </a:lnTo>
                  <a:lnTo>
                    <a:pt x="191" y="142"/>
                  </a:lnTo>
                  <a:lnTo>
                    <a:pt x="195" y="137"/>
                  </a:lnTo>
                  <a:lnTo>
                    <a:pt x="199" y="128"/>
                  </a:lnTo>
                  <a:lnTo>
                    <a:pt x="204" y="124"/>
                  </a:lnTo>
                  <a:lnTo>
                    <a:pt x="204" y="120"/>
                  </a:lnTo>
                  <a:lnTo>
                    <a:pt x="213" y="106"/>
                  </a:lnTo>
                  <a:lnTo>
                    <a:pt x="213" y="97"/>
                  </a:lnTo>
                  <a:lnTo>
                    <a:pt x="217" y="88"/>
                  </a:lnTo>
                  <a:lnTo>
                    <a:pt x="222" y="75"/>
                  </a:lnTo>
                  <a:lnTo>
                    <a:pt x="239" y="49"/>
                  </a:lnTo>
                  <a:lnTo>
                    <a:pt x="239" y="35"/>
                  </a:lnTo>
                  <a:lnTo>
                    <a:pt x="244" y="26"/>
                  </a:lnTo>
                  <a:lnTo>
                    <a:pt x="248" y="17"/>
                  </a:lnTo>
                  <a:lnTo>
                    <a:pt x="239" y="13"/>
                  </a:lnTo>
                  <a:close/>
                </a:path>
              </a:pathLst>
            </a:custGeom>
            <a:solidFill>
              <a:srgbClr val="CCB2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25" name="Google Shape;525;p35"/>
            <p:cNvSpPr/>
            <p:nvPr/>
          </p:nvSpPr>
          <p:spPr>
            <a:xfrm>
              <a:off x="2448" y="3756"/>
              <a:ext cx="200" cy="49"/>
            </a:xfrm>
            <a:custGeom>
              <a:avLst/>
              <a:gdLst/>
              <a:ahLst/>
              <a:cxnLst/>
              <a:rect l="l" t="t" r="r" b="b"/>
              <a:pathLst>
                <a:path w="200" h="49" extrusionOk="0">
                  <a:moveTo>
                    <a:pt x="4" y="13"/>
                  </a:moveTo>
                  <a:lnTo>
                    <a:pt x="4" y="13"/>
                  </a:lnTo>
                  <a:lnTo>
                    <a:pt x="0" y="13"/>
                  </a:lnTo>
                  <a:lnTo>
                    <a:pt x="0" y="18"/>
                  </a:lnTo>
                  <a:lnTo>
                    <a:pt x="4" y="18"/>
                  </a:lnTo>
                  <a:lnTo>
                    <a:pt x="4" y="27"/>
                  </a:lnTo>
                  <a:lnTo>
                    <a:pt x="9" y="35"/>
                  </a:lnTo>
                  <a:lnTo>
                    <a:pt x="13" y="35"/>
                  </a:lnTo>
                  <a:lnTo>
                    <a:pt x="13" y="40"/>
                  </a:lnTo>
                  <a:lnTo>
                    <a:pt x="18" y="44"/>
                  </a:lnTo>
                  <a:lnTo>
                    <a:pt x="22" y="44"/>
                  </a:lnTo>
                  <a:lnTo>
                    <a:pt x="22" y="49"/>
                  </a:lnTo>
                  <a:lnTo>
                    <a:pt x="27" y="49"/>
                  </a:lnTo>
                  <a:lnTo>
                    <a:pt x="31" y="49"/>
                  </a:lnTo>
                  <a:lnTo>
                    <a:pt x="35" y="49"/>
                  </a:lnTo>
                  <a:lnTo>
                    <a:pt x="44" y="49"/>
                  </a:lnTo>
                  <a:lnTo>
                    <a:pt x="53" y="44"/>
                  </a:lnTo>
                  <a:lnTo>
                    <a:pt x="58" y="44"/>
                  </a:lnTo>
                  <a:lnTo>
                    <a:pt x="62" y="44"/>
                  </a:lnTo>
                  <a:lnTo>
                    <a:pt x="71" y="44"/>
                  </a:lnTo>
                  <a:lnTo>
                    <a:pt x="80" y="44"/>
                  </a:lnTo>
                  <a:lnTo>
                    <a:pt x="102" y="49"/>
                  </a:lnTo>
                  <a:lnTo>
                    <a:pt x="129" y="49"/>
                  </a:lnTo>
                  <a:lnTo>
                    <a:pt x="138" y="49"/>
                  </a:lnTo>
                  <a:lnTo>
                    <a:pt x="146" y="49"/>
                  </a:lnTo>
                  <a:lnTo>
                    <a:pt x="200" y="49"/>
                  </a:lnTo>
                  <a:lnTo>
                    <a:pt x="191" y="40"/>
                  </a:lnTo>
                  <a:lnTo>
                    <a:pt x="186" y="31"/>
                  </a:lnTo>
                  <a:lnTo>
                    <a:pt x="186" y="22"/>
                  </a:lnTo>
                  <a:lnTo>
                    <a:pt x="177" y="13"/>
                  </a:lnTo>
                  <a:lnTo>
                    <a:pt x="173" y="9"/>
                  </a:lnTo>
                  <a:lnTo>
                    <a:pt x="169" y="4"/>
                  </a:lnTo>
                  <a:lnTo>
                    <a:pt x="169" y="0"/>
                  </a:lnTo>
                  <a:lnTo>
                    <a:pt x="169" y="4"/>
                  </a:lnTo>
                  <a:lnTo>
                    <a:pt x="164" y="4"/>
                  </a:lnTo>
                  <a:lnTo>
                    <a:pt x="129" y="4"/>
                  </a:lnTo>
                  <a:lnTo>
                    <a:pt x="124" y="4"/>
                  </a:lnTo>
                  <a:lnTo>
                    <a:pt x="120" y="4"/>
                  </a:lnTo>
                  <a:lnTo>
                    <a:pt x="115" y="4"/>
                  </a:lnTo>
                  <a:lnTo>
                    <a:pt x="111" y="4"/>
                  </a:lnTo>
                  <a:lnTo>
                    <a:pt x="102" y="4"/>
                  </a:lnTo>
                  <a:lnTo>
                    <a:pt x="89" y="4"/>
                  </a:lnTo>
                  <a:lnTo>
                    <a:pt x="80" y="4"/>
                  </a:lnTo>
                  <a:lnTo>
                    <a:pt x="71" y="4"/>
                  </a:lnTo>
                  <a:lnTo>
                    <a:pt x="67" y="4"/>
                  </a:lnTo>
                  <a:lnTo>
                    <a:pt x="58" y="4"/>
                  </a:lnTo>
                  <a:lnTo>
                    <a:pt x="49" y="9"/>
                  </a:lnTo>
                  <a:lnTo>
                    <a:pt x="40" y="9"/>
                  </a:lnTo>
                  <a:lnTo>
                    <a:pt x="22" y="13"/>
                  </a:lnTo>
                  <a:lnTo>
                    <a:pt x="13" y="13"/>
                  </a:lnTo>
                  <a:lnTo>
                    <a:pt x="4" y="13"/>
                  </a:lnTo>
                  <a:close/>
                </a:path>
              </a:pathLst>
            </a:custGeom>
            <a:solidFill>
              <a:srgbClr val="7F7F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26" name="Google Shape;526;p35"/>
            <p:cNvSpPr/>
            <p:nvPr/>
          </p:nvSpPr>
          <p:spPr>
            <a:xfrm>
              <a:off x="2705" y="3640"/>
              <a:ext cx="18" cy="18"/>
            </a:xfrm>
            <a:custGeom>
              <a:avLst/>
              <a:gdLst/>
              <a:ahLst/>
              <a:cxnLst/>
              <a:rect l="l" t="t" r="r" b="b"/>
              <a:pathLst>
                <a:path w="18" h="18" extrusionOk="0">
                  <a:moveTo>
                    <a:pt x="0" y="0"/>
                  </a:moveTo>
                  <a:lnTo>
                    <a:pt x="0" y="0"/>
                  </a:lnTo>
                  <a:lnTo>
                    <a:pt x="5" y="0"/>
                  </a:lnTo>
                  <a:lnTo>
                    <a:pt x="14" y="0"/>
                  </a:lnTo>
                  <a:lnTo>
                    <a:pt x="18" y="0"/>
                  </a:lnTo>
                  <a:lnTo>
                    <a:pt x="18" y="5"/>
                  </a:lnTo>
                  <a:lnTo>
                    <a:pt x="18" y="9"/>
                  </a:lnTo>
                  <a:lnTo>
                    <a:pt x="18" y="14"/>
                  </a:lnTo>
                  <a:lnTo>
                    <a:pt x="14" y="14"/>
                  </a:lnTo>
                  <a:lnTo>
                    <a:pt x="14" y="18"/>
                  </a:lnTo>
                  <a:lnTo>
                    <a:pt x="9" y="18"/>
                  </a:lnTo>
                  <a:lnTo>
                    <a:pt x="0" y="18"/>
                  </a:lnTo>
                  <a:lnTo>
                    <a:pt x="0" y="9"/>
                  </a:lnTo>
                  <a:lnTo>
                    <a:pt x="0" y="5"/>
                  </a:lnTo>
                  <a:lnTo>
                    <a:pt x="0" y="0"/>
                  </a:lnTo>
                  <a:close/>
                </a:path>
              </a:pathLst>
            </a:custGeom>
            <a:solidFill>
              <a:srgbClr val="7F7F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27" name="Google Shape;527;p35"/>
            <p:cNvSpPr/>
            <p:nvPr/>
          </p:nvSpPr>
          <p:spPr>
            <a:xfrm>
              <a:off x="2670" y="3712"/>
              <a:ext cx="31" cy="26"/>
            </a:xfrm>
            <a:custGeom>
              <a:avLst/>
              <a:gdLst/>
              <a:ahLst/>
              <a:cxnLst/>
              <a:rect l="l" t="t" r="r" b="b"/>
              <a:pathLst>
                <a:path w="31" h="26" extrusionOk="0">
                  <a:moveTo>
                    <a:pt x="18" y="0"/>
                  </a:moveTo>
                  <a:lnTo>
                    <a:pt x="18" y="0"/>
                  </a:lnTo>
                  <a:lnTo>
                    <a:pt x="18" y="4"/>
                  </a:lnTo>
                  <a:lnTo>
                    <a:pt x="18" y="8"/>
                  </a:lnTo>
                  <a:lnTo>
                    <a:pt x="13" y="8"/>
                  </a:lnTo>
                  <a:lnTo>
                    <a:pt x="13" y="13"/>
                  </a:lnTo>
                  <a:lnTo>
                    <a:pt x="9" y="13"/>
                  </a:lnTo>
                  <a:lnTo>
                    <a:pt x="4" y="13"/>
                  </a:lnTo>
                  <a:lnTo>
                    <a:pt x="0" y="13"/>
                  </a:lnTo>
                  <a:lnTo>
                    <a:pt x="0" y="17"/>
                  </a:lnTo>
                  <a:lnTo>
                    <a:pt x="0" y="22"/>
                  </a:lnTo>
                  <a:lnTo>
                    <a:pt x="4" y="26"/>
                  </a:lnTo>
                  <a:lnTo>
                    <a:pt x="9" y="26"/>
                  </a:lnTo>
                  <a:lnTo>
                    <a:pt x="13" y="26"/>
                  </a:lnTo>
                  <a:lnTo>
                    <a:pt x="18" y="26"/>
                  </a:lnTo>
                  <a:lnTo>
                    <a:pt x="18" y="22"/>
                  </a:lnTo>
                  <a:lnTo>
                    <a:pt x="22" y="22"/>
                  </a:lnTo>
                  <a:lnTo>
                    <a:pt x="22" y="17"/>
                  </a:lnTo>
                  <a:lnTo>
                    <a:pt x="26" y="13"/>
                  </a:lnTo>
                  <a:lnTo>
                    <a:pt x="26" y="8"/>
                  </a:lnTo>
                  <a:lnTo>
                    <a:pt x="31" y="4"/>
                  </a:lnTo>
                  <a:lnTo>
                    <a:pt x="31" y="0"/>
                  </a:lnTo>
                  <a:lnTo>
                    <a:pt x="18" y="0"/>
                  </a:lnTo>
                  <a:close/>
                </a:path>
              </a:pathLst>
            </a:custGeom>
            <a:solidFill>
              <a:srgbClr val="7F7F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28" name="Google Shape;528;p35"/>
            <p:cNvSpPr/>
            <p:nvPr/>
          </p:nvSpPr>
          <p:spPr>
            <a:xfrm>
              <a:off x="2745" y="3725"/>
              <a:ext cx="156" cy="80"/>
            </a:xfrm>
            <a:custGeom>
              <a:avLst/>
              <a:gdLst/>
              <a:ahLst/>
              <a:cxnLst/>
              <a:rect l="l" t="t" r="r" b="b"/>
              <a:pathLst>
                <a:path w="156" h="80" extrusionOk="0">
                  <a:moveTo>
                    <a:pt x="151" y="71"/>
                  </a:moveTo>
                  <a:lnTo>
                    <a:pt x="151" y="71"/>
                  </a:lnTo>
                  <a:lnTo>
                    <a:pt x="151" y="62"/>
                  </a:lnTo>
                  <a:lnTo>
                    <a:pt x="156" y="53"/>
                  </a:lnTo>
                  <a:lnTo>
                    <a:pt x="156" y="44"/>
                  </a:lnTo>
                  <a:lnTo>
                    <a:pt x="156" y="40"/>
                  </a:lnTo>
                  <a:lnTo>
                    <a:pt x="151" y="40"/>
                  </a:lnTo>
                  <a:lnTo>
                    <a:pt x="151" y="35"/>
                  </a:lnTo>
                  <a:lnTo>
                    <a:pt x="142" y="31"/>
                  </a:lnTo>
                  <a:lnTo>
                    <a:pt x="138" y="26"/>
                  </a:lnTo>
                  <a:lnTo>
                    <a:pt x="133" y="26"/>
                  </a:lnTo>
                  <a:lnTo>
                    <a:pt x="129" y="26"/>
                  </a:lnTo>
                  <a:lnTo>
                    <a:pt x="120" y="26"/>
                  </a:lnTo>
                  <a:lnTo>
                    <a:pt x="116" y="26"/>
                  </a:lnTo>
                  <a:lnTo>
                    <a:pt x="111" y="26"/>
                  </a:lnTo>
                  <a:lnTo>
                    <a:pt x="107" y="26"/>
                  </a:lnTo>
                  <a:lnTo>
                    <a:pt x="102" y="26"/>
                  </a:lnTo>
                  <a:lnTo>
                    <a:pt x="98" y="31"/>
                  </a:lnTo>
                  <a:lnTo>
                    <a:pt x="93" y="31"/>
                  </a:lnTo>
                  <a:lnTo>
                    <a:pt x="89" y="31"/>
                  </a:lnTo>
                  <a:lnTo>
                    <a:pt x="85" y="31"/>
                  </a:lnTo>
                  <a:lnTo>
                    <a:pt x="80" y="26"/>
                  </a:lnTo>
                  <a:lnTo>
                    <a:pt x="76" y="26"/>
                  </a:lnTo>
                  <a:lnTo>
                    <a:pt x="71" y="22"/>
                  </a:lnTo>
                  <a:lnTo>
                    <a:pt x="67" y="18"/>
                  </a:lnTo>
                  <a:lnTo>
                    <a:pt x="62" y="9"/>
                  </a:lnTo>
                  <a:lnTo>
                    <a:pt x="58" y="9"/>
                  </a:lnTo>
                  <a:lnTo>
                    <a:pt x="49" y="9"/>
                  </a:lnTo>
                  <a:lnTo>
                    <a:pt x="45" y="4"/>
                  </a:lnTo>
                  <a:lnTo>
                    <a:pt x="40" y="4"/>
                  </a:lnTo>
                  <a:lnTo>
                    <a:pt x="36" y="4"/>
                  </a:lnTo>
                  <a:lnTo>
                    <a:pt x="31" y="0"/>
                  </a:lnTo>
                  <a:lnTo>
                    <a:pt x="27" y="4"/>
                  </a:lnTo>
                  <a:lnTo>
                    <a:pt x="22" y="4"/>
                  </a:lnTo>
                  <a:lnTo>
                    <a:pt x="18" y="4"/>
                  </a:lnTo>
                  <a:lnTo>
                    <a:pt x="9" y="9"/>
                  </a:lnTo>
                  <a:lnTo>
                    <a:pt x="5" y="13"/>
                  </a:lnTo>
                  <a:lnTo>
                    <a:pt x="0" y="13"/>
                  </a:lnTo>
                  <a:lnTo>
                    <a:pt x="0" y="18"/>
                  </a:lnTo>
                  <a:lnTo>
                    <a:pt x="0" y="22"/>
                  </a:lnTo>
                  <a:lnTo>
                    <a:pt x="0" y="26"/>
                  </a:lnTo>
                  <a:lnTo>
                    <a:pt x="5" y="26"/>
                  </a:lnTo>
                  <a:lnTo>
                    <a:pt x="9" y="26"/>
                  </a:lnTo>
                  <a:lnTo>
                    <a:pt x="14" y="31"/>
                  </a:lnTo>
                  <a:lnTo>
                    <a:pt x="18" y="31"/>
                  </a:lnTo>
                  <a:lnTo>
                    <a:pt x="22" y="31"/>
                  </a:lnTo>
                  <a:lnTo>
                    <a:pt x="27" y="31"/>
                  </a:lnTo>
                  <a:lnTo>
                    <a:pt x="36" y="31"/>
                  </a:lnTo>
                  <a:lnTo>
                    <a:pt x="40" y="35"/>
                  </a:lnTo>
                  <a:lnTo>
                    <a:pt x="45" y="35"/>
                  </a:lnTo>
                  <a:lnTo>
                    <a:pt x="49" y="40"/>
                  </a:lnTo>
                  <a:lnTo>
                    <a:pt x="54" y="40"/>
                  </a:lnTo>
                  <a:lnTo>
                    <a:pt x="58" y="44"/>
                  </a:lnTo>
                  <a:lnTo>
                    <a:pt x="62" y="44"/>
                  </a:lnTo>
                  <a:lnTo>
                    <a:pt x="67" y="44"/>
                  </a:lnTo>
                  <a:lnTo>
                    <a:pt x="71" y="49"/>
                  </a:lnTo>
                  <a:lnTo>
                    <a:pt x="76" y="53"/>
                  </a:lnTo>
                  <a:lnTo>
                    <a:pt x="80" y="53"/>
                  </a:lnTo>
                  <a:lnTo>
                    <a:pt x="85" y="58"/>
                  </a:lnTo>
                  <a:lnTo>
                    <a:pt x="89" y="62"/>
                  </a:lnTo>
                  <a:lnTo>
                    <a:pt x="93" y="62"/>
                  </a:lnTo>
                  <a:lnTo>
                    <a:pt x="93" y="66"/>
                  </a:lnTo>
                  <a:lnTo>
                    <a:pt x="98" y="71"/>
                  </a:lnTo>
                  <a:lnTo>
                    <a:pt x="98" y="75"/>
                  </a:lnTo>
                  <a:lnTo>
                    <a:pt x="98" y="80"/>
                  </a:lnTo>
                  <a:lnTo>
                    <a:pt x="102" y="80"/>
                  </a:lnTo>
                  <a:lnTo>
                    <a:pt x="107" y="80"/>
                  </a:lnTo>
                  <a:lnTo>
                    <a:pt x="111" y="80"/>
                  </a:lnTo>
                  <a:lnTo>
                    <a:pt x="116" y="80"/>
                  </a:lnTo>
                  <a:lnTo>
                    <a:pt x="125" y="80"/>
                  </a:lnTo>
                  <a:lnTo>
                    <a:pt x="129" y="80"/>
                  </a:lnTo>
                  <a:lnTo>
                    <a:pt x="133" y="80"/>
                  </a:lnTo>
                  <a:lnTo>
                    <a:pt x="142" y="75"/>
                  </a:lnTo>
                  <a:lnTo>
                    <a:pt x="151" y="75"/>
                  </a:lnTo>
                  <a:lnTo>
                    <a:pt x="151" y="71"/>
                  </a:lnTo>
                  <a:close/>
                </a:path>
              </a:pathLst>
            </a:custGeom>
            <a:solidFill>
              <a:srgbClr val="7F33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29" name="Google Shape;529;p35"/>
            <p:cNvSpPr/>
            <p:nvPr/>
          </p:nvSpPr>
          <p:spPr>
            <a:xfrm>
              <a:off x="3304" y="3849"/>
              <a:ext cx="191" cy="98"/>
            </a:xfrm>
            <a:custGeom>
              <a:avLst/>
              <a:gdLst/>
              <a:ahLst/>
              <a:cxnLst/>
              <a:rect l="l" t="t" r="r" b="b"/>
              <a:pathLst>
                <a:path w="191" h="98" extrusionOk="0">
                  <a:moveTo>
                    <a:pt x="0" y="62"/>
                  </a:moveTo>
                  <a:lnTo>
                    <a:pt x="0" y="62"/>
                  </a:lnTo>
                  <a:lnTo>
                    <a:pt x="0" y="76"/>
                  </a:lnTo>
                  <a:lnTo>
                    <a:pt x="5" y="80"/>
                  </a:lnTo>
                  <a:lnTo>
                    <a:pt x="5" y="84"/>
                  </a:lnTo>
                  <a:lnTo>
                    <a:pt x="9" y="84"/>
                  </a:lnTo>
                  <a:lnTo>
                    <a:pt x="14" y="89"/>
                  </a:lnTo>
                  <a:lnTo>
                    <a:pt x="18" y="89"/>
                  </a:lnTo>
                  <a:lnTo>
                    <a:pt x="23" y="93"/>
                  </a:lnTo>
                  <a:lnTo>
                    <a:pt x="31" y="98"/>
                  </a:lnTo>
                  <a:lnTo>
                    <a:pt x="36" y="98"/>
                  </a:lnTo>
                  <a:lnTo>
                    <a:pt x="40" y="98"/>
                  </a:lnTo>
                  <a:lnTo>
                    <a:pt x="49" y="98"/>
                  </a:lnTo>
                  <a:lnTo>
                    <a:pt x="58" y="89"/>
                  </a:lnTo>
                  <a:lnTo>
                    <a:pt x="67" y="84"/>
                  </a:lnTo>
                  <a:lnTo>
                    <a:pt x="80" y="80"/>
                  </a:lnTo>
                  <a:lnTo>
                    <a:pt x="89" y="76"/>
                  </a:lnTo>
                  <a:lnTo>
                    <a:pt x="102" y="71"/>
                  </a:lnTo>
                  <a:lnTo>
                    <a:pt x="107" y="71"/>
                  </a:lnTo>
                  <a:lnTo>
                    <a:pt x="111" y="71"/>
                  </a:lnTo>
                  <a:lnTo>
                    <a:pt x="125" y="67"/>
                  </a:lnTo>
                  <a:lnTo>
                    <a:pt x="133" y="67"/>
                  </a:lnTo>
                  <a:lnTo>
                    <a:pt x="138" y="67"/>
                  </a:lnTo>
                  <a:lnTo>
                    <a:pt x="156" y="67"/>
                  </a:lnTo>
                  <a:lnTo>
                    <a:pt x="173" y="67"/>
                  </a:lnTo>
                  <a:lnTo>
                    <a:pt x="182" y="67"/>
                  </a:lnTo>
                  <a:lnTo>
                    <a:pt x="187" y="67"/>
                  </a:lnTo>
                  <a:lnTo>
                    <a:pt x="191" y="67"/>
                  </a:lnTo>
                  <a:lnTo>
                    <a:pt x="191" y="62"/>
                  </a:lnTo>
                  <a:lnTo>
                    <a:pt x="191" y="58"/>
                  </a:lnTo>
                  <a:lnTo>
                    <a:pt x="191" y="53"/>
                  </a:lnTo>
                  <a:lnTo>
                    <a:pt x="191" y="45"/>
                  </a:lnTo>
                  <a:lnTo>
                    <a:pt x="187" y="45"/>
                  </a:lnTo>
                  <a:lnTo>
                    <a:pt x="182" y="40"/>
                  </a:lnTo>
                  <a:lnTo>
                    <a:pt x="173" y="36"/>
                  </a:lnTo>
                  <a:lnTo>
                    <a:pt x="173" y="31"/>
                  </a:lnTo>
                  <a:lnTo>
                    <a:pt x="169" y="31"/>
                  </a:lnTo>
                  <a:lnTo>
                    <a:pt x="160" y="27"/>
                  </a:lnTo>
                  <a:lnTo>
                    <a:pt x="156" y="27"/>
                  </a:lnTo>
                  <a:lnTo>
                    <a:pt x="142" y="27"/>
                  </a:lnTo>
                  <a:lnTo>
                    <a:pt x="129" y="22"/>
                  </a:lnTo>
                  <a:lnTo>
                    <a:pt x="120" y="18"/>
                  </a:lnTo>
                  <a:lnTo>
                    <a:pt x="116" y="18"/>
                  </a:lnTo>
                  <a:lnTo>
                    <a:pt x="107" y="18"/>
                  </a:lnTo>
                  <a:lnTo>
                    <a:pt x="94" y="18"/>
                  </a:lnTo>
                  <a:lnTo>
                    <a:pt x="80" y="22"/>
                  </a:lnTo>
                  <a:lnTo>
                    <a:pt x="76" y="18"/>
                  </a:lnTo>
                  <a:lnTo>
                    <a:pt x="67" y="18"/>
                  </a:lnTo>
                  <a:lnTo>
                    <a:pt x="62" y="13"/>
                  </a:lnTo>
                  <a:lnTo>
                    <a:pt x="62" y="9"/>
                  </a:lnTo>
                  <a:lnTo>
                    <a:pt x="58" y="9"/>
                  </a:lnTo>
                  <a:lnTo>
                    <a:pt x="54" y="9"/>
                  </a:lnTo>
                  <a:lnTo>
                    <a:pt x="54" y="5"/>
                  </a:lnTo>
                  <a:lnTo>
                    <a:pt x="49" y="0"/>
                  </a:lnTo>
                  <a:lnTo>
                    <a:pt x="45" y="0"/>
                  </a:lnTo>
                  <a:lnTo>
                    <a:pt x="40" y="5"/>
                  </a:lnTo>
                  <a:lnTo>
                    <a:pt x="31" y="5"/>
                  </a:lnTo>
                  <a:lnTo>
                    <a:pt x="31" y="9"/>
                  </a:lnTo>
                  <a:lnTo>
                    <a:pt x="27" y="9"/>
                  </a:lnTo>
                  <a:lnTo>
                    <a:pt x="23" y="13"/>
                  </a:lnTo>
                  <a:lnTo>
                    <a:pt x="18" y="18"/>
                  </a:lnTo>
                  <a:lnTo>
                    <a:pt x="14" y="27"/>
                  </a:lnTo>
                  <a:lnTo>
                    <a:pt x="14" y="36"/>
                  </a:lnTo>
                  <a:lnTo>
                    <a:pt x="9" y="40"/>
                  </a:lnTo>
                  <a:lnTo>
                    <a:pt x="5" y="45"/>
                  </a:lnTo>
                  <a:lnTo>
                    <a:pt x="5" y="49"/>
                  </a:lnTo>
                  <a:lnTo>
                    <a:pt x="0" y="58"/>
                  </a:lnTo>
                  <a:lnTo>
                    <a:pt x="0" y="62"/>
                  </a:lnTo>
                  <a:close/>
                </a:path>
              </a:pathLst>
            </a:custGeom>
            <a:solidFill>
              <a:srgbClr val="7F33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30" name="Google Shape;530;p35"/>
            <p:cNvSpPr/>
            <p:nvPr/>
          </p:nvSpPr>
          <p:spPr>
            <a:xfrm>
              <a:off x="3193" y="3401"/>
              <a:ext cx="27" cy="22"/>
            </a:xfrm>
            <a:custGeom>
              <a:avLst/>
              <a:gdLst/>
              <a:ahLst/>
              <a:cxnLst/>
              <a:rect l="l" t="t" r="r" b="b"/>
              <a:pathLst>
                <a:path w="27" h="22" extrusionOk="0">
                  <a:moveTo>
                    <a:pt x="0" y="0"/>
                  </a:moveTo>
                  <a:lnTo>
                    <a:pt x="0" y="0"/>
                  </a:lnTo>
                  <a:lnTo>
                    <a:pt x="5" y="9"/>
                  </a:lnTo>
                  <a:lnTo>
                    <a:pt x="5" y="13"/>
                  </a:lnTo>
                  <a:lnTo>
                    <a:pt x="5" y="18"/>
                  </a:lnTo>
                  <a:lnTo>
                    <a:pt x="9" y="22"/>
                  </a:lnTo>
                  <a:lnTo>
                    <a:pt x="14" y="22"/>
                  </a:lnTo>
                  <a:lnTo>
                    <a:pt x="18" y="22"/>
                  </a:lnTo>
                  <a:lnTo>
                    <a:pt x="23" y="22"/>
                  </a:lnTo>
                  <a:lnTo>
                    <a:pt x="27" y="22"/>
                  </a:lnTo>
                  <a:lnTo>
                    <a:pt x="23" y="13"/>
                  </a:lnTo>
                  <a:lnTo>
                    <a:pt x="18" y="9"/>
                  </a:lnTo>
                  <a:lnTo>
                    <a:pt x="14" y="4"/>
                  </a:lnTo>
                  <a:lnTo>
                    <a:pt x="9" y="4"/>
                  </a:lnTo>
                  <a:lnTo>
                    <a:pt x="5" y="0"/>
                  </a:lnTo>
                  <a:lnTo>
                    <a:pt x="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31" name="Google Shape;531;p35"/>
            <p:cNvSpPr/>
            <p:nvPr/>
          </p:nvSpPr>
          <p:spPr>
            <a:xfrm>
              <a:off x="3167" y="3410"/>
              <a:ext cx="26" cy="22"/>
            </a:xfrm>
            <a:custGeom>
              <a:avLst/>
              <a:gdLst/>
              <a:ahLst/>
              <a:cxnLst/>
              <a:rect l="l" t="t" r="r" b="b"/>
              <a:pathLst>
                <a:path w="26" h="22" extrusionOk="0">
                  <a:moveTo>
                    <a:pt x="26" y="17"/>
                  </a:moveTo>
                  <a:lnTo>
                    <a:pt x="26" y="17"/>
                  </a:lnTo>
                  <a:lnTo>
                    <a:pt x="26" y="13"/>
                  </a:lnTo>
                  <a:lnTo>
                    <a:pt x="22" y="9"/>
                  </a:lnTo>
                  <a:lnTo>
                    <a:pt x="22" y="4"/>
                  </a:lnTo>
                  <a:lnTo>
                    <a:pt x="18" y="4"/>
                  </a:lnTo>
                  <a:lnTo>
                    <a:pt x="13" y="0"/>
                  </a:lnTo>
                  <a:lnTo>
                    <a:pt x="9" y="0"/>
                  </a:lnTo>
                  <a:lnTo>
                    <a:pt x="4" y="0"/>
                  </a:lnTo>
                  <a:lnTo>
                    <a:pt x="0" y="0"/>
                  </a:lnTo>
                  <a:lnTo>
                    <a:pt x="0" y="4"/>
                  </a:lnTo>
                  <a:lnTo>
                    <a:pt x="0" y="13"/>
                  </a:lnTo>
                  <a:lnTo>
                    <a:pt x="4" y="17"/>
                  </a:lnTo>
                  <a:lnTo>
                    <a:pt x="9" y="22"/>
                  </a:lnTo>
                  <a:lnTo>
                    <a:pt x="13" y="22"/>
                  </a:lnTo>
                  <a:lnTo>
                    <a:pt x="18" y="22"/>
                  </a:lnTo>
                  <a:lnTo>
                    <a:pt x="22" y="22"/>
                  </a:lnTo>
                  <a:lnTo>
                    <a:pt x="26" y="17"/>
                  </a:lnTo>
                  <a:lnTo>
                    <a:pt x="26" y="13"/>
                  </a:lnTo>
                  <a:lnTo>
                    <a:pt x="26" y="1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32" name="Google Shape;532;p35"/>
            <p:cNvSpPr/>
            <p:nvPr/>
          </p:nvSpPr>
          <p:spPr>
            <a:xfrm>
              <a:off x="3158" y="3547"/>
              <a:ext cx="75" cy="147"/>
            </a:xfrm>
            <a:custGeom>
              <a:avLst/>
              <a:gdLst/>
              <a:ahLst/>
              <a:cxnLst/>
              <a:rect l="l" t="t" r="r" b="b"/>
              <a:pathLst>
                <a:path w="75" h="147" extrusionOk="0">
                  <a:moveTo>
                    <a:pt x="40" y="0"/>
                  </a:moveTo>
                  <a:lnTo>
                    <a:pt x="40" y="0"/>
                  </a:lnTo>
                  <a:lnTo>
                    <a:pt x="35" y="5"/>
                  </a:lnTo>
                  <a:lnTo>
                    <a:pt x="31" y="14"/>
                  </a:lnTo>
                  <a:lnTo>
                    <a:pt x="27" y="22"/>
                  </a:lnTo>
                  <a:lnTo>
                    <a:pt x="27" y="27"/>
                  </a:lnTo>
                  <a:lnTo>
                    <a:pt x="31" y="31"/>
                  </a:lnTo>
                  <a:lnTo>
                    <a:pt x="35" y="31"/>
                  </a:lnTo>
                  <a:lnTo>
                    <a:pt x="40" y="31"/>
                  </a:lnTo>
                  <a:lnTo>
                    <a:pt x="44" y="31"/>
                  </a:lnTo>
                  <a:lnTo>
                    <a:pt x="49" y="36"/>
                  </a:lnTo>
                  <a:lnTo>
                    <a:pt x="53" y="36"/>
                  </a:lnTo>
                  <a:lnTo>
                    <a:pt x="58" y="40"/>
                  </a:lnTo>
                  <a:lnTo>
                    <a:pt x="58" y="45"/>
                  </a:lnTo>
                  <a:lnTo>
                    <a:pt x="58" y="49"/>
                  </a:lnTo>
                  <a:lnTo>
                    <a:pt x="58" y="54"/>
                  </a:lnTo>
                  <a:lnTo>
                    <a:pt x="58" y="58"/>
                  </a:lnTo>
                  <a:lnTo>
                    <a:pt x="62" y="58"/>
                  </a:lnTo>
                  <a:lnTo>
                    <a:pt x="58" y="67"/>
                  </a:lnTo>
                  <a:lnTo>
                    <a:pt x="58" y="71"/>
                  </a:lnTo>
                  <a:lnTo>
                    <a:pt x="58" y="76"/>
                  </a:lnTo>
                  <a:lnTo>
                    <a:pt x="58" y="80"/>
                  </a:lnTo>
                  <a:lnTo>
                    <a:pt x="58" y="89"/>
                  </a:lnTo>
                  <a:lnTo>
                    <a:pt x="53" y="93"/>
                  </a:lnTo>
                  <a:lnTo>
                    <a:pt x="49" y="102"/>
                  </a:lnTo>
                  <a:lnTo>
                    <a:pt x="44" y="107"/>
                  </a:lnTo>
                  <a:lnTo>
                    <a:pt x="40" y="111"/>
                  </a:lnTo>
                  <a:lnTo>
                    <a:pt x="35" y="116"/>
                  </a:lnTo>
                  <a:lnTo>
                    <a:pt x="22" y="129"/>
                  </a:lnTo>
                  <a:lnTo>
                    <a:pt x="22" y="133"/>
                  </a:lnTo>
                  <a:lnTo>
                    <a:pt x="18" y="133"/>
                  </a:lnTo>
                  <a:lnTo>
                    <a:pt x="9" y="138"/>
                  </a:lnTo>
                  <a:lnTo>
                    <a:pt x="4" y="142"/>
                  </a:lnTo>
                  <a:lnTo>
                    <a:pt x="4" y="147"/>
                  </a:lnTo>
                  <a:lnTo>
                    <a:pt x="0" y="147"/>
                  </a:lnTo>
                  <a:lnTo>
                    <a:pt x="4" y="147"/>
                  </a:lnTo>
                  <a:lnTo>
                    <a:pt x="13" y="142"/>
                  </a:lnTo>
                  <a:lnTo>
                    <a:pt x="22" y="138"/>
                  </a:lnTo>
                  <a:lnTo>
                    <a:pt x="31" y="133"/>
                  </a:lnTo>
                  <a:lnTo>
                    <a:pt x="40" y="129"/>
                  </a:lnTo>
                  <a:lnTo>
                    <a:pt x="49" y="129"/>
                  </a:lnTo>
                  <a:lnTo>
                    <a:pt x="58" y="129"/>
                  </a:lnTo>
                  <a:lnTo>
                    <a:pt x="66" y="125"/>
                  </a:lnTo>
                  <a:lnTo>
                    <a:pt x="66" y="116"/>
                  </a:lnTo>
                  <a:lnTo>
                    <a:pt x="66" y="111"/>
                  </a:lnTo>
                  <a:lnTo>
                    <a:pt x="66" y="107"/>
                  </a:lnTo>
                  <a:lnTo>
                    <a:pt x="66" y="98"/>
                  </a:lnTo>
                  <a:lnTo>
                    <a:pt x="71" y="89"/>
                  </a:lnTo>
                  <a:lnTo>
                    <a:pt x="75" y="76"/>
                  </a:lnTo>
                  <a:lnTo>
                    <a:pt x="75" y="67"/>
                  </a:lnTo>
                  <a:lnTo>
                    <a:pt x="75" y="62"/>
                  </a:lnTo>
                  <a:lnTo>
                    <a:pt x="75" y="58"/>
                  </a:lnTo>
                  <a:lnTo>
                    <a:pt x="71" y="58"/>
                  </a:lnTo>
                  <a:lnTo>
                    <a:pt x="66" y="54"/>
                  </a:lnTo>
                  <a:lnTo>
                    <a:pt x="62" y="49"/>
                  </a:lnTo>
                  <a:lnTo>
                    <a:pt x="58" y="45"/>
                  </a:lnTo>
                  <a:lnTo>
                    <a:pt x="58" y="40"/>
                  </a:lnTo>
                  <a:lnTo>
                    <a:pt x="62" y="36"/>
                  </a:lnTo>
                  <a:lnTo>
                    <a:pt x="66" y="31"/>
                  </a:lnTo>
                  <a:lnTo>
                    <a:pt x="66" y="27"/>
                  </a:lnTo>
                  <a:lnTo>
                    <a:pt x="66" y="22"/>
                  </a:lnTo>
                  <a:lnTo>
                    <a:pt x="62" y="18"/>
                  </a:lnTo>
                  <a:lnTo>
                    <a:pt x="58" y="18"/>
                  </a:lnTo>
                  <a:lnTo>
                    <a:pt x="58" y="14"/>
                  </a:lnTo>
                  <a:lnTo>
                    <a:pt x="49" y="5"/>
                  </a:lnTo>
                  <a:lnTo>
                    <a:pt x="44" y="5"/>
                  </a:lnTo>
                  <a:lnTo>
                    <a:pt x="40" y="0"/>
                  </a:lnTo>
                  <a:close/>
                </a:path>
              </a:pathLst>
            </a:custGeom>
            <a:solidFill>
              <a:srgbClr val="E3192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33" name="Google Shape;533;p35"/>
            <p:cNvSpPr/>
            <p:nvPr/>
          </p:nvSpPr>
          <p:spPr>
            <a:xfrm>
              <a:off x="3393" y="3623"/>
              <a:ext cx="67" cy="57"/>
            </a:xfrm>
            <a:custGeom>
              <a:avLst/>
              <a:gdLst/>
              <a:ahLst/>
              <a:cxnLst/>
              <a:rect l="l" t="t" r="r" b="b"/>
              <a:pathLst>
                <a:path w="67" h="57" extrusionOk="0">
                  <a:moveTo>
                    <a:pt x="5" y="53"/>
                  </a:moveTo>
                  <a:lnTo>
                    <a:pt x="5" y="53"/>
                  </a:lnTo>
                  <a:lnTo>
                    <a:pt x="9" y="49"/>
                  </a:lnTo>
                  <a:lnTo>
                    <a:pt x="13" y="49"/>
                  </a:lnTo>
                  <a:lnTo>
                    <a:pt x="13" y="44"/>
                  </a:lnTo>
                  <a:lnTo>
                    <a:pt x="13" y="40"/>
                  </a:lnTo>
                  <a:lnTo>
                    <a:pt x="13" y="35"/>
                  </a:lnTo>
                  <a:lnTo>
                    <a:pt x="18" y="31"/>
                  </a:lnTo>
                  <a:lnTo>
                    <a:pt x="18" y="17"/>
                  </a:lnTo>
                  <a:lnTo>
                    <a:pt x="18" y="13"/>
                  </a:lnTo>
                  <a:lnTo>
                    <a:pt x="22" y="9"/>
                  </a:lnTo>
                  <a:lnTo>
                    <a:pt x="27" y="4"/>
                  </a:lnTo>
                  <a:lnTo>
                    <a:pt x="31" y="4"/>
                  </a:lnTo>
                  <a:lnTo>
                    <a:pt x="31" y="0"/>
                  </a:lnTo>
                  <a:lnTo>
                    <a:pt x="36" y="0"/>
                  </a:lnTo>
                  <a:lnTo>
                    <a:pt x="40" y="0"/>
                  </a:lnTo>
                  <a:lnTo>
                    <a:pt x="44" y="0"/>
                  </a:lnTo>
                  <a:lnTo>
                    <a:pt x="49" y="4"/>
                  </a:lnTo>
                  <a:lnTo>
                    <a:pt x="53" y="9"/>
                  </a:lnTo>
                  <a:lnTo>
                    <a:pt x="58" y="9"/>
                  </a:lnTo>
                  <a:lnTo>
                    <a:pt x="58" y="13"/>
                  </a:lnTo>
                  <a:lnTo>
                    <a:pt x="62" y="17"/>
                  </a:lnTo>
                  <a:lnTo>
                    <a:pt x="62" y="22"/>
                  </a:lnTo>
                  <a:lnTo>
                    <a:pt x="67" y="31"/>
                  </a:lnTo>
                  <a:lnTo>
                    <a:pt x="67" y="35"/>
                  </a:lnTo>
                  <a:lnTo>
                    <a:pt x="62" y="40"/>
                  </a:lnTo>
                  <a:lnTo>
                    <a:pt x="62" y="44"/>
                  </a:lnTo>
                  <a:lnTo>
                    <a:pt x="58" y="49"/>
                  </a:lnTo>
                  <a:lnTo>
                    <a:pt x="53" y="49"/>
                  </a:lnTo>
                  <a:lnTo>
                    <a:pt x="49" y="53"/>
                  </a:lnTo>
                  <a:lnTo>
                    <a:pt x="44" y="53"/>
                  </a:lnTo>
                  <a:lnTo>
                    <a:pt x="40" y="53"/>
                  </a:lnTo>
                  <a:lnTo>
                    <a:pt x="44" y="53"/>
                  </a:lnTo>
                  <a:lnTo>
                    <a:pt x="36" y="44"/>
                  </a:lnTo>
                  <a:lnTo>
                    <a:pt x="36" y="40"/>
                  </a:lnTo>
                  <a:lnTo>
                    <a:pt x="36" y="35"/>
                  </a:lnTo>
                  <a:lnTo>
                    <a:pt x="31" y="35"/>
                  </a:lnTo>
                  <a:lnTo>
                    <a:pt x="31" y="40"/>
                  </a:lnTo>
                  <a:lnTo>
                    <a:pt x="31" y="44"/>
                  </a:lnTo>
                  <a:lnTo>
                    <a:pt x="31" y="49"/>
                  </a:lnTo>
                  <a:lnTo>
                    <a:pt x="31" y="53"/>
                  </a:lnTo>
                  <a:lnTo>
                    <a:pt x="36" y="57"/>
                  </a:lnTo>
                  <a:lnTo>
                    <a:pt x="40" y="57"/>
                  </a:lnTo>
                  <a:lnTo>
                    <a:pt x="44" y="57"/>
                  </a:lnTo>
                  <a:lnTo>
                    <a:pt x="49" y="57"/>
                  </a:lnTo>
                  <a:lnTo>
                    <a:pt x="53" y="53"/>
                  </a:lnTo>
                  <a:lnTo>
                    <a:pt x="58" y="53"/>
                  </a:lnTo>
                  <a:lnTo>
                    <a:pt x="62" y="53"/>
                  </a:lnTo>
                  <a:lnTo>
                    <a:pt x="67" y="49"/>
                  </a:lnTo>
                  <a:lnTo>
                    <a:pt x="67" y="35"/>
                  </a:lnTo>
                  <a:lnTo>
                    <a:pt x="67" y="31"/>
                  </a:lnTo>
                  <a:lnTo>
                    <a:pt x="67" y="22"/>
                  </a:lnTo>
                  <a:lnTo>
                    <a:pt x="67" y="17"/>
                  </a:lnTo>
                  <a:lnTo>
                    <a:pt x="67" y="13"/>
                  </a:lnTo>
                  <a:lnTo>
                    <a:pt x="62" y="9"/>
                  </a:lnTo>
                  <a:lnTo>
                    <a:pt x="62" y="4"/>
                  </a:lnTo>
                  <a:lnTo>
                    <a:pt x="58" y="0"/>
                  </a:lnTo>
                  <a:lnTo>
                    <a:pt x="53" y="0"/>
                  </a:lnTo>
                  <a:lnTo>
                    <a:pt x="49" y="0"/>
                  </a:lnTo>
                  <a:lnTo>
                    <a:pt x="44" y="0"/>
                  </a:lnTo>
                  <a:lnTo>
                    <a:pt x="40" y="0"/>
                  </a:lnTo>
                  <a:lnTo>
                    <a:pt x="36" y="0"/>
                  </a:lnTo>
                  <a:lnTo>
                    <a:pt x="31" y="0"/>
                  </a:lnTo>
                  <a:lnTo>
                    <a:pt x="27" y="0"/>
                  </a:lnTo>
                  <a:lnTo>
                    <a:pt x="22" y="0"/>
                  </a:lnTo>
                  <a:lnTo>
                    <a:pt x="13" y="0"/>
                  </a:lnTo>
                  <a:lnTo>
                    <a:pt x="13" y="4"/>
                  </a:lnTo>
                  <a:lnTo>
                    <a:pt x="13" y="9"/>
                  </a:lnTo>
                  <a:lnTo>
                    <a:pt x="13" y="17"/>
                  </a:lnTo>
                  <a:lnTo>
                    <a:pt x="13" y="26"/>
                  </a:lnTo>
                  <a:lnTo>
                    <a:pt x="13" y="35"/>
                  </a:lnTo>
                  <a:lnTo>
                    <a:pt x="13" y="40"/>
                  </a:lnTo>
                  <a:lnTo>
                    <a:pt x="9" y="44"/>
                  </a:lnTo>
                  <a:lnTo>
                    <a:pt x="5" y="44"/>
                  </a:lnTo>
                  <a:lnTo>
                    <a:pt x="0" y="49"/>
                  </a:lnTo>
                  <a:lnTo>
                    <a:pt x="0" y="53"/>
                  </a:lnTo>
                  <a:lnTo>
                    <a:pt x="5" y="53"/>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34" name="Google Shape;534;p35"/>
            <p:cNvSpPr/>
            <p:nvPr/>
          </p:nvSpPr>
          <p:spPr>
            <a:xfrm>
              <a:off x="3437" y="3658"/>
              <a:ext cx="40" cy="49"/>
            </a:xfrm>
            <a:custGeom>
              <a:avLst/>
              <a:gdLst/>
              <a:ahLst/>
              <a:cxnLst/>
              <a:rect l="l" t="t" r="r" b="b"/>
              <a:pathLst>
                <a:path w="40" h="49" extrusionOk="0">
                  <a:moveTo>
                    <a:pt x="23" y="5"/>
                  </a:moveTo>
                  <a:lnTo>
                    <a:pt x="23" y="5"/>
                  </a:lnTo>
                  <a:lnTo>
                    <a:pt x="27" y="9"/>
                  </a:lnTo>
                  <a:lnTo>
                    <a:pt x="32" y="9"/>
                  </a:lnTo>
                  <a:lnTo>
                    <a:pt x="32" y="14"/>
                  </a:lnTo>
                  <a:lnTo>
                    <a:pt x="32" y="18"/>
                  </a:lnTo>
                  <a:lnTo>
                    <a:pt x="32" y="22"/>
                  </a:lnTo>
                  <a:lnTo>
                    <a:pt x="32" y="27"/>
                  </a:lnTo>
                  <a:lnTo>
                    <a:pt x="27" y="27"/>
                  </a:lnTo>
                  <a:lnTo>
                    <a:pt x="27" y="31"/>
                  </a:lnTo>
                  <a:lnTo>
                    <a:pt x="23" y="36"/>
                  </a:lnTo>
                  <a:lnTo>
                    <a:pt x="18" y="36"/>
                  </a:lnTo>
                  <a:lnTo>
                    <a:pt x="14" y="36"/>
                  </a:lnTo>
                  <a:lnTo>
                    <a:pt x="9" y="36"/>
                  </a:lnTo>
                  <a:lnTo>
                    <a:pt x="5" y="36"/>
                  </a:lnTo>
                  <a:lnTo>
                    <a:pt x="5" y="40"/>
                  </a:lnTo>
                  <a:lnTo>
                    <a:pt x="9" y="40"/>
                  </a:lnTo>
                  <a:lnTo>
                    <a:pt x="5" y="36"/>
                  </a:lnTo>
                  <a:lnTo>
                    <a:pt x="5" y="31"/>
                  </a:lnTo>
                  <a:lnTo>
                    <a:pt x="0" y="31"/>
                  </a:lnTo>
                  <a:lnTo>
                    <a:pt x="0" y="27"/>
                  </a:lnTo>
                  <a:lnTo>
                    <a:pt x="0" y="31"/>
                  </a:lnTo>
                  <a:lnTo>
                    <a:pt x="0" y="36"/>
                  </a:lnTo>
                  <a:lnTo>
                    <a:pt x="0" y="40"/>
                  </a:lnTo>
                  <a:lnTo>
                    <a:pt x="0" y="45"/>
                  </a:lnTo>
                  <a:lnTo>
                    <a:pt x="5" y="49"/>
                  </a:lnTo>
                  <a:lnTo>
                    <a:pt x="9" y="49"/>
                  </a:lnTo>
                  <a:lnTo>
                    <a:pt x="14" y="49"/>
                  </a:lnTo>
                  <a:lnTo>
                    <a:pt x="18" y="49"/>
                  </a:lnTo>
                  <a:lnTo>
                    <a:pt x="23" y="45"/>
                  </a:lnTo>
                  <a:lnTo>
                    <a:pt x="27" y="40"/>
                  </a:lnTo>
                  <a:lnTo>
                    <a:pt x="32" y="36"/>
                  </a:lnTo>
                  <a:lnTo>
                    <a:pt x="36" y="36"/>
                  </a:lnTo>
                  <a:lnTo>
                    <a:pt x="36" y="31"/>
                  </a:lnTo>
                  <a:lnTo>
                    <a:pt x="36" y="27"/>
                  </a:lnTo>
                  <a:lnTo>
                    <a:pt x="40" y="22"/>
                  </a:lnTo>
                  <a:lnTo>
                    <a:pt x="40" y="18"/>
                  </a:lnTo>
                  <a:lnTo>
                    <a:pt x="36" y="14"/>
                  </a:lnTo>
                  <a:lnTo>
                    <a:pt x="36" y="9"/>
                  </a:lnTo>
                  <a:lnTo>
                    <a:pt x="32" y="5"/>
                  </a:lnTo>
                  <a:lnTo>
                    <a:pt x="27" y="0"/>
                  </a:lnTo>
                  <a:lnTo>
                    <a:pt x="23" y="0"/>
                  </a:lnTo>
                  <a:lnTo>
                    <a:pt x="23" y="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35" name="Google Shape;535;p35"/>
            <p:cNvSpPr/>
            <p:nvPr/>
          </p:nvSpPr>
          <p:spPr>
            <a:xfrm>
              <a:off x="3420" y="3694"/>
              <a:ext cx="49" cy="40"/>
            </a:xfrm>
            <a:custGeom>
              <a:avLst/>
              <a:gdLst/>
              <a:ahLst/>
              <a:cxnLst/>
              <a:rect l="l" t="t" r="r" b="b"/>
              <a:pathLst>
                <a:path w="49" h="40" extrusionOk="0">
                  <a:moveTo>
                    <a:pt x="44" y="4"/>
                  </a:moveTo>
                  <a:lnTo>
                    <a:pt x="44" y="4"/>
                  </a:lnTo>
                  <a:lnTo>
                    <a:pt x="40" y="9"/>
                  </a:lnTo>
                  <a:lnTo>
                    <a:pt x="40" y="18"/>
                  </a:lnTo>
                  <a:lnTo>
                    <a:pt x="35" y="22"/>
                  </a:lnTo>
                  <a:lnTo>
                    <a:pt x="31" y="26"/>
                  </a:lnTo>
                  <a:lnTo>
                    <a:pt x="26" y="31"/>
                  </a:lnTo>
                  <a:lnTo>
                    <a:pt x="22" y="35"/>
                  </a:lnTo>
                  <a:lnTo>
                    <a:pt x="17" y="35"/>
                  </a:lnTo>
                  <a:lnTo>
                    <a:pt x="13" y="31"/>
                  </a:lnTo>
                  <a:lnTo>
                    <a:pt x="9" y="26"/>
                  </a:lnTo>
                  <a:lnTo>
                    <a:pt x="4" y="22"/>
                  </a:lnTo>
                  <a:lnTo>
                    <a:pt x="4" y="26"/>
                  </a:lnTo>
                  <a:lnTo>
                    <a:pt x="9" y="26"/>
                  </a:lnTo>
                  <a:lnTo>
                    <a:pt x="9" y="22"/>
                  </a:lnTo>
                  <a:lnTo>
                    <a:pt x="4" y="18"/>
                  </a:lnTo>
                  <a:lnTo>
                    <a:pt x="4" y="22"/>
                  </a:lnTo>
                  <a:lnTo>
                    <a:pt x="0" y="22"/>
                  </a:lnTo>
                  <a:lnTo>
                    <a:pt x="0" y="26"/>
                  </a:lnTo>
                  <a:lnTo>
                    <a:pt x="0" y="31"/>
                  </a:lnTo>
                  <a:lnTo>
                    <a:pt x="4" y="35"/>
                  </a:lnTo>
                  <a:lnTo>
                    <a:pt x="9" y="40"/>
                  </a:lnTo>
                  <a:lnTo>
                    <a:pt x="13" y="40"/>
                  </a:lnTo>
                  <a:lnTo>
                    <a:pt x="17" y="40"/>
                  </a:lnTo>
                  <a:lnTo>
                    <a:pt x="22" y="40"/>
                  </a:lnTo>
                  <a:lnTo>
                    <a:pt x="26" y="40"/>
                  </a:lnTo>
                  <a:lnTo>
                    <a:pt x="31" y="35"/>
                  </a:lnTo>
                  <a:lnTo>
                    <a:pt x="35" y="31"/>
                  </a:lnTo>
                  <a:lnTo>
                    <a:pt x="35" y="26"/>
                  </a:lnTo>
                  <a:lnTo>
                    <a:pt x="40" y="22"/>
                  </a:lnTo>
                  <a:lnTo>
                    <a:pt x="40" y="18"/>
                  </a:lnTo>
                  <a:lnTo>
                    <a:pt x="44" y="13"/>
                  </a:lnTo>
                  <a:lnTo>
                    <a:pt x="44" y="9"/>
                  </a:lnTo>
                  <a:lnTo>
                    <a:pt x="49" y="4"/>
                  </a:lnTo>
                  <a:lnTo>
                    <a:pt x="44" y="0"/>
                  </a:lnTo>
                  <a:lnTo>
                    <a:pt x="44"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36" name="Google Shape;536;p35"/>
            <p:cNvSpPr/>
            <p:nvPr/>
          </p:nvSpPr>
          <p:spPr>
            <a:xfrm>
              <a:off x="3371" y="3680"/>
              <a:ext cx="58" cy="54"/>
            </a:xfrm>
            <a:custGeom>
              <a:avLst/>
              <a:gdLst/>
              <a:ahLst/>
              <a:cxnLst/>
              <a:rect l="l" t="t" r="r" b="b"/>
              <a:pathLst>
                <a:path w="58" h="54" extrusionOk="0">
                  <a:moveTo>
                    <a:pt x="53" y="5"/>
                  </a:moveTo>
                  <a:lnTo>
                    <a:pt x="53" y="5"/>
                  </a:lnTo>
                  <a:lnTo>
                    <a:pt x="53" y="9"/>
                  </a:lnTo>
                  <a:lnTo>
                    <a:pt x="53" y="14"/>
                  </a:lnTo>
                  <a:lnTo>
                    <a:pt x="53" y="23"/>
                  </a:lnTo>
                  <a:lnTo>
                    <a:pt x="49" y="27"/>
                  </a:lnTo>
                  <a:lnTo>
                    <a:pt x="49" y="32"/>
                  </a:lnTo>
                  <a:lnTo>
                    <a:pt x="44" y="32"/>
                  </a:lnTo>
                  <a:lnTo>
                    <a:pt x="44" y="36"/>
                  </a:lnTo>
                  <a:lnTo>
                    <a:pt x="40" y="40"/>
                  </a:lnTo>
                  <a:lnTo>
                    <a:pt x="35" y="45"/>
                  </a:lnTo>
                  <a:lnTo>
                    <a:pt x="31" y="45"/>
                  </a:lnTo>
                  <a:lnTo>
                    <a:pt x="27" y="45"/>
                  </a:lnTo>
                  <a:lnTo>
                    <a:pt x="22" y="45"/>
                  </a:lnTo>
                  <a:lnTo>
                    <a:pt x="18" y="40"/>
                  </a:lnTo>
                  <a:lnTo>
                    <a:pt x="18" y="36"/>
                  </a:lnTo>
                  <a:lnTo>
                    <a:pt x="13" y="32"/>
                  </a:lnTo>
                  <a:lnTo>
                    <a:pt x="9" y="32"/>
                  </a:lnTo>
                  <a:lnTo>
                    <a:pt x="0" y="36"/>
                  </a:lnTo>
                  <a:lnTo>
                    <a:pt x="0" y="40"/>
                  </a:lnTo>
                  <a:lnTo>
                    <a:pt x="0" y="45"/>
                  </a:lnTo>
                  <a:lnTo>
                    <a:pt x="4" y="45"/>
                  </a:lnTo>
                  <a:lnTo>
                    <a:pt x="9" y="40"/>
                  </a:lnTo>
                  <a:lnTo>
                    <a:pt x="13" y="40"/>
                  </a:lnTo>
                  <a:lnTo>
                    <a:pt x="13" y="45"/>
                  </a:lnTo>
                  <a:lnTo>
                    <a:pt x="18" y="45"/>
                  </a:lnTo>
                  <a:lnTo>
                    <a:pt x="18" y="49"/>
                  </a:lnTo>
                  <a:lnTo>
                    <a:pt x="18" y="54"/>
                  </a:lnTo>
                  <a:lnTo>
                    <a:pt x="22" y="54"/>
                  </a:lnTo>
                  <a:lnTo>
                    <a:pt x="27" y="54"/>
                  </a:lnTo>
                  <a:lnTo>
                    <a:pt x="31" y="54"/>
                  </a:lnTo>
                  <a:lnTo>
                    <a:pt x="35" y="54"/>
                  </a:lnTo>
                  <a:lnTo>
                    <a:pt x="40" y="49"/>
                  </a:lnTo>
                  <a:lnTo>
                    <a:pt x="44" y="45"/>
                  </a:lnTo>
                  <a:lnTo>
                    <a:pt x="49" y="40"/>
                  </a:lnTo>
                  <a:lnTo>
                    <a:pt x="53" y="36"/>
                  </a:lnTo>
                  <a:lnTo>
                    <a:pt x="53" y="32"/>
                  </a:lnTo>
                  <a:lnTo>
                    <a:pt x="53" y="27"/>
                  </a:lnTo>
                  <a:lnTo>
                    <a:pt x="53" y="18"/>
                  </a:lnTo>
                  <a:lnTo>
                    <a:pt x="58" y="14"/>
                  </a:lnTo>
                  <a:lnTo>
                    <a:pt x="58" y="9"/>
                  </a:lnTo>
                  <a:lnTo>
                    <a:pt x="58" y="5"/>
                  </a:lnTo>
                  <a:lnTo>
                    <a:pt x="53" y="0"/>
                  </a:lnTo>
                  <a:lnTo>
                    <a:pt x="53" y="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37" name="Google Shape;537;p35"/>
            <p:cNvSpPr/>
            <p:nvPr/>
          </p:nvSpPr>
          <p:spPr>
            <a:xfrm>
              <a:off x="3362" y="3712"/>
              <a:ext cx="22" cy="22"/>
            </a:xfrm>
            <a:custGeom>
              <a:avLst/>
              <a:gdLst/>
              <a:ahLst/>
              <a:cxnLst/>
              <a:rect l="l" t="t" r="r" b="b"/>
              <a:pathLst>
                <a:path w="22" h="22" extrusionOk="0">
                  <a:moveTo>
                    <a:pt x="9" y="4"/>
                  </a:moveTo>
                  <a:lnTo>
                    <a:pt x="9" y="4"/>
                  </a:lnTo>
                  <a:lnTo>
                    <a:pt x="9" y="8"/>
                  </a:lnTo>
                  <a:lnTo>
                    <a:pt x="4" y="13"/>
                  </a:lnTo>
                  <a:lnTo>
                    <a:pt x="0" y="13"/>
                  </a:lnTo>
                  <a:lnTo>
                    <a:pt x="0" y="17"/>
                  </a:lnTo>
                  <a:lnTo>
                    <a:pt x="0" y="22"/>
                  </a:lnTo>
                  <a:lnTo>
                    <a:pt x="4" y="22"/>
                  </a:lnTo>
                  <a:lnTo>
                    <a:pt x="9" y="22"/>
                  </a:lnTo>
                  <a:lnTo>
                    <a:pt x="13" y="17"/>
                  </a:lnTo>
                  <a:lnTo>
                    <a:pt x="22" y="13"/>
                  </a:lnTo>
                  <a:lnTo>
                    <a:pt x="22" y="8"/>
                  </a:lnTo>
                  <a:lnTo>
                    <a:pt x="22" y="4"/>
                  </a:lnTo>
                  <a:lnTo>
                    <a:pt x="18" y="0"/>
                  </a:lnTo>
                  <a:lnTo>
                    <a:pt x="13" y="0"/>
                  </a:lnTo>
                  <a:lnTo>
                    <a:pt x="9" y="0"/>
                  </a:lnTo>
                  <a:lnTo>
                    <a:pt x="9"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38" name="Google Shape;538;p35"/>
            <p:cNvSpPr/>
            <p:nvPr/>
          </p:nvSpPr>
          <p:spPr>
            <a:xfrm>
              <a:off x="3189" y="3396"/>
              <a:ext cx="35" cy="31"/>
            </a:xfrm>
            <a:custGeom>
              <a:avLst/>
              <a:gdLst/>
              <a:ahLst/>
              <a:cxnLst/>
              <a:rect l="l" t="t" r="r" b="b"/>
              <a:pathLst>
                <a:path w="35" h="31" extrusionOk="0">
                  <a:moveTo>
                    <a:pt x="31" y="27"/>
                  </a:moveTo>
                  <a:lnTo>
                    <a:pt x="31" y="27"/>
                  </a:lnTo>
                  <a:lnTo>
                    <a:pt x="27" y="18"/>
                  </a:lnTo>
                  <a:lnTo>
                    <a:pt x="27" y="14"/>
                  </a:lnTo>
                  <a:lnTo>
                    <a:pt x="22" y="14"/>
                  </a:lnTo>
                  <a:lnTo>
                    <a:pt x="18" y="9"/>
                  </a:lnTo>
                  <a:lnTo>
                    <a:pt x="9" y="5"/>
                  </a:lnTo>
                  <a:lnTo>
                    <a:pt x="9" y="0"/>
                  </a:lnTo>
                  <a:lnTo>
                    <a:pt x="4" y="0"/>
                  </a:lnTo>
                  <a:lnTo>
                    <a:pt x="0" y="0"/>
                  </a:lnTo>
                  <a:lnTo>
                    <a:pt x="0" y="5"/>
                  </a:lnTo>
                  <a:lnTo>
                    <a:pt x="0" y="9"/>
                  </a:lnTo>
                  <a:lnTo>
                    <a:pt x="0" y="14"/>
                  </a:lnTo>
                  <a:lnTo>
                    <a:pt x="0" y="23"/>
                  </a:lnTo>
                  <a:lnTo>
                    <a:pt x="4" y="23"/>
                  </a:lnTo>
                  <a:lnTo>
                    <a:pt x="9" y="27"/>
                  </a:lnTo>
                  <a:lnTo>
                    <a:pt x="9" y="31"/>
                  </a:lnTo>
                  <a:lnTo>
                    <a:pt x="13" y="31"/>
                  </a:lnTo>
                  <a:lnTo>
                    <a:pt x="18" y="31"/>
                  </a:lnTo>
                  <a:lnTo>
                    <a:pt x="18" y="27"/>
                  </a:lnTo>
                  <a:lnTo>
                    <a:pt x="13" y="23"/>
                  </a:lnTo>
                  <a:lnTo>
                    <a:pt x="9" y="18"/>
                  </a:lnTo>
                  <a:lnTo>
                    <a:pt x="9" y="14"/>
                  </a:lnTo>
                  <a:lnTo>
                    <a:pt x="9" y="9"/>
                  </a:lnTo>
                  <a:lnTo>
                    <a:pt x="9" y="5"/>
                  </a:lnTo>
                  <a:lnTo>
                    <a:pt x="13" y="9"/>
                  </a:lnTo>
                  <a:lnTo>
                    <a:pt x="18" y="14"/>
                  </a:lnTo>
                  <a:lnTo>
                    <a:pt x="27" y="18"/>
                  </a:lnTo>
                  <a:lnTo>
                    <a:pt x="31" y="27"/>
                  </a:lnTo>
                  <a:lnTo>
                    <a:pt x="35" y="27"/>
                  </a:lnTo>
                  <a:lnTo>
                    <a:pt x="31" y="2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39" name="Google Shape;539;p35"/>
            <p:cNvSpPr/>
            <p:nvPr/>
          </p:nvSpPr>
          <p:spPr>
            <a:xfrm>
              <a:off x="3162" y="3401"/>
              <a:ext cx="31" cy="31"/>
            </a:xfrm>
            <a:custGeom>
              <a:avLst/>
              <a:gdLst/>
              <a:ahLst/>
              <a:cxnLst/>
              <a:rect l="l" t="t" r="r" b="b"/>
              <a:pathLst>
                <a:path w="31" h="31" extrusionOk="0">
                  <a:moveTo>
                    <a:pt x="31" y="22"/>
                  </a:moveTo>
                  <a:lnTo>
                    <a:pt x="31" y="22"/>
                  </a:lnTo>
                  <a:lnTo>
                    <a:pt x="27" y="13"/>
                  </a:lnTo>
                  <a:lnTo>
                    <a:pt x="23" y="9"/>
                  </a:lnTo>
                  <a:lnTo>
                    <a:pt x="18" y="9"/>
                  </a:lnTo>
                  <a:lnTo>
                    <a:pt x="18" y="4"/>
                  </a:lnTo>
                  <a:lnTo>
                    <a:pt x="14" y="4"/>
                  </a:lnTo>
                  <a:lnTo>
                    <a:pt x="9" y="0"/>
                  </a:lnTo>
                  <a:lnTo>
                    <a:pt x="5" y="4"/>
                  </a:lnTo>
                  <a:lnTo>
                    <a:pt x="0" y="4"/>
                  </a:lnTo>
                  <a:lnTo>
                    <a:pt x="0" y="9"/>
                  </a:lnTo>
                  <a:lnTo>
                    <a:pt x="0" y="13"/>
                  </a:lnTo>
                  <a:lnTo>
                    <a:pt x="0" y="18"/>
                  </a:lnTo>
                  <a:lnTo>
                    <a:pt x="5" y="22"/>
                  </a:lnTo>
                  <a:lnTo>
                    <a:pt x="9" y="26"/>
                  </a:lnTo>
                  <a:lnTo>
                    <a:pt x="14" y="31"/>
                  </a:lnTo>
                  <a:lnTo>
                    <a:pt x="14" y="26"/>
                  </a:lnTo>
                  <a:lnTo>
                    <a:pt x="14" y="22"/>
                  </a:lnTo>
                  <a:lnTo>
                    <a:pt x="14" y="18"/>
                  </a:lnTo>
                  <a:lnTo>
                    <a:pt x="9" y="9"/>
                  </a:lnTo>
                  <a:lnTo>
                    <a:pt x="14" y="9"/>
                  </a:lnTo>
                  <a:lnTo>
                    <a:pt x="18" y="9"/>
                  </a:lnTo>
                  <a:lnTo>
                    <a:pt x="18" y="13"/>
                  </a:lnTo>
                  <a:lnTo>
                    <a:pt x="23" y="22"/>
                  </a:lnTo>
                  <a:lnTo>
                    <a:pt x="27" y="22"/>
                  </a:lnTo>
                  <a:lnTo>
                    <a:pt x="27" y="26"/>
                  </a:lnTo>
                  <a:lnTo>
                    <a:pt x="31" y="22"/>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40" name="Google Shape;540;p35"/>
            <p:cNvSpPr/>
            <p:nvPr/>
          </p:nvSpPr>
          <p:spPr>
            <a:xfrm>
              <a:off x="3127" y="3472"/>
              <a:ext cx="115" cy="75"/>
            </a:xfrm>
            <a:custGeom>
              <a:avLst/>
              <a:gdLst/>
              <a:ahLst/>
              <a:cxnLst/>
              <a:rect l="l" t="t" r="r" b="b"/>
              <a:pathLst>
                <a:path w="115" h="75" extrusionOk="0">
                  <a:moveTo>
                    <a:pt x="106" y="0"/>
                  </a:moveTo>
                  <a:lnTo>
                    <a:pt x="106" y="0"/>
                  </a:lnTo>
                  <a:lnTo>
                    <a:pt x="106" y="13"/>
                  </a:lnTo>
                  <a:lnTo>
                    <a:pt x="106" y="26"/>
                  </a:lnTo>
                  <a:lnTo>
                    <a:pt x="106" y="31"/>
                  </a:lnTo>
                  <a:lnTo>
                    <a:pt x="111" y="35"/>
                  </a:lnTo>
                  <a:lnTo>
                    <a:pt x="111" y="44"/>
                  </a:lnTo>
                  <a:lnTo>
                    <a:pt x="111" y="53"/>
                  </a:lnTo>
                  <a:lnTo>
                    <a:pt x="111" y="58"/>
                  </a:lnTo>
                  <a:lnTo>
                    <a:pt x="106" y="62"/>
                  </a:lnTo>
                  <a:lnTo>
                    <a:pt x="97" y="66"/>
                  </a:lnTo>
                  <a:lnTo>
                    <a:pt x="93" y="66"/>
                  </a:lnTo>
                  <a:lnTo>
                    <a:pt x="89" y="66"/>
                  </a:lnTo>
                  <a:lnTo>
                    <a:pt x="71" y="62"/>
                  </a:lnTo>
                  <a:lnTo>
                    <a:pt x="53" y="49"/>
                  </a:lnTo>
                  <a:lnTo>
                    <a:pt x="44" y="44"/>
                  </a:lnTo>
                  <a:lnTo>
                    <a:pt x="40" y="44"/>
                  </a:lnTo>
                  <a:lnTo>
                    <a:pt x="35" y="44"/>
                  </a:lnTo>
                  <a:lnTo>
                    <a:pt x="26" y="40"/>
                  </a:lnTo>
                  <a:lnTo>
                    <a:pt x="18" y="35"/>
                  </a:lnTo>
                  <a:lnTo>
                    <a:pt x="9" y="35"/>
                  </a:lnTo>
                  <a:lnTo>
                    <a:pt x="0" y="31"/>
                  </a:lnTo>
                  <a:lnTo>
                    <a:pt x="0" y="35"/>
                  </a:lnTo>
                  <a:lnTo>
                    <a:pt x="0" y="40"/>
                  </a:lnTo>
                  <a:lnTo>
                    <a:pt x="9" y="44"/>
                  </a:lnTo>
                  <a:lnTo>
                    <a:pt x="18" y="44"/>
                  </a:lnTo>
                  <a:lnTo>
                    <a:pt x="26" y="44"/>
                  </a:lnTo>
                  <a:lnTo>
                    <a:pt x="31" y="49"/>
                  </a:lnTo>
                  <a:lnTo>
                    <a:pt x="35" y="49"/>
                  </a:lnTo>
                  <a:lnTo>
                    <a:pt x="40" y="53"/>
                  </a:lnTo>
                  <a:lnTo>
                    <a:pt x="49" y="58"/>
                  </a:lnTo>
                  <a:lnTo>
                    <a:pt x="66" y="66"/>
                  </a:lnTo>
                  <a:lnTo>
                    <a:pt x="84" y="75"/>
                  </a:lnTo>
                  <a:lnTo>
                    <a:pt x="89" y="75"/>
                  </a:lnTo>
                  <a:lnTo>
                    <a:pt x="93" y="75"/>
                  </a:lnTo>
                  <a:lnTo>
                    <a:pt x="97" y="75"/>
                  </a:lnTo>
                  <a:lnTo>
                    <a:pt x="102" y="75"/>
                  </a:lnTo>
                  <a:lnTo>
                    <a:pt x="106" y="75"/>
                  </a:lnTo>
                  <a:lnTo>
                    <a:pt x="106" y="71"/>
                  </a:lnTo>
                  <a:lnTo>
                    <a:pt x="111" y="66"/>
                  </a:lnTo>
                  <a:lnTo>
                    <a:pt x="111" y="62"/>
                  </a:lnTo>
                  <a:lnTo>
                    <a:pt x="115" y="58"/>
                  </a:lnTo>
                  <a:lnTo>
                    <a:pt x="115" y="53"/>
                  </a:lnTo>
                  <a:lnTo>
                    <a:pt x="115" y="44"/>
                  </a:lnTo>
                  <a:lnTo>
                    <a:pt x="115" y="40"/>
                  </a:lnTo>
                  <a:lnTo>
                    <a:pt x="111" y="26"/>
                  </a:lnTo>
                  <a:lnTo>
                    <a:pt x="106" y="13"/>
                  </a:lnTo>
                  <a:lnTo>
                    <a:pt x="106"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41" name="Google Shape;541;p35"/>
            <p:cNvSpPr/>
            <p:nvPr/>
          </p:nvSpPr>
          <p:spPr>
            <a:xfrm>
              <a:off x="3078" y="3392"/>
              <a:ext cx="58" cy="62"/>
            </a:xfrm>
            <a:custGeom>
              <a:avLst/>
              <a:gdLst/>
              <a:ahLst/>
              <a:cxnLst/>
              <a:rect l="l" t="t" r="r" b="b"/>
              <a:pathLst>
                <a:path w="58" h="62" extrusionOk="0">
                  <a:moveTo>
                    <a:pt x="58" y="22"/>
                  </a:moveTo>
                  <a:lnTo>
                    <a:pt x="58" y="22"/>
                  </a:lnTo>
                  <a:lnTo>
                    <a:pt x="53" y="18"/>
                  </a:lnTo>
                  <a:lnTo>
                    <a:pt x="49" y="18"/>
                  </a:lnTo>
                  <a:lnTo>
                    <a:pt x="49" y="13"/>
                  </a:lnTo>
                  <a:lnTo>
                    <a:pt x="44" y="9"/>
                  </a:lnTo>
                  <a:lnTo>
                    <a:pt x="40" y="4"/>
                  </a:lnTo>
                  <a:lnTo>
                    <a:pt x="31" y="4"/>
                  </a:lnTo>
                  <a:lnTo>
                    <a:pt x="31" y="0"/>
                  </a:lnTo>
                  <a:lnTo>
                    <a:pt x="22" y="0"/>
                  </a:lnTo>
                  <a:lnTo>
                    <a:pt x="18" y="0"/>
                  </a:lnTo>
                  <a:lnTo>
                    <a:pt x="13" y="0"/>
                  </a:lnTo>
                  <a:lnTo>
                    <a:pt x="13" y="4"/>
                  </a:lnTo>
                  <a:lnTo>
                    <a:pt x="9" y="9"/>
                  </a:lnTo>
                  <a:lnTo>
                    <a:pt x="4" y="9"/>
                  </a:lnTo>
                  <a:lnTo>
                    <a:pt x="4" y="13"/>
                  </a:lnTo>
                  <a:lnTo>
                    <a:pt x="0" y="18"/>
                  </a:lnTo>
                  <a:lnTo>
                    <a:pt x="0" y="22"/>
                  </a:lnTo>
                  <a:lnTo>
                    <a:pt x="0" y="27"/>
                  </a:lnTo>
                  <a:lnTo>
                    <a:pt x="0" y="31"/>
                  </a:lnTo>
                  <a:lnTo>
                    <a:pt x="4" y="35"/>
                  </a:lnTo>
                  <a:lnTo>
                    <a:pt x="9" y="40"/>
                  </a:lnTo>
                  <a:lnTo>
                    <a:pt x="9" y="44"/>
                  </a:lnTo>
                  <a:lnTo>
                    <a:pt x="13" y="49"/>
                  </a:lnTo>
                  <a:lnTo>
                    <a:pt x="13" y="53"/>
                  </a:lnTo>
                  <a:lnTo>
                    <a:pt x="18" y="53"/>
                  </a:lnTo>
                  <a:lnTo>
                    <a:pt x="27" y="58"/>
                  </a:lnTo>
                  <a:lnTo>
                    <a:pt x="31" y="58"/>
                  </a:lnTo>
                  <a:lnTo>
                    <a:pt x="40" y="62"/>
                  </a:lnTo>
                  <a:lnTo>
                    <a:pt x="49" y="62"/>
                  </a:lnTo>
                  <a:lnTo>
                    <a:pt x="53" y="62"/>
                  </a:lnTo>
                  <a:lnTo>
                    <a:pt x="58" y="62"/>
                  </a:lnTo>
                  <a:lnTo>
                    <a:pt x="58" y="58"/>
                  </a:lnTo>
                  <a:lnTo>
                    <a:pt x="58" y="53"/>
                  </a:lnTo>
                  <a:lnTo>
                    <a:pt x="53" y="49"/>
                  </a:lnTo>
                  <a:lnTo>
                    <a:pt x="49" y="53"/>
                  </a:lnTo>
                  <a:lnTo>
                    <a:pt x="49" y="58"/>
                  </a:lnTo>
                  <a:lnTo>
                    <a:pt x="53" y="58"/>
                  </a:lnTo>
                  <a:lnTo>
                    <a:pt x="53" y="53"/>
                  </a:lnTo>
                  <a:lnTo>
                    <a:pt x="40" y="53"/>
                  </a:lnTo>
                  <a:lnTo>
                    <a:pt x="36" y="53"/>
                  </a:lnTo>
                  <a:lnTo>
                    <a:pt x="31" y="53"/>
                  </a:lnTo>
                  <a:lnTo>
                    <a:pt x="27" y="49"/>
                  </a:lnTo>
                  <a:lnTo>
                    <a:pt x="22" y="44"/>
                  </a:lnTo>
                  <a:lnTo>
                    <a:pt x="18" y="44"/>
                  </a:lnTo>
                  <a:lnTo>
                    <a:pt x="13" y="40"/>
                  </a:lnTo>
                  <a:lnTo>
                    <a:pt x="13" y="35"/>
                  </a:lnTo>
                  <a:lnTo>
                    <a:pt x="9" y="31"/>
                  </a:lnTo>
                  <a:lnTo>
                    <a:pt x="9" y="27"/>
                  </a:lnTo>
                  <a:lnTo>
                    <a:pt x="9" y="22"/>
                  </a:lnTo>
                  <a:lnTo>
                    <a:pt x="9" y="18"/>
                  </a:lnTo>
                  <a:lnTo>
                    <a:pt x="13" y="13"/>
                  </a:lnTo>
                  <a:lnTo>
                    <a:pt x="18" y="9"/>
                  </a:lnTo>
                  <a:lnTo>
                    <a:pt x="22" y="4"/>
                  </a:lnTo>
                  <a:lnTo>
                    <a:pt x="27" y="9"/>
                  </a:lnTo>
                  <a:lnTo>
                    <a:pt x="31" y="9"/>
                  </a:lnTo>
                  <a:lnTo>
                    <a:pt x="36" y="13"/>
                  </a:lnTo>
                  <a:lnTo>
                    <a:pt x="40" y="13"/>
                  </a:lnTo>
                  <a:lnTo>
                    <a:pt x="44" y="18"/>
                  </a:lnTo>
                  <a:lnTo>
                    <a:pt x="49" y="18"/>
                  </a:lnTo>
                  <a:lnTo>
                    <a:pt x="49" y="22"/>
                  </a:lnTo>
                  <a:lnTo>
                    <a:pt x="53" y="27"/>
                  </a:lnTo>
                  <a:lnTo>
                    <a:pt x="53" y="31"/>
                  </a:lnTo>
                  <a:lnTo>
                    <a:pt x="58" y="31"/>
                  </a:lnTo>
                  <a:lnTo>
                    <a:pt x="58" y="27"/>
                  </a:lnTo>
                  <a:lnTo>
                    <a:pt x="58" y="22"/>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42" name="Google Shape;542;p35"/>
            <p:cNvSpPr/>
            <p:nvPr/>
          </p:nvSpPr>
          <p:spPr>
            <a:xfrm>
              <a:off x="3109" y="3450"/>
              <a:ext cx="13" cy="57"/>
            </a:xfrm>
            <a:custGeom>
              <a:avLst/>
              <a:gdLst/>
              <a:ahLst/>
              <a:cxnLst/>
              <a:rect l="l" t="t" r="r" b="b"/>
              <a:pathLst>
                <a:path w="13" h="57" extrusionOk="0">
                  <a:moveTo>
                    <a:pt x="5" y="4"/>
                  </a:moveTo>
                  <a:lnTo>
                    <a:pt x="5" y="4"/>
                  </a:lnTo>
                  <a:lnTo>
                    <a:pt x="5" y="13"/>
                  </a:lnTo>
                  <a:lnTo>
                    <a:pt x="5" y="26"/>
                  </a:lnTo>
                  <a:lnTo>
                    <a:pt x="5" y="31"/>
                  </a:lnTo>
                  <a:lnTo>
                    <a:pt x="5" y="35"/>
                  </a:lnTo>
                  <a:lnTo>
                    <a:pt x="0" y="48"/>
                  </a:lnTo>
                  <a:lnTo>
                    <a:pt x="0" y="53"/>
                  </a:lnTo>
                  <a:lnTo>
                    <a:pt x="5" y="57"/>
                  </a:lnTo>
                  <a:lnTo>
                    <a:pt x="9" y="57"/>
                  </a:lnTo>
                  <a:lnTo>
                    <a:pt x="13" y="57"/>
                  </a:lnTo>
                  <a:lnTo>
                    <a:pt x="13" y="53"/>
                  </a:lnTo>
                  <a:lnTo>
                    <a:pt x="13" y="48"/>
                  </a:lnTo>
                  <a:lnTo>
                    <a:pt x="13" y="44"/>
                  </a:lnTo>
                  <a:lnTo>
                    <a:pt x="13" y="35"/>
                  </a:lnTo>
                  <a:lnTo>
                    <a:pt x="13" y="31"/>
                  </a:lnTo>
                  <a:lnTo>
                    <a:pt x="13" y="26"/>
                  </a:lnTo>
                  <a:lnTo>
                    <a:pt x="13" y="13"/>
                  </a:lnTo>
                  <a:lnTo>
                    <a:pt x="9" y="4"/>
                  </a:lnTo>
                  <a:lnTo>
                    <a:pt x="9" y="0"/>
                  </a:lnTo>
                  <a:lnTo>
                    <a:pt x="5" y="0"/>
                  </a:lnTo>
                  <a:lnTo>
                    <a:pt x="5"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43" name="Google Shape;543;p35"/>
            <p:cNvSpPr/>
            <p:nvPr/>
          </p:nvSpPr>
          <p:spPr>
            <a:xfrm>
              <a:off x="3096" y="3410"/>
              <a:ext cx="31" cy="17"/>
            </a:xfrm>
            <a:custGeom>
              <a:avLst/>
              <a:gdLst/>
              <a:ahLst/>
              <a:cxnLst/>
              <a:rect l="l" t="t" r="r" b="b"/>
              <a:pathLst>
                <a:path w="31" h="17" extrusionOk="0">
                  <a:moveTo>
                    <a:pt x="31" y="9"/>
                  </a:moveTo>
                  <a:lnTo>
                    <a:pt x="31" y="9"/>
                  </a:lnTo>
                  <a:lnTo>
                    <a:pt x="26" y="4"/>
                  </a:lnTo>
                  <a:lnTo>
                    <a:pt x="22" y="0"/>
                  </a:lnTo>
                  <a:lnTo>
                    <a:pt x="18" y="0"/>
                  </a:lnTo>
                  <a:lnTo>
                    <a:pt x="13" y="0"/>
                  </a:lnTo>
                  <a:lnTo>
                    <a:pt x="9" y="0"/>
                  </a:lnTo>
                  <a:lnTo>
                    <a:pt x="4" y="0"/>
                  </a:lnTo>
                  <a:lnTo>
                    <a:pt x="0" y="0"/>
                  </a:lnTo>
                  <a:lnTo>
                    <a:pt x="0" y="4"/>
                  </a:lnTo>
                  <a:lnTo>
                    <a:pt x="0" y="9"/>
                  </a:lnTo>
                  <a:lnTo>
                    <a:pt x="0" y="13"/>
                  </a:lnTo>
                  <a:lnTo>
                    <a:pt x="4" y="13"/>
                  </a:lnTo>
                  <a:lnTo>
                    <a:pt x="4" y="17"/>
                  </a:lnTo>
                  <a:lnTo>
                    <a:pt x="9" y="17"/>
                  </a:lnTo>
                  <a:lnTo>
                    <a:pt x="9" y="13"/>
                  </a:lnTo>
                  <a:lnTo>
                    <a:pt x="9" y="9"/>
                  </a:lnTo>
                  <a:lnTo>
                    <a:pt x="9" y="4"/>
                  </a:lnTo>
                  <a:lnTo>
                    <a:pt x="4" y="4"/>
                  </a:lnTo>
                  <a:lnTo>
                    <a:pt x="4" y="9"/>
                  </a:lnTo>
                  <a:lnTo>
                    <a:pt x="9" y="9"/>
                  </a:lnTo>
                  <a:lnTo>
                    <a:pt x="13" y="4"/>
                  </a:lnTo>
                  <a:lnTo>
                    <a:pt x="18" y="9"/>
                  </a:lnTo>
                  <a:lnTo>
                    <a:pt x="26" y="13"/>
                  </a:lnTo>
                  <a:lnTo>
                    <a:pt x="26" y="17"/>
                  </a:lnTo>
                  <a:lnTo>
                    <a:pt x="31" y="13"/>
                  </a:lnTo>
                  <a:lnTo>
                    <a:pt x="31"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44" name="Google Shape;544;p35"/>
            <p:cNvSpPr/>
            <p:nvPr/>
          </p:nvSpPr>
          <p:spPr>
            <a:xfrm>
              <a:off x="3109" y="3410"/>
              <a:ext cx="13" cy="31"/>
            </a:xfrm>
            <a:custGeom>
              <a:avLst/>
              <a:gdLst/>
              <a:ahLst/>
              <a:cxnLst/>
              <a:rect l="l" t="t" r="r" b="b"/>
              <a:pathLst>
                <a:path w="13" h="31" extrusionOk="0">
                  <a:moveTo>
                    <a:pt x="0" y="4"/>
                  </a:moveTo>
                  <a:lnTo>
                    <a:pt x="0" y="4"/>
                  </a:lnTo>
                  <a:lnTo>
                    <a:pt x="0" y="17"/>
                  </a:lnTo>
                  <a:lnTo>
                    <a:pt x="5" y="26"/>
                  </a:lnTo>
                  <a:lnTo>
                    <a:pt x="5" y="31"/>
                  </a:lnTo>
                  <a:lnTo>
                    <a:pt x="9" y="31"/>
                  </a:lnTo>
                  <a:lnTo>
                    <a:pt x="13" y="31"/>
                  </a:lnTo>
                  <a:lnTo>
                    <a:pt x="13" y="26"/>
                  </a:lnTo>
                  <a:lnTo>
                    <a:pt x="9" y="17"/>
                  </a:lnTo>
                  <a:lnTo>
                    <a:pt x="5" y="4"/>
                  </a:lnTo>
                  <a:lnTo>
                    <a:pt x="0" y="0"/>
                  </a:lnTo>
                  <a:lnTo>
                    <a:pt x="0"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45" name="Google Shape;545;p35"/>
            <p:cNvSpPr/>
            <p:nvPr/>
          </p:nvSpPr>
          <p:spPr>
            <a:xfrm>
              <a:off x="3198" y="3410"/>
              <a:ext cx="9" cy="13"/>
            </a:xfrm>
            <a:custGeom>
              <a:avLst/>
              <a:gdLst/>
              <a:ahLst/>
              <a:cxnLst/>
              <a:rect l="l" t="t" r="r" b="b"/>
              <a:pathLst>
                <a:path w="9" h="13" extrusionOk="0">
                  <a:moveTo>
                    <a:pt x="9" y="9"/>
                  </a:moveTo>
                  <a:lnTo>
                    <a:pt x="9" y="9"/>
                  </a:lnTo>
                  <a:lnTo>
                    <a:pt x="9" y="4"/>
                  </a:lnTo>
                  <a:lnTo>
                    <a:pt x="4" y="0"/>
                  </a:lnTo>
                  <a:lnTo>
                    <a:pt x="0" y="0"/>
                  </a:lnTo>
                  <a:lnTo>
                    <a:pt x="0" y="4"/>
                  </a:lnTo>
                  <a:lnTo>
                    <a:pt x="0" y="9"/>
                  </a:lnTo>
                  <a:lnTo>
                    <a:pt x="0" y="13"/>
                  </a:lnTo>
                  <a:lnTo>
                    <a:pt x="4" y="13"/>
                  </a:lnTo>
                  <a:lnTo>
                    <a:pt x="9" y="13"/>
                  </a:lnTo>
                  <a:lnTo>
                    <a:pt x="9"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46" name="Google Shape;546;p35"/>
            <p:cNvSpPr/>
            <p:nvPr/>
          </p:nvSpPr>
          <p:spPr>
            <a:xfrm>
              <a:off x="3167" y="3414"/>
              <a:ext cx="13" cy="13"/>
            </a:xfrm>
            <a:custGeom>
              <a:avLst/>
              <a:gdLst/>
              <a:ahLst/>
              <a:cxnLst/>
              <a:rect l="l" t="t" r="r" b="b"/>
              <a:pathLst>
                <a:path w="13" h="13" extrusionOk="0">
                  <a:moveTo>
                    <a:pt x="13" y="9"/>
                  </a:moveTo>
                  <a:lnTo>
                    <a:pt x="13" y="9"/>
                  </a:lnTo>
                  <a:lnTo>
                    <a:pt x="13" y="5"/>
                  </a:lnTo>
                  <a:lnTo>
                    <a:pt x="13" y="0"/>
                  </a:lnTo>
                  <a:lnTo>
                    <a:pt x="9" y="0"/>
                  </a:lnTo>
                  <a:lnTo>
                    <a:pt x="4" y="0"/>
                  </a:lnTo>
                  <a:lnTo>
                    <a:pt x="0" y="5"/>
                  </a:lnTo>
                  <a:lnTo>
                    <a:pt x="0" y="9"/>
                  </a:lnTo>
                  <a:lnTo>
                    <a:pt x="4" y="13"/>
                  </a:lnTo>
                  <a:lnTo>
                    <a:pt x="9" y="13"/>
                  </a:lnTo>
                  <a:lnTo>
                    <a:pt x="13" y="13"/>
                  </a:lnTo>
                  <a:lnTo>
                    <a:pt x="13"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47" name="Google Shape;547;p35"/>
            <p:cNvSpPr/>
            <p:nvPr/>
          </p:nvSpPr>
          <p:spPr>
            <a:xfrm>
              <a:off x="3127" y="3325"/>
              <a:ext cx="71" cy="67"/>
            </a:xfrm>
            <a:custGeom>
              <a:avLst/>
              <a:gdLst/>
              <a:ahLst/>
              <a:cxnLst/>
              <a:rect l="l" t="t" r="r" b="b"/>
              <a:pathLst>
                <a:path w="71" h="67" extrusionOk="0">
                  <a:moveTo>
                    <a:pt x="71" y="67"/>
                  </a:moveTo>
                  <a:lnTo>
                    <a:pt x="71" y="67"/>
                  </a:lnTo>
                  <a:lnTo>
                    <a:pt x="62" y="54"/>
                  </a:lnTo>
                  <a:lnTo>
                    <a:pt x="62" y="49"/>
                  </a:lnTo>
                  <a:lnTo>
                    <a:pt x="58" y="45"/>
                  </a:lnTo>
                  <a:lnTo>
                    <a:pt x="49" y="36"/>
                  </a:lnTo>
                  <a:lnTo>
                    <a:pt x="40" y="27"/>
                  </a:lnTo>
                  <a:lnTo>
                    <a:pt x="31" y="18"/>
                  </a:lnTo>
                  <a:lnTo>
                    <a:pt x="26" y="14"/>
                  </a:lnTo>
                  <a:lnTo>
                    <a:pt x="18" y="9"/>
                  </a:lnTo>
                  <a:lnTo>
                    <a:pt x="18" y="5"/>
                  </a:lnTo>
                  <a:lnTo>
                    <a:pt x="9" y="5"/>
                  </a:lnTo>
                  <a:lnTo>
                    <a:pt x="4" y="0"/>
                  </a:lnTo>
                  <a:lnTo>
                    <a:pt x="0" y="0"/>
                  </a:lnTo>
                  <a:lnTo>
                    <a:pt x="4" y="5"/>
                  </a:lnTo>
                  <a:lnTo>
                    <a:pt x="9" y="9"/>
                  </a:lnTo>
                  <a:lnTo>
                    <a:pt x="13" y="14"/>
                  </a:lnTo>
                  <a:lnTo>
                    <a:pt x="18" y="14"/>
                  </a:lnTo>
                  <a:lnTo>
                    <a:pt x="26" y="23"/>
                  </a:lnTo>
                  <a:lnTo>
                    <a:pt x="35" y="31"/>
                  </a:lnTo>
                  <a:lnTo>
                    <a:pt x="53" y="49"/>
                  </a:lnTo>
                  <a:lnTo>
                    <a:pt x="58" y="58"/>
                  </a:lnTo>
                  <a:lnTo>
                    <a:pt x="62" y="62"/>
                  </a:lnTo>
                  <a:lnTo>
                    <a:pt x="62" y="67"/>
                  </a:lnTo>
                  <a:lnTo>
                    <a:pt x="66" y="67"/>
                  </a:lnTo>
                  <a:lnTo>
                    <a:pt x="71" y="6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48" name="Google Shape;548;p35"/>
            <p:cNvSpPr/>
            <p:nvPr/>
          </p:nvSpPr>
          <p:spPr>
            <a:xfrm>
              <a:off x="3082" y="3321"/>
              <a:ext cx="98" cy="71"/>
            </a:xfrm>
            <a:custGeom>
              <a:avLst/>
              <a:gdLst/>
              <a:ahLst/>
              <a:cxnLst/>
              <a:rect l="l" t="t" r="r" b="b"/>
              <a:pathLst>
                <a:path w="98" h="71" extrusionOk="0">
                  <a:moveTo>
                    <a:pt x="98" y="66"/>
                  </a:moveTo>
                  <a:lnTo>
                    <a:pt x="98" y="66"/>
                  </a:lnTo>
                  <a:lnTo>
                    <a:pt x="94" y="58"/>
                  </a:lnTo>
                  <a:lnTo>
                    <a:pt x="89" y="53"/>
                  </a:lnTo>
                  <a:lnTo>
                    <a:pt x="71" y="35"/>
                  </a:lnTo>
                  <a:lnTo>
                    <a:pt x="54" y="22"/>
                  </a:lnTo>
                  <a:lnTo>
                    <a:pt x="36" y="18"/>
                  </a:lnTo>
                  <a:lnTo>
                    <a:pt x="18" y="4"/>
                  </a:lnTo>
                  <a:lnTo>
                    <a:pt x="0" y="0"/>
                  </a:lnTo>
                  <a:lnTo>
                    <a:pt x="9" y="4"/>
                  </a:lnTo>
                  <a:lnTo>
                    <a:pt x="18" y="9"/>
                  </a:lnTo>
                  <a:lnTo>
                    <a:pt x="27" y="18"/>
                  </a:lnTo>
                  <a:lnTo>
                    <a:pt x="32" y="18"/>
                  </a:lnTo>
                  <a:lnTo>
                    <a:pt x="49" y="31"/>
                  </a:lnTo>
                  <a:lnTo>
                    <a:pt x="58" y="35"/>
                  </a:lnTo>
                  <a:lnTo>
                    <a:pt x="63" y="40"/>
                  </a:lnTo>
                  <a:lnTo>
                    <a:pt x="85" y="58"/>
                  </a:lnTo>
                  <a:lnTo>
                    <a:pt x="89" y="62"/>
                  </a:lnTo>
                  <a:lnTo>
                    <a:pt x="89" y="66"/>
                  </a:lnTo>
                  <a:lnTo>
                    <a:pt x="94" y="71"/>
                  </a:lnTo>
                  <a:lnTo>
                    <a:pt x="98" y="71"/>
                  </a:lnTo>
                  <a:lnTo>
                    <a:pt x="98" y="66"/>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49" name="Google Shape;549;p35"/>
            <p:cNvSpPr/>
            <p:nvPr/>
          </p:nvSpPr>
          <p:spPr>
            <a:xfrm>
              <a:off x="3043" y="3321"/>
              <a:ext cx="119" cy="71"/>
            </a:xfrm>
            <a:custGeom>
              <a:avLst/>
              <a:gdLst/>
              <a:ahLst/>
              <a:cxnLst/>
              <a:rect l="l" t="t" r="r" b="b"/>
              <a:pathLst>
                <a:path w="119" h="71" extrusionOk="0">
                  <a:moveTo>
                    <a:pt x="119" y="66"/>
                  </a:moveTo>
                  <a:lnTo>
                    <a:pt x="119" y="66"/>
                  </a:lnTo>
                  <a:lnTo>
                    <a:pt x="110" y="53"/>
                  </a:lnTo>
                  <a:lnTo>
                    <a:pt x="97" y="44"/>
                  </a:lnTo>
                  <a:lnTo>
                    <a:pt x="79" y="31"/>
                  </a:lnTo>
                  <a:lnTo>
                    <a:pt x="66" y="27"/>
                  </a:lnTo>
                  <a:lnTo>
                    <a:pt x="62" y="22"/>
                  </a:lnTo>
                  <a:lnTo>
                    <a:pt x="39" y="18"/>
                  </a:lnTo>
                  <a:lnTo>
                    <a:pt x="4" y="0"/>
                  </a:lnTo>
                  <a:lnTo>
                    <a:pt x="0" y="0"/>
                  </a:lnTo>
                  <a:lnTo>
                    <a:pt x="0" y="4"/>
                  </a:lnTo>
                  <a:lnTo>
                    <a:pt x="13" y="9"/>
                  </a:lnTo>
                  <a:lnTo>
                    <a:pt x="22" y="13"/>
                  </a:lnTo>
                  <a:lnTo>
                    <a:pt x="39" y="18"/>
                  </a:lnTo>
                  <a:lnTo>
                    <a:pt x="75" y="35"/>
                  </a:lnTo>
                  <a:lnTo>
                    <a:pt x="93" y="53"/>
                  </a:lnTo>
                  <a:lnTo>
                    <a:pt x="106" y="58"/>
                  </a:lnTo>
                  <a:lnTo>
                    <a:pt x="110" y="66"/>
                  </a:lnTo>
                  <a:lnTo>
                    <a:pt x="115" y="66"/>
                  </a:lnTo>
                  <a:lnTo>
                    <a:pt x="119" y="71"/>
                  </a:lnTo>
                  <a:lnTo>
                    <a:pt x="119" y="66"/>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50" name="Google Shape;550;p35"/>
            <p:cNvSpPr/>
            <p:nvPr/>
          </p:nvSpPr>
          <p:spPr>
            <a:xfrm>
              <a:off x="3029" y="3339"/>
              <a:ext cx="116" cy="53"/>
            </a:xfrm>
            <a:custGeom>
              <a:avLst/>
              <a:gdLst/>
              <a:ahLst/>
              <a:cxnLst/>
              <a:rect l="l" t="t" r="r" b="b"/>
              <a:pathLst>
                <a:path w="116" h="53" extrusionOk="0">
                  <a:moveTo>
                    <a:pt x="116" y="53"/>
                  </a:moveTo>
                  <a:lnTo>
                    <a:pt x="116" y="53"/>
                  </a:lnTo>
                  <a:lnTo>
                    <a:pt x="107" y="44"/>
                  </a:lnTo>
                  <a:lnTo>
                    <a:pt x="98" y="35"/>
                  </a:lnTo>
                  <a:lnTo>
                    <a:pt x="93" y="35"/>
                  </a:lnTo>
                  <a:lnTo>
                    <a:pt x="89" y="31"/>
                  </a:lnTo>
                  <a:lnTo>
                    <a:pt x="85" y="26"/>
                  </a:lnTo>
                  <a:lnTo>
                    <a:pt x="80" y="22"/>
                  </a:lnTo>
                  <a:lnTo>
                    <a:pt x="53" y="13"/>
                  </a:lnTo>
                  <a:lnTo>
                    <a:pt x="45" y="9"/>
                  </a:lnTo>
                  <a:lnTo>
                    <a:pt x="27" y="4"/>
                  </a:lnTo>
                  <a:lnTo>
                    <a:pt x="22" y="4"/>
                  </a:lnTo>
                  <a:lnTo>
                    <a:pt x="14" y="4"/>
                  </a:lnTo>
                  <a:lnTo>
                    <a:pt x="9" y="0"/>
                  </a:lnTo>
                  <a:lnTo>
                    <a:pt x="0" y="0"/>
                  </a:lnTo>
                  <a:lnTo>
                    <a:pt x="0" y="4"/>
                  </a:lnTo>
                  <a:lnTo>
                    <a:pt x="5" y="4"/>
                  </a:lnTo>
                  <a:lnTo>
                    <a:pt x="9" y="4"/>
                  </a:lnTo>
                  <a:lnTo>
                    <a:pt x="14" y="9"/>
                  </a:lnTo>
                  <a:lnTo>
                    <a:pt x="22" y="13"/>
                  </a:lnTo>
                  <a:lnTo>
                    <a:pt x="27" y="13"/>
                  </a:lnTo>
                  <a:lnTo>
                    <a:pt x="40" y="17"/>
                  </a:lnTo>
                  <a:lnTo>
                    <a:pt x="49" y="22"/>
                  </a:lnTo>
                  <a:lnTo>
                    <a:pt x="76" y="31"/>
                  </a:lnTo>
                  <a:lnTo>
                    <a:pt x="85" y="35"/>
                  </a:lnTo>
                  <a:lnTo>
                    <a:pt x="98" y="40"/>
                  </a:lnTo>
                  <a:lnTo>
                    <a:pt x="102" y="48"/>
                  </a:lnTo>
                  <a:lnTo>
                    <a:pt x="111" y="53"/>
                  </a:lnTo>
                  <a:lnTo>
                    <a:pt x="116" y="53"/>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51" name="Google Shape;551;p35"/>
            <p:cNvSpPr/>
            <p:nvPr/>
          </p:nvSpPr>
          <p:spPr>
            <a:xfrm>
              <a:off x="3029" y="3361"/>
              <a:ext cx="98" cy="35"/>
            </a:xfrm>
            <a:custGeom>
              <a:avLst/>
              <a:gdLst/>
              <a:ahLst/>
              <a:cxnLst/>
              <a:rect l="l" t="t" r="r" b="b"/>
              <a:pathLst>
                <a:path w="98" h="35" extrusionOk="0">
                  <a:moveTo>
                    <a:pt x="98" y="31"/>
                  </a:moveTo>
                  <a:lnTo>
                    <a:pt x="98" y="31"/>
                  </a:lnTo>
                  <a:lnTo>
                    <a:pt x="85" y="26"/>
                  </a:lnTo>
                  <a:lnTo>
                    <a:pt x="80" y="18"/>
                  </a:lnTo>
                  <a:lnTo>
                    <a:pt x="71" y="18"/>
                  </a:lnTo>
                  <a:lnTo>
                    <a:pt x="67" y="13"/>
                  </a:lnTo>
                  <a:lnTo>
                    <a:pt x="58" y="13"/>
                  </a:lnTo>
                  <a:lnTo>
                    <a:pt x="22" y="4"/>
                  </a:lnTo>
                  <a:lnTo>
                    <a:pt x="5" y="0"/>
                  </a:lnTo>
                  <a:lnTo>
                    <a:pt x="0" y="0"/>
                  </a:lnTo>
                  <a:lnTo>
                    <a:pt x="0" y="4"/>
                  </a:lnTo>
                  <a:lnTo>
                    <a:pt x="0" y="9"/>
                  </a:lnTo>
                  <a:lnTo>
                    <a:pt x="5" y="9"/>
                  </a:lnTo>
                  <a:lnTo>
                    <a:pt x="22" y="13"/>
                  </a:lnTo>
                  <a:lnTo>
                    <a:pt x="53" y="18"/>
                  </a:lnTo>
                  <a:lnTo>
                    <a:pt x="62" y="22"/>
                  </a:lnTo>
                  <a:lnTo>
                    <a:pt x="76" y="26"/>
                  </a:lnTo>
                  <a:lnTo>
                    <a:pt x="80" y="31"/>
                  </a:lnTo>
                  <a:lnTo>
                    <a:pt x="93" y="35"/>
                  </a:lnTo>
                  <a:lnTo>
                    <a:pt x="98" y="35"/>
                  </a:lnTo>
                  <a:lnTo>
                    <a:pt x="98" y="31"/>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52" name="Google Shape;552;p35"/>
            <p:cNvSpPr/>
            <p:nvPr/>
          </p:nvSpPr>
          <p:spPr>
            <a:xfrm>
              <a:off x="3029" y="3383"/>
              <a:ext cx="67" cy="13"/>
            </a:xfrm>
            <a:custGeom>
              <a:avLst/>
              <a:gdLst/>
              <a:ahLst/>
              <a:cxnLst/>
              <a:rect l="l" t="t" r="r" b="b"/>
              <a:pathLst>
                <a:path w="67" h="13" extrusionOk="0">
                  <a:moveTo>
                    <a:pt x="67" y="9"/>
                  </a:moveTo>
                  <a:lnTo>
                    <a:pt x="67" y="9"/>
                  </a:lnTo>
                  <a:lnTo>
                    <a:pt x="58" y="9"/>
                  </a:lnTo>
                  <a:lnTo>
                    <a:pt x="49" y="4"/>
                  </a:lnTo>
                  <a:lnTo>
                    <a:pt x="40" y="4"/>
                  </a:lnTo>
                  <a:lnTo>
                    <a:pt x="27" y="0"/>
                  </a:lnTo>
                  <a:lnTo>
                    <a:pt x="18" y="0"/>
                  </a:lnTo>
                  <a:lnTo>
                    <a:pt x="14" y="0"/>
                  </a:lnTo>
                  <a:lnTo>
                    <a:pt x="9" y="0"/>
                  </a:lnTo>
                  <a:lnTo>
                    <a:pt x="5" y="0"/>
                  </a:lnTo>
                  <a:lnTo>
                    <a:pt x="0" y="0"/>
                  </a:lnTo>
                  <a:lnTo>
                    <a:pt x="0" y="4"/>
                  </a:lnTo>
                  <a:lnTo>
                    <a:pt x="5" y="4"/>
                  </a:lnTo>
                  <a:lnTo>
                    <a:pt x="9" y="4"/>
                  </a:lnTo>
                  <a:lnTo>
                    <a:pt x="14" y="9"/>
                  </a:lnTo>
                  <a:lnTo>
                    <a:pt x="18" y="9"/>
                  </a:lnTo>
                  <a:lnTo>
                    <a:pt x="22" y="9"/>
                  </a:lnTo>
                  <a:lnTo>
                    <a:pt x="27" y="9"/>
                  </a:lnTo>
                  <a:lnTo>
                    <a:pt x="40" y="9"/>
                  </a:lnTo>
                  <a:lnTo>
                    <a:pt x="45" y="9"/>
                  </a:lnTo>
                  <a:lnTo>
                    <a:pt x="58" y="9"/>
                  </a:lnTo>
                  <a:lnTo>
                    <a:pt x="62" y="13"/>
                  </a:lnTo>
                  <a:lnTo>
                    <a:pt x="67" y="13"/>
                  </a:lnTo>
                  <a:lnTo>
                    <a:pt x="67"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53" name="Google Shape;553;p35"/>
            <p:cNvSpPr/>
            <p:nvPr/>
          </p:nvSpPr>
          <p:spPr>
            <a:xfrm>
              <a:off x="3034" y="3396"/>
              <a:ext cx="57" cy="14"/>
            </a:xfrm>
            <a:custGeom>
              <a:avLst/>
              <a:gdLst/>
              <a:ahLst/>
              <a:cxnLst/>
              <a:rect l="l" t="t" r="r" b="b"/>
              <a:pathLst>
                <a:path w="57" h="14" extrusionOk="0">
                  <a:moveTo>
                    <a:pt x="53" y="5"/>
                  </a:moveTo>
                  <a:lnTo>
                    <a:pt x="53" y="5"/>
                  </a:lnTo>
                  <a:lnTo>
                    <a:pt x="40" y="0"/>
                  </a:lnTo>
                  <a:lnTo>
                    <a:pt x="22" y="0"/>
                  </a:lnTo>
                  <a:lnTo>
                    <a:pt x="4" y="5"/>
                  </a:lnTo>
                  <a:lnTo>
                    <a:pt x="0" y="9"/>
                  </a:lnTo>
                  <a:lnTo>
                    <a:pt x="4" y="14"/>
                  </a:lnTo>
                  <a:lnTo>
                    <a:pt x="22" y="14"/>
                  </a:lnTo>
                  <a:lnTo>
                    <a:pt x="40" y="14"/>
                  </a:lnTo>
                  <a:lnTo>
                    <a:pt x="48" y="14"/>
                  </a:lnTo>
                  <a:lnTo>
                    <a:pt x="53" y="14"/>
                  </a:lnTo>
                  <a:lnTo>
                    <a:pt x="57" y="14"/>
                  </a:lnTo>
                  <a:lnTo>
                    <a:pt x="57" y="9"/>
                  </a:lnTo>
                  <a:lnTo>
                    <a:pt x="53" y="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54" name="Google Shape;554;p35"/>
            <p:cNvSpPr/>
            <p:nvPr/>
          </p:nvSpPr>
          <p:spPr>
            <a:xfrm>
              <a:off x="3038" y="3414"/>
              <a:ext cx="44" cy="13"/>
            </a:xfrm>
            <a:custGeom>
              <a:avLst/>
              <a:gdLst/>
              <a:ahLst/>
              <a:cxnLst/>
              <a:rect l="l" t="t" r="r" b="b"/>
              <a:pathLst>
                <a:path w="44" h="13" extrusionOk="0">
                  <a:moveTo>
                    <a:pt x="44" y="0"/>
                  </a:moveTo>
                  <a:lnTo>
                    <a:pt x="44" y="0"/>
                  </a:lnTo>
                  <a:lnTo>
                    <a:pt x="36" y="0"/>
                  </a:lnTo>
                  <a:lnTo>
                    <a:pt x="27" y="0"/>
                  </a:lnTo>
                  <a:lnTo>
                    <a:pt x="22" y="0"/>
                  </a:lnTo>
                  <a:lnTo>
                    <a:pt x="18" y="5"/>
                  </a:lnTo>
                  <a:lnTo>
                    <a:pt x="9" y="9"/>
                  </a:lnTo>
                  <a:lnTo>
                    <a:pt x="5" y="13"/>
                  </a:lnTo>
                  <a:lnTo>
                    <a:pt x="0" y="13"/>
                  </a:lnTo>
                  <a:lnTo>
                    <a:pt x="5" y="13"/>
                  </a:lnTo>
                  <a:lnTo>
                    <a:pt x="13" y="13"/>
                  </a:lnTo>
                  <a:lnTo>
                    <a:pt x="18" y="13"/>
                  </a:lnTo>
                  <a:lnTo>
                    <a:pt x="22" y="9"/>
                  </a:lnTo>
                  <a:lnTo>
                    <a:pt x="31" y="9"/>
                  </a:lnTo>
                  <a:lnTo>
                    <a:pt x="36" y="9"/>
                  </a:lnTo>
                  <a:lnTo>
                    <a:pt x="40" y="9"/>
                  </a:lnTo>
                  <a:lnTo>
                    <a:pt x="44" y="9"/>
                  </a:lnTo>
                  <a:lnTo>
                    <a:pt x="44" y="5"/>
                  </a:lnTo>
                  <a:lnTo>
                    <a:pt x="44"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55" name="Google Shape;555;p35"/>
            <p:cNvSpPr/>
            <p:nvPr/>
          </p:nvSpPr>
          <p:spPr>
            <a:xfrm>
              <a:off x="3180" y="3543"/>
              <a:ext cx="44" cy="44"/>
            </a:xfrm>
            <a:custGeom>
              <a:avLst/>
              <a:gdLst/>
              <a:ahLst/>
              <a:cxnLst/>
              <a:rect l="l" t="t" r="r" b="b"/>
              <a:pathLst>
                <a:path w="44" h="44" extrusionOk="0">
                  <a:moveTo>
                    <a:pt x="36" y="9"/>
                  </a:moveTo>
                  <a:lnTo>
                    <a:pt x="36" y="9"/>
                  </a:lnTo>
                  <a:lnTo>
                    <a:pt x="36" y="13"/>
                  </a:lnTo>
                  <a:lnTo>
                    <a:pt x="36" y="22"/>
                  </a:lnTo>
                  <a:lnTo>
                    <a:pt x="40" y="26"/>
                  </a:lnTo>
                  <a:lnTo>
                    <a:pt x="40" y="40"/>
                  </a:lnTo>
                  <a:lnTo>
                    <a:pt x="40" y="35"/>
                  </a:lnTo>
                  <a:lnTo>
                    <a:pt x="22" y="35"/>
                  </a:lnTo>
                  <a:lnTo>
                    <a:pt x="9" y="35"/>
                  </a:lnTo>
                  <a:lnTo>
                    <a:pt x="9" y="40"/>
                  </a:lnTo>
                  <a:lnTo>
                    <a:pt x="13" y="40"/>
                  </a:lnTo>
                  <a:lnTo>
                    <a:pt x="9" y="26"/>
                  </a:lnTo>
                  <a:lnTo>
                    <a:pt x="9" y="22"/>
                  </a:lnTo>
                  <a:lnTo>
                    <a:pt x="13" y="18"/>
                  </a:lnTo>
                  <a:lnTo>
                    <a:pt x="13" y="13"/>
                  </a:lnTo>
                  <a:lnTo>
                    <a:pt x="18" y="13"/>
                  </a:lnTo>
                  <a:lnTo>
                    <a:pt x="18" y="9"/>
                  </a:lnTo>
                  <a:lnTo>
                    <a:pt x="22" y="9"/>
                  </a:lnTo>
                  <a:lnTo>
                    <a:pt x="18" y="4"/>
                  </a:lnTo>
                  <a:lnTo>
                    <a:pt x="18" y="0"/>
                  </a:lnTo>
                  <a:lnTo>
                    <a:pt x="18" y="4"/>
                  </a:lnTo>
                  <a:lnTo>
                    <a:pt x="9" y="9"/>
                  </a:lnTo>
                  <a:lnTo>
                    <a:pt x="5" y="9"/>
                  </a:lnTo>
                  <a:lnTo>
                    <a:pt x="0" y="9"/>
                  </a:lnTo>
                  <a:lnTo>
                    <a:pt x="0" y="13"/>
                  </a:lnTo>
                  <a:lnTo>
                    <a:pt x="0" y="18"/>
                  </a:lnTo>
                  <a:lnTo>
                    <a:pt x="0" y="26"/>
                  </a:lnTo>
                  <a:lnTo>
                    <a:pt x="5" y="31"/>
                  </a:lnTo>
                  <a:lnTo>
                    <a:pt x="5" y="35"/>
                  </a:lnTo>
                  <a:lnTo>
                    <a:pt x="5" y="40"/>
                  </a:lnTo>
                  <a:lnTo>
                    <a:pt x="5" y="44"/>
                  </a:lnTo>
                  <a:lnTo>
                    <a:pt x="9" y="44"/>
                  </a:lnTo>
                  <a:lnTo>
                    <a:pt x="18" y="44"/>
                  </a:lnTo>
                  <a:lnTo>
                    <a:pt x="22" y="44"/>
                  </a:lnTo>
                  <a:lnTo>
                    <a:pt x="36" y="44"/>
                  </a:lnTo>
                  <a:lnTo>
                    <a:pt x="40" y="40"/>
                  </a:lnTo>
                  <a:lnTo>
                    <a:pt x="44" y="40"/>
                  </a:lnTo>
                  <a:lnTo>
                    <a:pt x="44" y="31"/>
                  </a:lnTo>
                  <a:lnTo>
                    <a:pt x="44" y="26"/>
                  </a:lnTo>
                  <a:lnTo>
                    <a:pt x="40" y="22"/>
                  </a:lnTo>
                  <a:lnTo>
                    <a:pt x="40" y="9"/>
                  </a:lnTo>
                  <a:lnTo>
                    <a:pt x="36" y="9"/>
                  </a:lnTo>
                  <a:lnTo>
                    <a:pt x="36" y="4"/>
                  </a:lnTo>
                  <a:lnTo>
                    <a:pt x="36"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56" name="Google Shape;556;p35"/>
            <p:cNvSpPr/>
            <p:nvPr/>
          </p:nvSpPr>
          <p:spPr>
            <a:xfrm>
              <a:off x="3198" y="3547"/>
              <a:ext cx="22" cy="22"/>
            </a:xfrm>
            <a:custGeom>
              <a:avLst/>
              <a:gdLst/>
              <a:ahLst/>
              <a:cxnLst/>
              <a:rect l="l" t="t" r="r" b="b"/>
              <a:pathLst>
                <a:path w="22" h="22" extrusionOk="0">
                  <a:moveTo>
                    <a:pt x="0" y="5"/>
                  </a:moveTo>
                  <a:lnTo>
                    <a:pt x="0" y="5"/>
                  </a:lnTo>
                  <a:lnTo>
                    <a:pt x="9" y="9"/>
                  </a:lnTo>
                  <a:lnTo>
                    <a:pt x="13" y="14"/>
                  </a:lnTo>
                  <a:lnTo>
                    <a:pt x="18" y="14"/>
                  </a:lnTo>
                  <a:lnTo>
                    <a:pt x="18" y="18"/>
                  </a:lnTo>
                  <a:lnTo>
                    <a:pt x="18" y="22"/>
                  </a:lnTo>
                  <a:lnTo>
                    <a:pt x="22" y="22"/>
                  </a:lnTo>
                  <a:lnTo>
                    <a:pt x="22" y="18"/>
                  </a:lnTo>
                  <a:lnTo>
                    <a:pt x="18" y="14"/>
                  </a:lnTo>
                  <a:lnTo>
                    <a:pt x="18" y="5"/>
                  </a:lnTo>
                  <a:lnTo>
                    <a:pt x="13" y="5"/>
                  </a:lnTo>
                  <a:lnTo>
                    <a:pt x="4" y="5"/>
                  </a:lnTo>
                  <a:lnTo>
                    <a:pt x="0" y="0"/>
                  </a:lnTo>
                  <a:lnTo>
                    <a:pt x="0" y="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57" name="Google Shape;557;p35"/>
            <p:cNvSpPr/>
            <p:nvPr/>
          </p:nvSpPr>
          <p:spPr>
            <a:xfrm>
              <a:off x="3193" y="3552"/>
              <a:ext cx="23" cy="26"/>
            </a:xfrm>
            <a:custGeom>
              <a:avLst/>
              <a:gdLst/>
              <a:ahLst/>
              <a:cxnLst/>
              <a:rect l="l" t="t" r="r" b="b"/>
              <a:pathLst>
                <a:path w="23" h="26" extrusionOk="0">
                  <a:moveTo>
                    <a:pt x="0" y="4"/>
                  </a:moveTo>
                  <a:lnTo>
                    <a:pt x="0" y="4"/>
                  </a:lnTo>
                  <a:lnTo>
                    <a:pt x="5" y="9"/>
                  </a:lnTo>
                  <a:lnTo>
                    <a:pt x="5" y="13"/>
                  </a:lnTo>
                  <a:lnTo>
                    <a:pt x="9" y="17"/>
                  </a:lnTo>
                  <a:lnTo>
                    <a:pt x="14" y="26"/>
                  </a:lnTo>
                  <a:lnTo>
                    <a:pt x="18" y="26"/>
                  </a:lnTo>
                  <a:lnTo>
                    <a:pt x="23" y="26"/>
                  </a:lnTo>
                  <a:lnTo>
                    <a:pt x="23" y="22"/>
                  </a:lnTo>
                  <a:lnTo>
                    <a:pt x="18" y="17"/>
                  </a:lnTo>
                  <a:lnTo>
                    <a:pt x="14" y="13"/>
                  </a:lnTo>
                  <a:lnTo>
                    <a:pt x="9" y="13"/>
                  </a:lnTo>
                  <a:lnTo>
                    <a:pt x="5" y="4"/>
                  </a:lnTo>
                  <a:lnTo>
                    <a:pt x="0" y="0"/>
                  </a:lnTo>
                  <a:lnTo>
                    <a:pt x="0"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58" name="Google Shape;558;p35"/>
            <p:cNvSpPr/>
            <p:nvPr/>
          </p:nvSpPr>
          <p:spPr>
            <a:xfrm>
              <a:off x="3185" y="3561"/>
              <a:ext cx="13" cy="17"/>
            </a:xfrm>
            <a:custGeom>
              <a:avLst/>
              <a:gdLst/>
              <a:ahLst/>
              <a:cxnLst/>
              <a:rect l="l" t="t" r="r" b="b"/>
              <a:pathLst>
                <a:path w="13" h="17" extrusionOk="0">
                  <a:moveTo>
                    <a:pt x="0" y="4"/>
                  </a:moveTo>
                  <a:lnTo>
                    <a:pt x="0" y="4"/>
                  </a:lnTo>
                  <a:lnTo>
                    <a:pt x="4" y="8"/>
                  </a:lnTo>
                  <a:lnTo>
                    <a:pt x="8" y="17"/>
                  </a:lnTo>
                  <a:lnTo>
                    <a:pt x="13" y="17"/>
                  </a:lnTo>
                  <a:lnTo>
                    <a:pt x="13" y="13"/>
                  </a:lnTo>
                  <a:lnTo>
                    <a:pt x="13" y="8"/>
                  </a:lnTo>
                  <a:lnTo>
                    <a:pt x="8" y="4"/>
                  </a:lnTo>
                  <a:lnTo>
                    <a:pt x="4" y="0"/>
                  </a:lnTo>
                  <a:lnTo>
                    <a:pt x="0" y="0"/>
                  </a:lnTo>
                  <a:lnTo>
                    <a:pt x="0"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59" name="Google Shape;559;p35"/>
            <p:cNvSpPr/>
            <p:nvPr/>
          </p:nvSpPr>
          <p:spPr>
            <a:xfrm>
              <a:off x="3091" y="3498"/>
              <a:ext cx="80" cy="63"/>
            </a:xfrm>
            <a:custGeom>
              <a:avLst/>
              <a:gdLst/>
              <a:ahLst/>
              <a:cxnLst/>
              <a:rect l="l" t="t" r="r" b="b"/>
              <a:pathLst>
                <a:path w="80" h="63" extrusionOk="0">
                  <a:moveTo>
                    <a:pt x="80" y="58"/>
                  </a:moveTo>
                  <a:lnTo>
                    <a:pt x="80" y="58"/>
                  </a:lnTo>
                  <a:lnTo>
                    <a:pt x="71" y="54"/>
                  </a:lnTo>
                  <a:lnTo>
                    <a:pt x="58" y="40"/>
                  </a:lnTo>
                  <a:lnTo>
                    <a:pt x="49" y="36"/>
                  </a:lnTo>
                  <a:lnTo>
                    <a:pt x="40" y="32"/>
                  </a:lnTo>
                  <a:lnTo>
                    <a:pt x="36" y="27"/>
                  </a:lnTo>
                  <a:lnTo>
                    <a:pt x="31" y="27"/>
                  </a:lnTo>
                  <a:lnTo>
                    <a:pt x="27" y="23"/>
                  </a:lnTo>
                  <a:lnTo>
                    <a:pt x="18" y="23"/>
                  </a:lnTo>
                  <a:lnTo>
                    <a:pt x="18" y="18"/>
                  </a:lnTo>
                  <a:lnTo>
                    <a:pt x="14" y="18"/>
                  </a:lnTo>
                  <a:lnTo>
                    <a:pt x="14" y="14"/>
                  </a:lnTo>
                  <a:lnTo>
                    <a:pt x="14" y="9"/>
                  </a:lnTo>
                  <a:lnTo>
                    <a:pt x="14" y="5"/>
                  </a:lnTo>
                  <a:lnTo>
                    <a:pt x="18" y="0"/>
                  </a:lnTo>
                  <a:lnTo>
                    <a:pt x="9" y="0"/>
                  </a:lnTo>
                  <a:lnTo>
                    <a:pt x="5" y="0"/>
                  </a:lnTo>
                  <a:lnTo>
                    <a:pt x="5" y="5"/>
                  </a:lnTo>
                  <a:lnTo>
                    <a:pt x="5" y="9"/>
                  </a:lnTo>
                  <a:lnTo>
                    <a:pt x="0" y="14"/>
                  </a:lnTo>
                  <a:lnTo>
                    <a:pt x="5" y="18"/>
                  </a:lnTo>
                  <a:lnTo>
                    <a:pt x="9" y="23"/>
                  </a:lnTo>
                  <a:lnTo>
                    <a:pt x="14" y="23"/>
                  </a:lnTo>
                  <a:lnTo>
                    <a:pt x="18" y="27"/>
                  </a:lnTo>
                  <a:lnTo>
                    <a:pt x="23" y="27"/>
                  </a:lnTo>
                  <a:lnTo>
                    <a:pt x="27" y="32"/>
                  </a:lnTo>
                  <a:lnTo>
                    <a:pt x="36" y="36"/>
                  </a:lnTo>
                  <a:lnTo>
                    <a:pt x="45" y="36"/>
                  </a:lnTo>
                  <a:lnTo>
                    <a:pt x="58" y="45"/>
                  </a:lnTo>
                  <a:lnTo>
                    <a:pt x="71" y="54"/>
                  </a:lnTo>
                  <a:lnTo>
                    <a:pt x="80" y="63"/>
                  </a:lnTo>
                  <a:lnTo>
                    <a:pt x="80" y="5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60" name="Google Shape;560;p35"/>
            <p:cNvSpPr/>
            <p:nvPr/>
          </p:nvSpPr>
          <p:spPr>
            <a:xfrm>
              <a:off x="3229" y="3534"/>
              <a:ext cx="13" cy="35"/>
            </a:xfrm>
            <a:custGeom>
              <a:avLst/>
              <a:gdLst/>
              <a:ahLst/>
              <a:cxnLst/>
              <a:rect l="l" t="t" r="r" b="b"/>
              <a:pathLst>
                <a:path w="13" h="35" extrusionOk="0">
                  <a:moveTo>
                    <a:pt x="4" y="4"/>
                  </a:moveTo>
                  <a:lnTo>
                    <a:pt x="4" y="4"/>
                  </a:lnTo>
                  <a:lnTo>
                    <a:pt x="9" y="4"/>
                  </a:lnTo>
                  <a:lnTo>
                    <a:pt x="9" y="9"/>
                  </a:lnTo>
                  <a:lnTo>
                    <a:pt x="9" y="13"/>
                  </a:lnTo>
                  <a:lnTo>
                    <a:pt x="9" y="18"/>
                  </a:lnTo>
                  <a:lnTo>
                    <a:pt x="4" y="18"/>
                  </a:lnTo>
                  <a:lnTo>
                    <a:pt x="4" y="22"/>
                  </a:lnTo>
                  <a:lnTo>
                    <a:pt x="0" y="31"/>
                  </a:lnTo>
                  <a:lnTo>
                    <a:pt x="0" y="35"/>
                  </a:lnTo>
                  <a:lnTo>
                    <a:pt x="4" y="35"/>
                  </a:lnTo>
                  <a:lnTo>
                    <a:pt x="9" y="27"/>
                  </a:lnTo>
                  <a:lnTo>
                    <a:pt x="9" y="22"/>
                  </a:lnTo>
                  <a:lnTo>
                    <a:pt x="9" y="18"/>
                  </a:lnTo>
                  <a:lnTo>
                    <a:pt x="13" y="18"/>
                  </a:lnTo>
                  <a:lnTo>
                    <a:pt x="13" y="13"/>
                  </a:lnTo>
                  <a:lnTo>
                    <a:pt x="9" y="9"/>
                  </a:lnTo>
                  <a:lnTo>
                    <a:pt x="9" y="0"/>
                  </a:lnTo>
                  <a:lnTo>
                    <a:pt x="4" y="0"/>
                  </a:lnTo>
                  <a:lnTo>
                    <a:pt x="4"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61" name="Google Shape;561;p35"/>
            <p:cNvSpPr/>
            <p:nvPr/>
          </p:nvSpPr>
          <p:spPr>
            <a:xfrm>
              <a:off x="3065" y="3516"/>
              <a:ext cx="26" cy="14"/>
            </a:xfrm>
            <a:custGeom>
              <a:avLst/>
              <a:gdLst/>
              <a:ahLst/>
              <a:cxnLst/>
              <a:rect l="l" t="t" r="r" b="b"/>
              <a:pathLst>
                <a:path w="26" h="14" extrusionOk="0">
                  <a:moveTo>
                    <a:pt x="26" y="0"/>
                  </a:moveTo>
                  <a:lnTo>
                    <a:pt x="26" y="0"/>
                  </a:lnTo>
                  <a:lnTo>
                    <a:pt x="22" y="0"/>
                  </a:lnTo>
                  <a:lnTo>
                    <a:pt x="13" y="0"/>
                  </a:lnTo>
                  <a:lnTo>
                    <a:pt x="9" y="5"/>
                  </a:lnTo>
                  <a:lnTo>
                    <a:pt x="4" y="5"/>
                  </a:lnTo>
                  <a:lnTo>
                    <a:pt x="0" y="9"/>
                  </a:lnTo>
                  <a:lnTo>
                    <a:pt x="0" y="14"/>
                  </a:lnTo>
                  <a:lnTo>
                    <a:pt x="4" y="14"/>
                  </a:lnTo>
                  <a:lnTo>
                    <a:pt x="9" y="9"/>
                  </a:lnTo>
                  <a:lnTo>
                    <a:pt x="13" y="5"/>
                  </a:lnTo>
                  <a:lnTo>
                    <a:pt x="22" y="5"/>
                  </a:lnTo>
                  <a:lnTo>
                    <a:pt x="26" y="5"/>
                  </a:lnTo>
                  <a:lnTo>
                    <a:pt x="26"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62" name="Google Shape;562;p35"/>
            <p:cNvSpPr/>
            <p:nvPr/>
          </p:nvSpPr>
          <p:spPr>
            <a:xfrm>
              <a:off x="2767" y="3552"/>
              <a:ext cx="449" cy="208"/>
            </a:xfrm>
            <a:custGeom>
              <a:avLst/>
              <a:gdLst/>
              <a:ahLst/>
              <a:cxnLst/>
              <a:rect l="l" t="t" r="r" b="b"/>
              <a:pathLst>
                <a:path w="449" h="208" extrusionOk="0">
                  <a:moveTo>
                    <a:pt x="240" y="0"/>
                  </a:moveTo>
                  <a:lnTo>
                    <a:pt x="240" y="0"/>
                  </a:lnTo>
                  <a:lnTo>
                    <a:pt x="231" y="9"/>
                  </a:lnTo>
                  <a:lnTo>
                    <a:pt x="218" y="13"/>
                  </a:lnTo>
                  <a:lnTo>
                    <a:pt x="200" y="26"/>
                  </a:lnTo>
                  <a:lnTo>
                    <a:pt x="182" y="40"/>
                  </a:lnTo>
                  <a:lnTo>
                    <a:pt x="165" y="53"/>
                  </a:lnTo>
                  <a:lnTo>
                    <a:pt x="156" y="57"/>
                  </a:lnTo>
                  <a:lnTo>
                    <a:pt x="147" y="57"/>
                  </a:lnTo>
                  <a:lnTo>
                    <a:pt x="147" y="62"/>
                  </a:lnTo>
                  <a:lnTo>
                    <a:pt x="134" y="66"/>
                  </a:lnTo>
                  <a:lnTo>
                    <a:pt x="120" y="71"/>
                  </a:lnTo>
                  <a:lnTo>
                    <a:pt x="111" y="71"/>
                  </a:lnTo>
                  <a:lnTo>
                    <a:pt x="94" y="71"/>
                  </a:lnTo>
                  <a:lnTo>
                    <a:pt x="80" y="75"/>
                  </a:lnTo>
                  <a:lnTo>
                    <a:pt x="67" y="75"/>
                  </a:lnTo>
                  <a:lnTo>
                    <a:pt x="54" y="75"/>
                  </a:lnTo>
                  <a:lnTo>
                    <a:pt x="36" y="75"/>
                  </a:lnTo>
                  <a:lnTo>
                    <a:pt x="27" y="80"/>
                  </a:lnTo>
                  <a:lnTo>
                    <a:pt x="23" y="80"/>
                  </a:lnTo>
                  <a:lnTo>
                    <a:pt x="14" y="80"/>
                  </a:lnTo>
                  <a:lnTo>
                    <a:pt x="5" y="80"/>
                  </a:lnTo>
                  <a:lnTo>
                    <a:pt x="5" y="84"/>
                  </a:lnTo>
                  <a:lnTo>
                    <a:pt x="0" y="84"/>
                  </a:lnTo>
                  <a:lnTo>
                    <a:pt x="0" y="88"/>
                  </a:lnTo>
                  <a:lnTo>
                    <a:pt x="0" y="93"/>
                  </a:lnTo>
                  <a:lnTo>
                    <a:pt x="5" y="102"/>
                  </a:lnTo>
                  <a:lnTo>
                    <a:pt x="5" y="106"/>
                  </a:lnTo>
                  <a:lnTo>
                    <a:pt x="5" y="111"/>
                  </a:lnTo>
                  <a:lnTo>
                    <a:pt x="5" y="120"/>
                  </a:lnTo>
                  <a:lnTo>
                    <a:pt x="5" y="124"/>
                  </a:lnTo>
                  <a:lnTo>
                    <a:pt x="9" y="128"/>
                  </a:lnTo>
                  <a:lnTo>
                    <a:pt x="9" y="133"/>
                  </a:lnTo>
                  <a:lnTo>
                    <a:pt x="5" y="137"/>
                  </a:lnTo>
                  <a:lnTo>
                    <a:pt x="5" y="142"/>
                  </a:lnTo>
                  <a:lnTo>
                    <a:pt x="5" y="146"/>
                  </a:lnTo>
                  <a:lnTo>
                    <a:pt x="5" y="151"/>
                  </a:lnTo>
                  <a:lnTo>
                    <a:pt x="5" y="155"/>
                  </a:lnTo>
                  <a:lnTo>
                    <a:pt x="5" y="160"/>
                  </a:lnTo>
                  <a:lnTo>
                    <a:pt x="5" y="164"/>
                  </a:lnTo>
                  <a:lnTo>
                    <a:pt x="5" y="168"/>
                  </a:lnTo>
                  <a:lnTo>
                    <a:pt x="9" y="168"/>
                  </a:lnTo>
                  <a:lnTo>
                    <a:pt x="14" y="168"/>
                  </a:lnTo>
                  <a:lnTo>
                    <a:pt x="18" y="168"/>
                  </a:lnTo>
                  <a:lnTo>
                    <a:pt x="23" y="164"/>
                  </a:lnTo>
                  <a:lnTo>
                    <a:pt x="32" y="164"/>
                  </a:lnTo>
                  <a:lnTo>
                    <a:pt x="40" y="164"/>
                  </a:lnTo>
                  <a:lnTo>
                    <a:pt x="49" y="164"/>
                  </a:lnTo>
                  <a:lnTo>
                    <a:pt x="58" y="160"/>
                  </a:lnTo>
                  <a:lnTo>
                    <a:pt x="80" y="160"/>
                  </a:lnTo>
                  <a:lnTo>
                    <a:pt x="89" y="160"/>
                  </a:lnTo>
                  <a:lnTo>
                    <a:pt x="94" y="164"/>
                  </a:lnTo>
                  <a:lnTo>
                    <a:pt x="98" y="164"/>
                  </a:lnTo>
                  <a:lnTo>
                    <a:pt x="103" y="164"/>
                  </a:lnTo>
                  <a:lnTo>
                    <a:pt x="111" y="164"/>
                  </a:lnTo>
                  <a:lnTo>
                    <a:pt x="111" y="160"/>
                  </a:lnTo>
                  <a:lnTo>
                    <a:pt x="120" y="160"/>
                  </a:lnTo>
                  <a:lnTo>
                    <a:pt x="125" y="160"/>
                  </a:lnTo>
                  <a:lnTo>
                    <a:pt x="129" y="155"/>
                  </a:lnTo>
                  <a:lnTo>
                    <a:pt x="138" y="151"/>
                  </a:lnTo>
                  <a:lnTo>
                    <a:pt x="142" y="146"/>
                  </a:lnTo>
                  <a:lnTo>
                    <a:pt x="147" y="146"/>
                  </a:lnTo>
                  <a:lnTo>
                    <a:pt x="151" y="146"/>
                  </a:lnTo>
                  <a:lnTo>
                    <a:pt x="156" y="146"/>
                  </a:lnTo>
                  <a:lnTo>
                    <a:pt x="165" y="146"/>
                  </a:lnTo>
                  <a:lnTo>
                    <a:pt x="169" y="142"/>
                  </a:lnTo>
                  <a:lnTo>
                    <a:pt x="174" y="142"/>
                  </a:lnTo>
                  <a:lnTo>
                    <a:pt x="182" y="142"/>
                  </a:lnTo>
                  <a:lnTo>
                    <a:pt x="187" y="137"/>
                  </a:lnTo>
                  <a:lnTo>
                    <a:pt x="200" y="133"/>
                  </a:lnTo>
                  <a:lnTo>
                    <a:pt x="218" y="124"/>
                  </a:lnTo>
                  <a:lnTo>
                    <a:pt x="236" y="115"/>
                  </a:lnTo>
                  <a:lnTo>
                    <a:pt x="249" y="111"/>
                  </a:lnTo>
                  <a:lnTo>
                    <a:pt x="253" y="106"/>
                  </a:lnTo>
                  <a:lnTo>
                    <a:pt x="262" y="102"/>
                  </a:lnTo>
                  <a:lnTo>
                    <a:pt x="276" y="88"/>
                  </a:lnTo>
                  <a:lnTo>
                    <a:pt x="280" y="88"/>
                  </a:lnTo>
                  <a:lnTo>
                    <a:pt x="284" y="88"/>
                  </a:lnTo>
                  <a:lnTo>
                    <a:pt x="289" y="84"/>
                  </a:lnTo>
                  <a:lnTo>
                    <a:pt x="289" y="88"/>
                  </a:lnTo>
                  <a:lnTo>
                    <a:pt x="289" y="97"/>
                  </a:lnTo>
                  <a:lnTo>
                    <a:pt x="284" y="102"/>
                  </a:lnTo>
                  <a:lnTo>
                    <a:pt x="280" y="106"/>
                  </a:lnTo>
                  <a:lnTo>
                    <a:pt x="276" y="111"/>
                  </a:lnTo>
                  <a:lnTo>
                    <a:pt x="271" y="115"/>
                  </a:lnTo>
                  <a:lnTo>
                    <a:pt x="267" y="120"/>
                  </a:lnTo>
                  <a:lnTo>
                    <a:pt x="262" y="120"/>
                  </a:lnTo>
                  <a:lnTo>
                    <a:pt x="258" y="124"/>
                  </a:lnTo>
                  <a:lnTo>
                    <a:pt x="253" y="124"/>
                  </a:lnTo>
                  <a:lnTo>
                    <a:pt x="253" y="128"/>
                  </a:lnTo>
                  <a:lnTo>
                    <a:pt x="253" y="133"/>
                  </a:lnTo>
                  <a:lnTo>
                    <a:pt x="253" y="137"/>
                  </a:lnTo>
                  <a:lnTo>
                    <a:pt x="253" y="142"/>
                  </a:lnTo>
                  <a:lnTo>
                    <a:pt x="249" y="142"/>
                  </a:lnTo>
                  <a:lnTo>
                    <a:pt x="244" y="146"/>
                  </a:lnTo>
                  <a:lnTo>
                    <a:pt x="240" y="151"/>
                  </a:lnTo>
                  <a:lnTo>
                    <a:pt x="231" y="155"/>
                  </a:lnTo>
                  <a:lnTo>
                    <a:pt x="218" y="160"/>
                  </a:lnTo>
                  <a:lnTo>
                    <a:pt x="213" y="160"/>
                  </a:lnTo>
                  <a:lnTo>
                    <a:pt x="205" y="168"/>
                  </a:lnTo>
                  <a:lnTo>
                    <a:pt x="200" y="173"/>
                  </a:lnTo>
                  <a:lnTo>
                    <a:pt x="191" y="177"/>
                  </a:lnTo>
                  <a:lnTo>
                    <a:pt x="182" y="182"/>
                  </a:lnTo>
                  <a:lnTo>
                    <a:pt x="178" y="182"/>
                  </a:lnTo>
                  <a:lnTo>
                    <a:pt x="174" y="186"/>
                  </a:lnTo>
                  <a:lnTo>
                    <a:pt x="169" y="195"/>
                  </a:lnTo>
                  <a:lnTo>
                    <a:pt x="169" y="199"/>
                  </a:lnTo>
                  <a:lnTo>
                    <a:pt x="165" y="199"/>
                  </a:lnTo>
                  <a:lnTo>
                    <a:pt x="165" y="204"/>
                  </a:lnTo>
                  <a:lnTo>
                    <a:pt x="165" y="208"/>
                  </a:lnTo>
                  <a:lnTo>
                    <a:pt x="174" y="199"/>
                  </a:lnTo>
                  <a:lnTo>
                    <a:pt x="182" y="199"/>
                  </a:lnTo>
                  <a:lnTo>
                    <a:pt x="191" y="199"/>
                  </a:lnTo>
                  <a:lnTo>
                    <a:pt x="209" y="191"/>
                  </a:lnTo>
                  <a:lnTo>
                    <a:pt x="227" y="186"/>
                  </a:lnTo>
                  <a:lnTo>
                    <a:pt x="236" y="182"/>
                  </a:lnTo>
                  <a:lnTo>
                    <a:pt x="240" y="182"/>
                  </a:lnTo>
                  <a:lnTo>
                    <a:pt x="262" y="177"/>
                  </a:lnTo>
                  <a:lnTo>
                    <a:pt x="271" y="177"/>
                  </a:lnTo>
                  <a:lnTo>
                    <a:pt x="271" y="173"/>
                  </a:lnTo>
                  <a:lnTo>
                    <a:pt x="276" y="173"/>
                  </a:lnTo>
                  <a:lnTo>
                    <a:pt x="280" y="168"/>
                  </a:lnTo>
                  <a:lnTo>
                    <a:pt x="280" y="164"/>
                  </a:lnTo>
                  <a:lnTo>
                    <a:pt x="284" y="160"/>
                  </a:lnTo>
                  <a:lnTo>
                    <a:pt x="280" y="160"/>
                  </a:lnTo>
                  <a:lnTo>
                    <a:pt x="280" y="164"/>
                  </a:lnTo>
                  <a:lnTo>
                    <a:pt x="284" y="160"/>
                  </a:lnTo>
                  <a:lnTo>
                    <a:pt x="289" y="151"/>
                  </a:lnTo>
                  <a:lnTo>
                    <a:pt x="289" y="146"/>
                  </a:lnTo>
                  <a:lnTo>
                    <a:pt x="293" y="142"/>
                  </a:lnTo>
                  <a:lnTo>
                    <a:pt x="298" y="142"/>
                  </a:lnTo>
                  <a:lnTo>
                    <a:pt x="293" y="142"/>
                  </a:lnTo>
                  <a:lnTo>
                    <a:pt x="302" y="146"/>
                  </a:lnTo>
                  <a:lnTo>
                    <a:pt x="307" y="146"/>
                  </a:lnTo>
                  <a:lnTo>
                    <a:pt x="307" y="151"/>
                  </a:lnTo>
                  <a:lnTo>
                    <a:pt x="311" y="151"/>
                  </a:lnTo>
                  <a:lnTo>
                    <a:pt x="320" y="151"/>
                  </a:lnTo>
                  <a:lnTo>
                    <a:pt x="324" y="151"/>
                  </a:lnTo>
                  <a:lnTo>
                    <a:pt x="338" y="151"/>
                  </a:lnTo>
                  <a:lnTo>
                    <a:pt x="342" y="151"/>
                  </a:lnTo>
                  <a:lnTo>
                    <a:pt x="351" y="151"/>
                  </a:lnTo>
                  <a:lnTo>
                    <a:pt x="360" y="155"/>
                  </a:lnTo>
                  <a:lnTo>
                    <a:pt x="364" y="155"/>
                  </a:lnTo>
                  <a:lnTo>
                    <a:pt x="369" y="151"/>
                  </a:lnTo>
                  <a:lnTo>
                    <a:pt x="378" y="151"/>
                  </a:lnTo>
                  <a:lnTo>
                    <a:pt x="382" y="155"/>
                  </a:lnTo>
                  <a:lnTo>
                    <a:pt x="386" y="155"/>
                  </a:lnTo>
                  <a:lnTo>
                    <a:pt x="395" y="151"/>
                  </a:lnTo>
                  <a:lnTo>
                    <a:pt x="400" y="146"/>
                  </a:lnTo>
                  <a:lnTo>
                    <a:pt x="404" y="146"/>
                  </a:lnTo>
                  <a:lnTo>
                    <a:pt x="409" y="146"/>
                  </a:lnTo>
                  <a:lnTo>
                    <a:pt x="413" y="146"/>
                  </a:lnTo>
                  <a:lnTo>
                    <a:pt x="422" y="151"/>
                  </a:lnTo>
                  <a:lnTo>
                    <a:pt x="426" y="151"/>
                  </a:lnTo>
                  <a:lnTo>
                    <a:pt x="431" y="151"/>
                  </a:lnTo>
                  <a:lnTo>
                    <a:pt x="435" y="155"/>
                  </a:lnTo>
                  <a:lnTo>
                    <a:pt x="440" y="155"/>
                  </a:lnTo>
                  <a:lnTo>
                    <a:pt x="444" y="160"/>
                  </a:lnTo>
                  <a:lnTo>
                    <a:pt x="449" y="160"/>
                  </a:lnTo>
                  <a:lnTo>
                    <a:pt x="449" y="155"/>
                  </a:lnTo>
                  <a:lnTo>
                    <a:pt x="449" y="151"/>
                  </a:lnTo>
                  <a:lnTo>
                    <a:pt x="449" y="146"/>
                  </a:lnTo>
                  <a:lnTo>
                    <a:pt x="449" y="142"/>
                  </a:lnTo>
                  <a:lnTo>
                    <a:pt x="449" y="133"/>
                  </a:lnTo>
                  <a:lnTo>
                    <a:pt x="444" y="133"/>
                  </a:lnTo>
                  <a:lnTo>
                    <a:pt x="444" y="137"/>
                  </a:lnTo>
                  <a:lnTo>
                    <a:pt x="449" y="142"/>
                  </a:lnTo>
                  <a:lnTo>
                    <a:pt x="444" y="142"/>
                  </a:lnTo>
                  <a:lnTo>
                    <a:pt x="444" y="146"/>
                  </a:lnTo>
                  <a:lnTo>
                    <a:pt x="440" y="146"/>
                  </a:lnTo>
                  <a:lnTo>
                    <a:pt x="435" y="142"/>
                  </a:lnTo>
                  <a:lnTo>
                    <a:pt x="431" y="142"/>
                  </a:lnTo>
                  <a:lnTo>
                    <a:pt x="422" y="142"/>
                  </a:lnTo>
                  <a:lnTo>
                    <a:pt x="413" y="142"/>
                  </a:lnTo>
                  <a:lnTo>
                    <a:pt x="409" y="142"/>
                  </a:lnTo>
                  <a:lnTo>
                    <a:pt x="404" y="142"/>
                  </a:lnTo>
                  <a:lnTo>
                    <a:pt x="395" y="142"/>
                  </a:lnTo>
                  <a:lnTo>
                    <a:pt x="391" y="142"/>
                  </a:lnTo>
                  <a:lnTo>
                    <a:pt x="382" y="146"/>
                  </a:lnTo>
                  <a:lnTo>
                    <a:pt x="386" y="146"/>
                  </a:lnTo>
                  <a:lnTo>
                    <a:pt x="378" y="142"/>
                  </a:lnTo>
                  <a:lnTo>
                    <a:pt x="378" y="146"/>
                  </a:lnTo>
                  <a:lnTo>
                    <a:pt x="382" y="146"/>
                  </a:lnTo>
                  <a:lnTo>
                    <a:pt x="378" y="146"/>
                  </a:lnTo>
                  <a:lnTo>
                    <a:pt x="369" y="142"/>
                  </a:lnTo>
                  <a:lnTo>
                    <a:pt x="364" y="142"/>
                  </a:lnTo>
                  <a:lnTo>
                    <a:pt x="360" y="142"/>
                  </a:lnTo>
                  <a:lnTo>
                    <a:pt x="360" y="146"/>
                  </a:lnTo>
                  <a:lnTo>
                    <a:pt x="360" y="151"/>
                  </a:lnTo>
                  <a:lnTo>
                    <a:pt x="360" y="146"/>
                  </a:lnTo>
                  <a:lnTo>
                    <a:pt x="351" y="142"/>
                  </a:lnTo>
                  <a:lnTo>
                    <a:pt x="342" y="142"/>
                  </a:lnTo>
                  <a:lnTo>
                    <a:pt x="338" y="142"/>
                  </a:lnTo>
                  <a:lnTo>
                    <a:pt x="329" y="142"/>
                  </a:lnTo>
                  <a:lnTo>
                    <a:pt x="320" y="142"/>
                  </a:lnTo>
                  <a:lnTo>
                    <a:pt x="315" y="142"/>
                  </a:lnTo>
                  <a:lnTo>
                    <a:pt x="307" y="142"/>
                  </a:lnTo>
                  <a:lnTo>
                    <a:pt x="298" y="137"/>
                  </a:lnTo>
                  <a:lnTo>
                    <a:pt x="293" y="137"/>
                  </a:lnTo>
                  <a:lnTo>
                    <a:pt x="293" y="142"/>
                  </a:lnTo>
                  <a:lnTo>
                    <a:pt x="289" y="142"/>
                  </a:lnTo>
                  <a:lnTo>
                    <a:pt x="280" y="146"/>
                  </a:lnTo>
                  <a:lnTo>
                    <a:pt x="276" y="155"/>
                  </a:lnTo>
                  <a:lnTo>
                    <a:pt x="271" y="164"/>
                  </a:lnTo>
                  <a:lnTo>
                    <a:pt x="276" y="160"/>
                  </a:lnTo>
                  <a:lnTo>
                    <a:pt x="276" y="155"/>
                  </a:lnTo>
                  <a:lnTo>
                    <a:pt x="276" y="160"/>
                  </a:lnTo>
                  <a:lnTo>
                    <a:pt x="276" y="164"/>
                  </a:lnTo>
                  <a:lnTo>
                    <a:pt x="276" y="160"/>
                  </a:lnTo>
                  <a:lnTo>
                    <a:pt x="271" y="164"/>
                  </a:lnTo>
                  <a:lnTo>
                    <a:pt x="258" y="168"/>
                  </a:lnTo>
                  <a:lnTo>
                    <a:pt x="236" y="173"/>
                  </a:lnTo>
                  <a:lnTo>
                    <a:pt x="205" y="186"/>
                  </a:lnTo>
                  <a:lnTo>
                    <a:pt x="174" y="199"/>
                  </a:lnTo>
                  <a:lnTo>
                    <a:pt x="165" y="204"/>
                  </a:lnTo>
                  <a:lnTo>
                    <a:pt x="160" y="204"/>
                  </a:lnTo>
                  <a:lnTo>
                    <a:pt x="160" y="208"/>
                  </a:lnTo>
                  <a:lnTo>
                    <a:pt x="165" y="208"/>
                  </a:lnTo>
                  <a:lnTo>
                    <a:pt x="169" y="208"/>
                  </a:lnTo>
                  <a:lnTo>
                    <a:pt x="174" y="204"/>
                  </a:lnTo>
                  <a:lnTo>
                    <a:pt x="178" y="199"/>
                  </a:lnTo>
                  <a:lnTo>
                    <a:pt x="182" y="191"/>
                  </a:lnTo>
                  <a:lnTo>
                    <a:pt x="191" y="186"/>
                  </a:lnTo>
                  <a:lnTo>
                    <a:pt x="196" y="182"/>
                  </a:lnTo>
                  <a:lnTo>
                    <a:pt x="200" y="182"/>
                  </a:lnTo>
                  <a:lnTo>
                    <a:pt x="209" y="177"/>
                  </a:lnTo>
                  <a:lnTo>
                    <a:pt x="213" y="173"/>
                  </a:lnTo>
                  <a:lnTo>
                    <a:pt x="218" y="168"/>
                  </a:lnTo>
                  <a:lnTo>
                    <a:pt x="222" y="164"/>
                  </a:lnTo>
                  <a:lnTo>
                    <a:pt x="236" y="160"/>
                  </a:lnTo>
                  <a:lnTo>
                    <a:pt x="244" y="160"/>
                  </a:lnTo>
                  <a:lnTo>
                    <a:pt x="249" y="155"/>
                  </a:lnTo>
                  <a:lnTo>
                    <a:pt x="253" y="151"/>
                  </a:lnTo>
                  <a:lnTo>
                    <a:pt x="253" y="146"/>
                  </a:lnTo>
                  <a:lnTo>
                    <a:pt x="258" y="142"/>
                  </a:lnTo>
                  <a:lnTo>
                    <a:pt x="258" y="137"/>
                  </a:lnTo>
                  <a:lnTo>
                    <a:pt x="262" y="133"/>
                  </a:lnTo>
                  <a:lnTo>
                    <a:pt x="262" y="128"/>
                  </a:lnTo>
                  <a:lnTo>
                    <a:pt x="267" y="124"/>
                  </a:lnTo>
                  <a:lnTo>
                    <a:pt x="271" y="124"/>
                  </a:lnTo>
                  <a:lnTo>
                    <a:pt x="271" y="120"/>
                  </a:lnTo>
                  <a:lnTo>
                    <a:pt x="280" y="115"/>
                  </a:lnTo>
                  <a:lnTo>
                    <a:pt x="289" y="111"/>
                  </a:lnTo>
                  <a:lnTo>
                    <a:pt x="289" y="106"/>
                  </a:lnTo>
                  <a:lnTo>
                    <a:pt x="289" y="97"/>
                  </a:lnTo>
                  <a:lnTo>
                    <a:pt x="293" y="88"/>
                  </a:lnTo>
                  <a:lnTo>
                    <a:pt x="293" y="84"/>
                  </a:lnTo>
                  <a:lnTo>
                    <a:pt x="289" y="80"/>
                  </a:lnTo>
                  <a:lnTo>
                    <a:pt x="284" y="80"/>
                  </a:lnTo>
                  <a:lnTo>
                    <a:pt x="280" y="80"/>
                  </a:lnTo>
                  <a:lnTo>
                    <a:pt x="276" y="84"/>
                  </a:lnTo>
                  <a:lnTo>
                    <a:pt x="271" y="88"/>
                  </a:lnTo>
                  <a:lnTo>
                    <a:pt x="258" y="93"/>
                  </a:lnTo>
                  <a:lnTo>
                    <a:pt x="253" y="102"/>
                  </a:lnTo>
                  <a:lnTo>
                    <a:pt x="244" y="106"/>
                  </a:lnTo>
                  <a:lnTo>
                    <a:pt x="236" y="106"/>
                  </a:lnTo>
                  <a:lnTo>
                    <a:pt x="218" y="120"/>
                  </a:lnTo>
                  <a:lnTo>
                    <a:pt x="200" y="128"/>
                  </a:lnTo>
                  <a:lnTo>
                    <a:pt x="187" y="133"/>
                  </a:lnTo>
                  <a:lnTo>
                    <a:pt x="178" y="137"/>
                  </a:lnTo>
                  <a:lnTo>
                    <a:pt x="169" y="137"/>
                  </a:lnTo>
                  <a:lnTo>
                    <a:pt x="165" y="142"/>
                  </a:lnTo>
                  <a:lnTo>
                    <a:pt x="156" y="142"/>
                  </a:lnTo>
                  <a:lnTo>
                    <a:pt x="147" y="142"/>
                  </a:lnTo>
                  <a:lnTo>
                    <a:pt x="142" y="142"/>
                  </a:lnTo>
                  <a:lnTo>
                    <a:pt x="138" y="142"/>
                  </a:lnTo>
                  <a:lnTo>
                    <a:pt x="134" y="142"/>
                  </a:lnTo>
                  <a:lnTo>
                    <a:pt x="129" y="146"/>
                  </a:lnTo>
                  <a:lnTo>
                    <a:pt x="125" y="151"/>
                  </a:lnTo>
                  <a:lnTo>
                    <a:pt x="120" y="151"/>
                  </a:lnTo>
                  <a:lnTo>
                    <a:pt x="116" y="155"/>
                  </a:lnTo>
                  <a:lnTo>
                    <a:pt x="111" y="155"/>
                  </a:lnTo>
                  <a:lnTo>
                    <a:pt x="103" y="155"/>
                  </a:lnTo>
                  <a:lnTo>
                    <a:pt x="98" y="155"/>
                  </a:lnTo>
                  <a:lnTo>
                    <a:pt x="94" y="155"/>
                  </a:lnTo>
                  <a:lnTo>
                    <a:pt x="89" y="155"/>
                  </a:lnTo>
                  <a:lnTo>
                    <a:pt x="80" y="155"/>
                  </a:lnTo>
                  <a:lnTo>
                    <a:pt x="71" y="155"/>
                  </a:lnTo>
                  <a:lnTo>
                    <a:pt x="58" y="155"/>
                  </a:lnTo>
                  <a:lnTo>
                    <a:pt x="49" y="155"/>
                  </a:lnTo>
                  <a:lnTo>
                    <a:pt x="40" y="160"/>
                  </a:lnTo>
                  <a:lnTo>
                    <a:pt x="32" y="160"/>
                  </a:lnTo>
                  <a:lnTo>
                    <a:pt x="23" y="160"/>
                  </a:lnTo>
                  <a:lnTo>
                    <a:pt x="18" y="160"/>
                  </a:lnTo>
                  <a:lnTo>
                    <a:pt x="14" y="160"/>
                  </a:lnTo>
                  <a:lnTo>
                    <a:pt x="9" y="160"/>
                  </a:lnTo>
                  <a:lnTo>
                    <a:pt x="5" y="160"/>
                  </a:lnTo>
                  <a:lnTo>
                    <a:pt x="5" y="164"/>
                  </a:lnTo>
                  <a:lnTo>
                    <a:pt x="5" y="168"/>
                  </a:lnTo>
                  <a:lnTo>
                    <a:pt x="9" y="164"/>
                  </a:lnTo>
                  <a:lnTo>
                    <a:pt x="9" y="160"/>
                  </a:lnTo>
                  <a:lnTo>
                    <a:pt x="14" y="160"/>
                  </a:lnTo>
                  <a:lnTo>
                    <a:pt x="14" y="151"/>
                  </a:lnTo>
                  <a:lnTo>
                    <a:pt x="18" y="146"/>
                  </a:lnTo>
                  <a:lnTo>
                    <a:pt x="18" y="142"/>
                  </a:lnTo>
                  <a:lnTo>
                    <a:pt x="18" y="137"/>
                  </a:lnTo>
                  <a:lnTo>
                    <a:pt x="18" y="133"/>
                  </a:lnTo>
                  <a:lnTo>
                    <a:pt x="18" y="128"/>
                  </a:lnTo>
                  <a:lnTo>
                    <a:pt x="18" y="124"/>
                  </a:lnTo>
                  <a:lnTo>
                    <a:pt x="14" y="124"/>
                  </a:lnTo>
                  <a:lnTo>
                    <a:pt x="14" y="120"/>
                  </a:lnTo>
                  <a:lnTo>
                    <a:pt x="9" y="111"/>
                  </a:lnTo>
                  <a:lnTo>
                    <a:pt x="5" y="102"/>
                  </a:lnTo>
                  <a:lnTo>
                    <a:pt x="5" y="93"/>
                  </a:lnTo>
                  <a:lnTo>
                    <a:pt x="5" y="88"/>
                  </a:lnTo>
                  <a:lnTo>
                    <a:pt x="5" y="84"/>
                  </a:lnTo>
                  <a:lnTo>
                    <a:pt x="9" y="84"/>
                  </a:lnTo>
                  <a:lnTo>
                    <a:pt x="14" y="84"/>
                  </a:lnTo>
                  <a:lnTo>
                    <a:pt x="18" y="84"/>
                  </a:lnTo>
                  <a:lnTo>
                    <a:pt x="23" y="84"/>
                  </a:lnTo>
                  <a:lnTo>
                    <a:pt x="27" y="84"/>
                  </a:lnTo>
                  <a:lnTo>
                    <a:pt x="36" y="84"/>
                  </a:lnTo>
                  <a:lnTo>
                    <a:pt x="45" y="84"/>
                  </a:lnTo>
                  <a:lnTo>
                    <a:pt x="54" y="84"/>
                  </a:lnTo>
                  <a:lnTo>
                    <a:pt x="58" y="84"/>
                  </a:lnTo>
                  <a:lnTo>
                    <a:pt x="71" y="84"/>
                  </a:lnTo>
                  <a:lnTo>
                    <a:pt x="80" y="84"/>
                  </a:lnTo>
                  <a:lnTo>
                    <a:pt x="94" y="84"/>
                  </a:lnTo>
                  <a:lnTo>
                    <a:pt x="111" y="80"/>
                  </a:lnTo>
                  <a:lnTo>
                    <a:pt x="125" y="75"/>
                  </a:lnTo>
                  <a:lnTo>
                    <a:pt x="134" y="71"/>
                  </a:lnTo>
                  <a:lnTo>
                    <a:pt x="147" y="71"/>
                  </a:lnTo>
                  <a:lnTo>
                    <a:pt x="160" y="66"/>
                  </a:lnTo>
                  <a:lnTo>
                    <a:pt x="165" y="57"/>
                  </a:lnTo>
                  <a:lnTo>
                    <a:pt x="178" y="53"/>
                  </a:lnTo>
                  <a:lnTo>
                    <a:pt x="187" y="44"/>
                  </a:lnTo>
                  <a:lnTo>
                    <a:pt x="205" y="31"/>
                  </a:lnTo>
                  <a:lnTo>
                    <a:pt x="213" y="22"/>
                  </a:lnTo>
                  <a:lnTo>
                    <a:pt x="222" y="17"/>
                  </a:lnTo>
                  <a:lnTo>
                    <a:pt x="236" y="13"/>
                  </a:lnTo>
                  <a:lnTo>
                    <a:pt x="240" y="4"/>
                  </a:lnTo>
                  <a:lnTo>
                    <a:pt x="244" y="4"/>
                  </a:lnTo>
                  <a:lnTo>
                    <a:pt x="244" y="0"/>
                  </a:lnTo>
                  <a:lnTo>
                    <a:pt x="24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63" name="Google Shape;563;p35"/>
            <p:cNvSpPr/>
            <p:nvPr/>
          </p:nvSpPr>
          <p:spPr>
            <a:xfrm>
              <a:off x="3051" y="3609"/>
              <a:ext cx="40" cy="27"/>
            </a:xfrm>
            <a:custGeom>
              <a:avLst/>
              <a:gdLst/>
              <a:ahLst/>
              <a:cxnLst/>
              <a:rect l="l" t="t" r="r" b="b"/>
              <a:pathLst>
                <a:path w="40" h="27" extrusionOk="0">
                  <a:moveTo>
                    <a:pt x="0" y="27"/>
                  </a:moveTo>
                  <a:lnTo>
                    <a:pt x="0" y="27"/>
                  </a:lnTo>
                  <a:lnTo>
                    <a:pt x="9" y="23"/>
                  </a:lnTo>
                  <a:lnTo>
                    <a:pt x="23" y="23"/>
                  </a:lnTo>
                  <a:lnTo>
                    <a:pt x="27" y="18"/>
                  </a:lnTo>
                  <a:lnTo>
                    <a:pt x="31" y="18"/>
                  </a:lnTo>
                  <a:lnTo>
                    <a:pt x="36" y="14"/>
                  </a:lnTo>
                  <a:lnTo>
                    <a:pt x="40" y="14"/>
                  </a:lnTo>
                  <a:lnTo>
                    <a:pt x="40" y="9"/>
                  </a:lnTo>
                  <a:lnTo>
                    <a:pt x="40" y="5"/>
                  </a:lnTo>
                  <a:lnTo>
                    <a:pt x="40" y="0"/>
                  </a:lnTo>
                  <a:lnTo>
                    <a:pt x="40" y="5"/>
                  </a:lnTo>
                  <a:lnTo>
                    <a:pt x="36" y="9"/>
                  </a:lnTo>
                  <a:lnTo>
                    <a:pt x="31" y="9"/>
                  </a:lnTo>
                  <a:lnTo>
                    <a:pt x="31" y="14"/>
                  </a:lnTo>
                  <a:lnTo>
                    <a:pt x="23" y="14"/>
                  </a:lnTo>
                  <a:lnTo>
                    <a:pt x="18" y="18"/>
                  </a:lnTo>
                  <a:lnTo>
                    <a:pt x="14" y="18"/>
                  </a:lnTo>
                  <a:lnTo>
                    <a:pt x="9" y="18"/>
                  </a:lnTo>
                  <a:lnTo>
                    <a:pt x="5" y="23"/>
                  </a:lnTo>
                  <a:lnTo>
                    <a:pt x="0" y="23"/>
                  </a:lnTo>
                  <a:lnTo>
                    <a:pt x="0" y="2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64" name="Google Shape;564;p35"/>
            <p:cNvSpPr/>
            <p:nvPr/>
          </p:nvSpPr>
          <p:spPr>
            <a:xfrm>
              <a:off x="3056" y="3632"/>
              <a:ext cx="26" cy="13"/>
            </a:xfrm>
            <a:custGeom>
              <a:avLst/>
              <a:gdLst/>
              <a:ahLst/>
              <a:cxnLst/>
              <a:rect l="l" t="t" r="r" b="b"/>
              <a:pathLst>
                <a:path w="26" h="13" extrusionOk="0">
                  <a:moveTo>
                    <a:pt x="0" y="8"/>
                  </a:moveTo>
                  <a:lnTo>
                    <a:pt x="0" y="8"/>
                  </a:lnTo>
                  <a:lnTo>
                    <a:pt x="9" y="8"/>
                  </a:lnTo>
                  <a:lnTo>
                    <a:pt x="13" y="8"/>
                  </a:lnTo>
                  <a:lnTo>
                    <a:pt x="26" y="13"/>
                  </a:lnTo>
                  <a:lnTo>
                    <a:pt x="26" y="8"/>
                  </a:lnTo>
                  <a:lnTo>
                    <a:pt x="18" y="8"/>
                  </a:lnTo>
                  <a:lnTo>
                    <a:pt x="13" y="4"/>
                  </a:lnTo>
                  <a:lnTo>
                    <a:pt x="9" y="4"/>
                  </a:lnTo>
                  <a:lnTo>
                    <a:pt x="4" y="0"/>
                  </a:lnTo>
                  <a:lnTo>
                    <a:pt x="0" y="0"/>
                  </a:lnTo>
                  <a:lnTo>
                    <a:pt x="0" y="4"/>
                  </a:lnTo>
                  <a:lnTo>
                    <a:pt x="0" y="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65" name="Google Shape;565;p35"/>
            <p:cNvSpPr/>
            <p:nvPr/>
          </p:nvSpPr>
          <p:spPr>
            <a:xfrm>
              <a:off x="3216" y="3640"/>
              <a:ext cx="173" cy="254"/>
            </a:xfrm>
            <a:custGeom>
              <a:avLst/>
              <a:gdLst/>
              <a:ahLst/>
              <a:cxnLst/>
              <a:rect l="l" t="t" r="r" b="b"/>
              <a:pathLst>
                <a:path w="173" h="254" extrusionOk="0">
                  <a:moveTo>
                    <a:pt x="0" y="63"/>
                  </a:moveTo>
                  <a:lnTo>
                    <a:pt x="0" y="63"/>
                  </a:lnTo>
                  <a:lnTo>
                    <a:pt x="4" y="63"/>
                  </a:lnTo>
                  <a:lnTo>
                    <a:pt x="13" y="58"/>
                  </a:lnTo>
                  <a:lnTo>
                    <a:pt x="17" y="58"/>
                  </a:lnTo>
                  <a:lnTo>
                    <a:pt x="31" y="54"/>
                  </a:lnTo>
                  <a:lnTo>
                    <a:pt x="35" y="54"/>
                  </a:lnTo>
                  <a:lnTo>
                    <a:pt x="44" y="49"/>
                  </a:lnTo>
                  <a:lnTo>
                    <a:pt x="48" y="45"/>
                  </a:lnTo>
                  <a:lnTo>
                    <a:pt x="57" y="40"/>
                  </a:lnTo>
                  <a:lnTo>
                    <a:pt x="66" y="36"/>
                  </a:lnTo>
                  <a:lnTo>
                    <a:pt x="71" y="27"/>
                  </a:lnTo>
                  <a:lnTo>
                    <a:pt x="79" y="18"/>
                  </a:lnTo>
                  <a:lnTo>
                    <a:pt x="84" y="18"/>
                  </a:lnTo>
                  <a:lnTo>
                    <a:pt x="84" y="14"/>
                  </a:lnTo>
                  <a:lnTo>
                    <a:pt x="84" y="9"/>
                  </a:lnTo>
                  <a:lnTo>
                    <a:pt x="88" y="9"/>
                  </a:lnTo>
                  <a:lnTo>
                    <a:pt x="93" y="5"/>
                  </a:lnTo>
                  <a:lnTo>
                    <a:pt x="97" y="5"/>
                  </a:lnTo>
                  <a:lnTo>
                    <a:pt x="102" y="5"/>
                  </a:lnTo>
                  <a:lnTo>
                    <a:pt x="106" y="5"/>
                  </a:lnTo>
                  <a:lnTo>
                    <a:pt x="111" y="14"/>
                  </a:lnTo>
                  <a:lnTo>
                    <a:pt x="119" y="23"/>
                  </a:lnTo>
                  <a:lnTo>
                    <a:pt x="124" y="32"/>
                  </a:lnTo>
                  <a:lnTo>
                    <a:pt x="128" y="40"/>
                  </a:lnTo>
                  <a:lnTo>
                    <a:pt x="137" y="54"/>
                  </a:lnTo>
                  <a:lnTo>
                    <a:pt x="137" y="63"/>
                  </a:lnTo>
                  <a:lnTo>
                    <a:pt x="142" y="76"/>
                  </a:lnTo>
                  <a:lnTo>
                    <a:pt x="146" y="89"/>
                  </a:lnTo>
                  <a:lnTo>
                    <a:pt x="150" y="98"/>
                  </a:lnTo>
                  <a:lnTo>
                    <a:pt x="155" y="111"/>
                  </a:lnTo>
                  <a:lnTo>
                    <a:pt x="155" y="129"/>
                  </a:lnTo>
                  <a:lnTo>
                    <a:pt x="155" y="138"/>
                  </a:lnTo>
                  <a:lnTo>
                    <a:pt x="159" y="151"/>
                  </a:lnTo>
                  <a:lnTo>
                    <a:pt x="159" y="165"/>
                  </a:lnTo>
                  <a:lnTo>
                    <a:pt x="159" y="183"/>
                  </a:lnTo>
                  <a:lnTo>
                    <a:pt x="159" y="196"/>
                  </a:lnTo>
                  <a:lnTo>
                    <a:pt x="164" y="200"/>
                  </a:lnTo>
                  <a:lnTo>
                    <a:pt x="164" y="205"/>
                  </a:lnTo>
                  <a:lnTo>
                    <a:pt x="164" y="209"/>
                  </a:lnTo>
                  <a:lnTo>
                    <a:pt x="159" y="209"/>
                  </a:lnTo>
                  <a:lnTo>
                    <a:pt x="155" y="209"/>
                  </a:lnTo>
                  <a:lnTo>
                    <a:pt x="150" y="205"/>
                  </a:lnTo>
                  <a:lnTo>
                    <a:pt x="146" y="205"/>
                  </a:lnTo>
                  <a:lnTo>
                    <a:pt x="142" y="205"/>
                  </a:lnTo>
                  <a:lnTo>
                    <a:pt x="137" y="205"/>
                  </a:lnTo>
                  <a:lnTo>
                    <a:pt x="137" y="209"/>
                  </a:lnTo>
                  <a:lnTo>
                    <a:pt x="133" y="209"/>
                  </a:lnTo>
                  <a:lnTo>
                    <a:pt x="124" y="209"/>
                  </a:lnTo>
                  <a:lnTo>
                    <a:pt x="119" y="214"/>
                  </a:lnTo>
                  <a:lnTo>
                    <a:pt x="111" y="218"/>
                  </a:lnTo>
                  <a:lnTo>
                    <a:pt x="102" y="222"/>
                  </a:lnTo>
                  <a:lnTo>
                    <a:pt x="88" y="231"/>
                  </a:lnTo>
                  <a:lnTo>
                    <a:pt x="84" y="236"/>
                  </a:lnTo>
                  <a:lnTo>
                    <a:pt x="79" y="236"/>
                  </a:lnTo>
                  <a:lnTo>
                    <a:pt x="75" y="240"/>
                  </a:lnTo>
                  <a:lnTo>
                    <a:pt x="71" y="245"/>
                  </a:lnTo>
                  <a:lnTo>
                    <a:pt x="71" y="240"/>
                  </a:lnTo>
                  <a:lnTo>
                    <a:pt x="79" y="222"/>
                  </a:lnTo>
                  <a:lnTo>
                    <a:pt x="84" y="209"/>
                  </a:lnTo>
                  <a:lnTo>
                    <a:pt x="88" y="200"/>
                  </a:lnTo>
                  <a:lnTo>
                    <a:pt x="88" y="187"/>
                  </a:lnTo>
                  <a:lnTo>
                    <a:pt x="88" y="178"/>
                  </a:lnTo>
                  <a:lnTo>
                    <a:pt x="93" y="165"/>
                  </a:lnTo>
                  <a:lnTo>
                    <a:pt x="93" y="160"/>
                  </a:lnTo>
                  <a:lnTo>
                    <a:pt x="93" y="147"/>
                  </a:lnTo>
                  <a:lnTo>
                    <a:pt x="93" y="138"/>
                  </a:lnTo>
                  <a:lnTo>
                    <a:pt x="88" y="129"/>
                  </a:lnTo>
                  <a:lnTo>
                    <a:pt x="84" y="111"/>
                  </a:lnTo>
                  <a:lnTo>
                    <a:pt x="84" y="103"/>
                  </a:lnTo>
                  <a:lnTo>
                    <a:pt x="84" y="94"/>
                  </a:lnTo>
                  <a:lnTo>
                    <a:pt x="84" y="89"/>
                  </a:lnTo>
                  <a:lnTo>
                    <a:pt x="84" y="85"/>
                  </a:lnTo>
                  <a:lnTo>
                    <a:pt x="84" y="80"/>
                  </a:lnTo>
                  <a:lnTo>
                    <a:pt x="84" y="72"/>
                  </a:lnTo>
                  <a:lnTo>
                    <a:pt x="84" y="67"/>
                  </a:lnTo>
                  <a:lnTo>
                    <a:pt x="84" y="63"/>
                  </a:lnTo>
                  <a:lnTo>
                    <a:pt x="79" y="72"/>
                  </a:lnTo>
                  <a:lnTo>
                    <a:pt x="79" y="80"/>
                  </a:lnTo>
                  <a:lnTo>
                    <a:pt x="75" y="89"/>
                  </a:lnTo>
                  <a:lnTo>
                    <a:pt x="75" y="94"/>
                  </a:lnTo>
                  <a:lnTo>
                    <a:pt x="79" y="107"/>
                  </a:lnTo>
                  <a:lnTo>
                    <a:pt x="79" y="111"/>
                  </a:lnTo>
                  <a:lnTo>
                    <a:pt x="79" y="120"/>
                  </a:lnTo>
                  <a:lnTo>
                    <a:pt x="84" y="129"/>
                  </a:lnTo>
                  <a:lnTo>
                    <a:pt x="84" y="138"/>
                  </a:lnTo>
                  <a:lnTo>
                    <a:pt x="84" y="147"/>
                  </a:lnTo>
                  <a:lnTo>
                    <a:pt x="84" y="160"/>
                  </a:lnTo>
                  <a:lnTo>
                    <a:pt x="84" y="165"/>
                  </a:lnTo>
                  <a:lnTo>
                    <a:pt x="84" y="187"/>
                  </a:lnTo>
                  <a:lnTo>
                    <a:pt x="79" y="205"/>
                  </a:lnTo>
                  <a:lnTo>
                    <a:pt x="75" y="214"/>
                  </a:lnTo>
                  <a:lnTo>
                    <a:pt x="71" y="218"/>
                  </a:lnTo>
                  <a:lnTo>
                    <a:pt x="66" y="231"/>
                  </a:lnTo>
                  <a:lnTo>
                    <a:pt x="66" y="236"/>
                  </a:lnTo>
                  <a:lnTo>
                    <a:pt x="66" y="245"/>
                  </a:lnTo>
                  <a:lnTo>
                    <a:pt x="66" y="254"/>
                  </a:lnTo>
                  <a:lnTo>
                    <a:pt x="71" y="254"/>
                  </a:lnTo>
                  <a:lnTo>
                    <a:pt x="75" y="254"/>
                  </a:lnTo>
                  <a:lnTo>
                    <a:pt x="84" y="249"/>
                  </a:lnTo>
                  <a:lnTo>
                    <a:pt x="84" y="245"/>
                  </a:lnTo>
                  <a:lnTo>
                    <a:pt x="88" y="240"/>
                  </a:lnTo>
                  <a:lnTo>
                    <a:pt x="93" y="236"/>
                  </a:lnTo>
                  <a:lnTo>
                    <a:pt x="102" y="236"/>
                  </a:lnTo>
                  <a:lnTo>
                    <a:pt x="111" y="231"/>
                  </a:lnTo>
                  <a:lnTo>
                    <a:pt x="115" y="227"/>
                  </a:lnTo>
                  <a:lnTo>
                    <a:pt x="119" y="222"/>
                  </a:lnTo>
                  <a:lnTo>
                    <a:pt x="124" y="218"/>
                  </a:lnTo>
                  <a:lnTo>
                    <a:pt x="128" y="218"/>
                  </a:lnTo>
                  <a:lnTo>
                    <a:pt x="133" y="218"/>
                  </a:lnTo>
                  <a:lnTo>
                    <a:pt x="137" y="218"/>
                  </a:lnTo>
                  <a:lnTo>
                    <a:pt x="142" y="218"/>
                  </a:lnTo>
                  <a:lnTo>
                    <a:pt x="146" y="218"/>
                  </a:lnTo>
                  <a:lnTo>
                    <a:pt x="155" y="218"/>
                  </a:lnTo>
                  <a:lnTo>
                    <a:pt x="159" y="218"/>
                  </a:lnTo>
                  <a:lnTo>
                    <a:pt x="164" y="218"/>
                  </a:lnTo>
                  <a:lnTo>
                    <a:pt x="168" y="214"/>
                  </a:lnTo>
                  <a:lnTo>
                    <a:pt x="168" y="209"/>
                  </a:lnTo>
                  <a:lnTo>
                    <a:pt x="168" y="205"/>
                  </a:lnTo>
                  <a:lnTo>
                    <a:pt x="173" y="205"/>
                  </a:lnTo>
                  <a:lnTo>
                    <a:pt x="173" y="200"/>
                  </a:lnTo>
                  <a:lnTo>
                    <a:pt x="173" y="196"/>
                  </a:lnTo>
                  <a:lnTo>
                    <a:pt x="173" y="183"/>
                  </a:lnTo>
                  <a:lnTo>
                    <a:pt x="168" y="165"/>
                  </a:lnTo>
                  <a:lnTo>
                    <a:pt x="168" y="151"/>
                  </a:lnTo>
                  <a:lnTo>
                    <a:pt x="164" y="138"/>
                  </a:lnTo>
                  <a:lnTo>
                    <a:pt x="164" y="125"/>
                  </a:lnTo>
                  <a:lnTo>
                    <a:pt x="159" y="111"/>
                  </a:lnTo>
                  <a:lnTo>
                    <a:pt x="155" y="98"/>
                  </a:lnTo>
                  <a:lnTo>
                    <a:pt x="150" y="89"/>
                  </a:lnTo>
                  <a:lnTo>
                    <a:pt x="146" y="72"/>
                  </a:lnTo>
                  <a:lnTo>
                    <a:pt x="142" y="63"/>
                  </a:lnTo>
                  <a:lnTo>
                    <a:pt x="137" y="54"/>
                  </a:lnTo>
                  <a:lnTo>
                    <a:pt x="133" y="40"/>
                  </a:lnTo>
                  <a:lnTo>
                    <a:pt x="124" y="32"/>
                  </a:lnTo>
                  <a:lnTo>
                    <a:pt x="119" y="18"/>
                  </a:lnTo>
                  <a:lnTo>
                    <a:pt x="115" y="9"/>
                  </a:lnTo>
                  <a:lnTo>
                    <a:pt x="106" y="0"/>
                  </a:lnTo>
                  <a:lnTo>
                    <a:pt x="102" y="0"/>
                  </a:lnTo>
                  <a:lnTo>
                    <a:pt x="97" y="0"/>
                  </a:lnTo>
                  <a:lnTo>
                    <a:pt x="93" y="0"/>
                  </a:lnTo>
                  <a:lnTo>
                    <a:pt x="88" y="5"/>
                  </a:lnTo>
                  <a:lnTo>
                    <a:pt x="84" y="5"/>
                  </a:lnTo>
                  <a:lnTo>
                    <a:pt x="79" y="9"/>
                  </a:lnTo>
                  <a:lnTo>
                    <a:pt x="75" y="14"/>
                  </a:lnTo>
                  <a:lnTo>
                    <a:pt x="66" y="18"/>
                  </a:lnTo>
                  <a:lnTo>
                    <a:pt x="66" y="23"/>
                  </a:lnTo>
                  <a:lnTo>
                    <a:pt x="57" y="27"/>
                  </a:lnTo>
                  <a:lnTo>
                    <a:pt x="53" y="36"/>
                  </a:lnTo>
                  <a:lnTo>
                    <a:pt x="48" y="36"/>
                  </a:lnTo>
                  <a:lnTo>
                    <a:pt x="40" y="40"/>
                  </a:lnTo>
                  <a:lnTo>
                    <a:pt x="31" y="45"/>
                  </a:lnTo>
                  <a:lnTo>
                    <a:pt x="17" y="54"/>
                  </a:lnTo>
                  <a:lnTo>
                    <a:pt x="8" y="54"/>
                  </a:lnTo>
                  <a:lnTo>
                    <a:pt x="0" y="58"/>
                  </a:lnTo>
                  <a:lnTo>
                    <a:pt x="0" y="63"/>
                  </a:lnTo>
                  <a:lnTo>
                    <a:pt x="0" y="67"/>
                  </a:lnTo>
                  <a:lnTo>
                    <a:pt x="0" y="63"/>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66" name="Google Shape;566;p35"/>
            <p:cNvSpPr/>
            <p:nvPr/>
          </p:nvSpPr>
          <p:spPr>
            <a:xfrm>
              <a:off x="3065" y="3698"/>
              <a:ext cx="235" cy="125"/>
            </a:xfrm>
            <a:custGeom>
              <a:avLst/>
              <a:gdLst/>
              <a:ahLst/>
              <a:cxnLst/>
              <a:rect l="l" t="t" r="r" b="b"/>
              <a:pathLst>
                <a:path w="235" h="125" extrusionOk="0">
                  <a:moveTo>
                    <a:pt x="226" y="0"/>
                  </a:moveTo>
                  <a:lnTo>
                    <a:pt x="226" y="0"/>
                  </a:lnTo>
                  <a:lnTo>
                    <a:pt x="226" y="9"/>
                  </a:lnTo>
                  <a:lnTo>
                    <a:pt x="226" y="14"/>
                  </a:lnTo>
                  <a:lnTo>
                    <a:pt x="226" y="22"/>
                  </a:lnTo>
                  <a:lnTo>
                    <a:pt x="226" y="31"/>
                  </a:lnTo>
                  <a:lnTo>
                    <a:pt x="226" y="36"/>
                  </a:lnTo>
                  <a:lnTo>
                    <a:pt x="222" y="36"/>
                  </a:lnTo>
                  <a:lnTo>
                    <a:pt x="217" y="36"/>
                  </a:lnTo>
                  <a:lnTo>
                    <a:pt x="213" y="40"/>
                  </a:lnTo>
                  <a:lnTo>
                    <a:pt x="199" y="49"/>
                  </a:lnTo>
                  <a:lnTo>
                    <a:pt x="191" y="53"/>
                  </a:lnTo>
                  <a:lnTo>
                    <a:pt x="182" y="58"/>
                  </a:lnTo>
                  <a:lnTo>
                    <a:pt x="177" y="62"/>
                  </a:lnTo>
                  <a:lnTo>
                    <a:pt x="168" y="67"/>
                  </a:lnTo>
                  <a:lnTo>
                    <a:pt x="164" y="71"/>
                  </a:lnTo>
                  <a:lnTo>
                    <a:pt x="155" y="71"/>
                  </a:lnTo>
                  <a:lnTo>
                    <a:pt x="151" y="71"/>
                  </a:lnTo>
                  <a:lnTo>
                    <a:pt x="142" y="76"/>
                  </a:lnTo>
                  <a:lnTo>
                    <a:pt x="133" y="80"/>
                  </a:lnTo>
                  <a:lnTo>
                    <a:pt x="124" y="89"/>
                  </a:lnTo>
                  <a:lnTo>
                    <a:pt x="97" y="98"/>
                  </a:lnTo>
                  <a:lnTo>
                    <a:pt x="84" y="102"/>
                  </a:lnTo>
                  <a:lnTo>
                    <a:pt x="66" y="107"/>
                  </a:lnTo>
                  <a:lnTo>
                    <a:pt x="62" y="107"/>
                  </a:lnTo>
                  <a:lnTo>
                    <a:pt x="53" y="111"/>
                  </a:lnTo>
                  <a:lnTo>
                    <a:pt x="35" y="116"/>
                  </a:lnTo>
                  <a:lnTo>
                    <a:pt x="31" y="116"/>
                  </a:lnTo>
                  <a:lnTo>
                    <a:pt x="26" y="116"/>
                  </a:lnTo>
                  <a:lnTo>
                    <a:pt x="22" y="116"/>
                  </a:lnTo>
                  <a:lnTo>
                    <a:pt x="13" y="116"/>
                  </a:lnTo>
                  <a:lnTo>
                    <a:pt x="4" y="111"/>
                  </a:lnTo>
                  <a:lnTo>
                    <a:pt x="0" y="116"/>
                  </a:lnTo>
                  <a:lnTo>
                    <a:pt x="0" y="120"/>
                  </a:lnTo>
                  <a:lnTo>
                    <a:pt x="0" y="125"/>
                  </a:lnTo>
                  <a:lnTo>
                    <a:pt x="4" y="125"/>
                  </a:lnTo>
                  <a:lnTo>
                    <a:pt x="9" y="125"/>
                  </a:lnTo>
                  <a:lnTo>
                    <a:pt x="22" y="125"/>
                  </a:lnTo>
                  <a:lnTo>
                    <a:pt x="26" y="125"/>
                  </a:lnTo>
                  <a:lnTo>
                    <a:pt x="31" y="125"/>
                  </a:lnTo>
                  <a:lnTo>
                    <a:pt x="40" y="125"/>
                  </a:lnTo>
                  <a:lnTo>
                    <a:pt x="44" y="125"/>
                  </a:lnTo>
                  <a:lnTo>
                    <a:pt x="53" y="120"/>
                  </a:lnTo>
                  <a:lnTo>
                    <a:pt x="71" y="116"/>
                  </a:lnTo>
                  <a:lnTo>
                    <a:pt x="84" y="111"/>
                  </a:lnTo>
                  <a:lnTo>
                    <a:pt x="97" y="107"/>
                  </a:lnTo>
                  <a:lnTo>
                    <a:pt x="115" y="102"/>
                  </a:lnTo>
                  <a:lnTo>
                    <a:pt x="128" y="93"/>
                  </a:lnTo>
                  <a:lnTo>
                    <a:pt x="146" y="89"/>
                  </a:lnTo>
                  <a:lnTo>
                    <a:pt x="155" y="85"/>
                  </a:lnTo>
                  <a:lnTo>
                    <a:pt x="164" y="80"/>
                  </a:lnTo>
                  <a:lnTo>
                    <a:pt x="168" y="80"/>
                  </a:lnTo>
                  <a:lnTo>
                    <a:pt x="173" y="76"/>
                  </a:lnTo>
                  <a:lnTo>
                    <a:pt x="182" y="71"/>
                  </a:lnTo>
                  <a:lnTo>
                    <a:pt x="186" y="71"/>
                  </a:lnTo>
                  <a:lnTo>
                    <a:pt x="195" y="67"/>
                  </a:lnTo>
                  <a:lnTo>
                    <a:pt x="204" y="53"/>
                  </a:lnTo>
                  <a:lnTo>
                    <a:pt x="217" y="49"/>
                  </a:lnTo>
                  <a:lnTo>
                    <a:pt x="222" y="45"/>
                  </a:lnTo>
                  <a:lnTo>
                    <a:pt x="226" y="40"/>
                  </a:lnTo>
                  <a:lnTo>
                    <a:pt x="230" y="36"/>
                  </a:lnTo>
                  <a:lnTo>
                    <a:pt x="235" y="36"/>
                  </a:lnTo>
                  <a:lnTo>
                    <a:pt x="235" y="31"/>
                  </a:lnTo>
                  <a:lnTo>
                    <a:pt x="235" y="27"/>
                  </a:lnTo>
                  <a:lnTo>
                    <a:pt x="235" y="22"/>
                  </a:lnTo>
                  <a:lnTo>
                    <a:pt x="230" y="14"/>
                  </a:lnTo>
                  <a:lnTo>
                    <a:pt x="230" y="9"/>
                  </a:lnTo>
                  <a:lnTo>
                    <a:pt x="230" y="5"/>
                  </a:lnTo>
                  <a:lnTo>
                    <a:pt x="230" y="0"/>
                  </a:lnTo>
                  <a:lnTo>
                    <a:pt x="226"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67" name="Google Shape;567;p35"/>
            <p:cNvSpPr/>
            <p:nvPr/>
          </p:nvSpPr>
          <p:spPr>
            <a:xfrm>
              <a:off x="2790" y="3734"/>
              <a:ext cx="279" cy="302"/>
            </a:xfrm>
            <a:custGeom>
              <a:avLst/>
              <a:gdLst/>
              <a:ahLst/>
              <a:cxnLst/>
              <a:rect l="l" t="t" r="r" b="b"/>
              <a:pathLst>
                <a:path w="279" h="302" extrusionOk="0">
                  <a:moveTo>
                    <a:pt x="213" y="0"/>
                  </a:moveTo>
                  <a:lnTo>
                    <a:pt x="213" y="0"/>
                  </a:lnTo>
                  <a:lnTo>
                    <a:pt x="208" y="9"/>
                  </a:lnTo>
                  <a:lnTo>
                    <a:pt x="204" y="13"/>
                  </a:lnTo>
                  <a:lnTo>
                    <a:pt x="199" y="17"/>
                  </a:lnTo>
                  <a:lnTo>
                    <a:pt x="195" y="26"/>
                  </a:lnTo>
                  <a:lnTo>
                    <a:pt x="195" y="31"/>
                  </a:lnTo>
                  <a:lnTo>
                    <a:pt x="195" y="40"/>
                  </a:lnTo>
                  <a:lnTo>
                    <a:pt x="195" y="44"/>
                  </a:lnTo>
                  <a:lnTo>
                    <a:pt x="195" y="49"/>
                  </a:lnTo>
                  <a:lnTo>
                    <a:pt x="195" y="53"/>
                  </a:lnTo>
                  <a:lnTo>
                    <a:pt x="195" y="57"/>
                  </a:lnTo>
                  <a:lnTo>
                    <a:pt x="182" y="75"/>
                  </a:lnTo>
                  <a:lnTo>
                    <a:pt x="177" y="89"/>
                  </a:lnTo>
                  <a:lnTo>
                    <a:pt x="177" y="93"/>
                  </a:lnTo>
                  <a:lnTo>
                    <a:pt x="173" y="106"/>
                  </a:lnTo>
                  <a:lnTo>
                    <a:pt x="173" y="115"/>
                  </a:lnTo>
                  <a:lnTo>
                    <a:pt x="168" y="133"/>
                  </a:lnTo>
                  <a:lnTo>
                    <a:pt x="164" y="146"/>
                  </a:lnTo>
                  <a:lnTo>
                    <a:pt x="164" y="160"/>
                  </a:lnTo>
                  <a:lnTo>
                    <a:pt x="159" y="186"/>
                  </a:lnTo>
                  <a:lnTo>
                    <a:pt x="159" y="195"/>
                  </a:lnTo>
                  <a:lnTo>
                    <a:pt x="155" y="204"/>
                  </a:lnTo>
                  <a:lnTo>
                    <a:pt x="155" y="213"/>
                  </a:lnTo>
                  <a:lnTo>
                    <a:pt x="155" y="226"/>
                  </a:lnTo>
                  <a:lnTo>
                    <a:pt x="155" y="231"/>
                  </a:lnTo>
                  <a:lnTo>
                    <a:pt x="155" y="239"/>
                  </a:lnTo>
                  <a:lnTo>
                    <a:pt x="159" y="239"/>
                  </a:lnTo>
                  <a:lnTo>
                    <a:pt x="159" y="235"/>
                  </a:lnTo>
                  <a:lnTo>
                    <a:pt x="159" y="231"/>
                  </a:lnTo>
                  <a:lnTo>
                    <a:pt x="155" y="226"/>
                  </a:lnTo>
                  <a:lnTo>
                    <a:pt x="151" y="217"/>
                  </a:lnTo>
                  <a:lnTo>
                    <a:pt x="146" y="213"/>
                  </a:lnTo>
                  <a:lnTo>
                    <a:pt x="142" y="208"/>
                  </a:lnTo>
                  <a:lnTo>
                    <a:pt x="142" y="204"/>
                  </a:lnTo>
                  <a:lnTo>
                    <a:pt x="142" y="199"/>
                  </a:lnTo>
                  <a:lnTo>
                    <a:pt x="142" y="195"/>
                  </a:lnTo>
                  <a:lnTo>
                    <a:pt x="137" y="177"/>
                  </a:lnTo>
                  <a:lnTo>
                    <a:pt x="133" y="168"/>
                  </a:lnTo>
                  <a:lnTo>
                    <a:pt x="133" y="160"/>
                  </a:lnTo>
                  <a:lnTo>
                    <a:pt x="128" y="146"/>
                  </a:lnTo>
                  <a:lnTo>
                    <a:pt x="128" y="133"/>
                  </a:lnTo>
                  <a:lnTo>
                    <a:pt x="128" y="120"/>
                  </a:lnTo>
                  <a:lnTo>
                    <a:pt x="128" y="106"/>
                  </a:lnTo>
                  <a:lnTo>
                    <a:pt x="128" y="84"/>
                  </a:lnTo>
                  <a:lnTo>
                    <a:pt x="128" y="57"/>
                  </a:lnTo>
                  <a:lnTo>
                    <a:pt x="124" y="53"/>
                  </a:lnTo>
                  <a:lnTo>
                    <a:pt x="119" y="57"/>
                  </a:lnTo>
                  <a:lnTo>
                    <a:pt x="115" y="57"/>
                  </a:lnTo>
                  <a:lnTo>
                    <a:pt x="111" y="62"/>
                  </a:lnTo>
                  <a:lnTo>
                    <a:pt x="106" y="66"/>
                  </a:lnTo>
                  <a:lnTo>
                    <a:pt x="97" y="66"/>
                  </a:lnTo>
                  <a:lnTo>
                    <a:pt x="93" y="66"/>
                  </a:lnTo>
                  <a:lnTo>
                    <a:pt x="71" y="66"/>
                  </a:lnTo>
                  <a:lnTo>
                    <a:pt x="48" y="71"/>
                  </a:lnTo>
                  <a:lnTo>
                    <a:pt x="22" y="71"/>
                  </a:lnTo>
                  <a:lnTo>
                    <a:pt x="0" y="71"/>
                  </a:lnTo>
                  <a:lnTo>
                    <a:pt x="0" y="75"/>
                  </a:lnTo>
                  <a:lnTo>
                    <a:pt x="4" y="80"/>
                  </a:lnTo>
                  <a:lnTo>
                    <a:pt x="13" y="89"/>
                  </a:lnTo>
                  <a:lnTo>
                    <a:pt x="22" y="93"/>
                  </a:lnTo>
                  <a:lnTo>
                    <a:pt x="31" y="102"/>
                  </a:lnTo>
                  <a:lnTo>
                    <a:pt x="35" y="106"/>
                  </a:lnTo>
                  <a:lnTo>
                    <a:pt x="40" y="111"/>
                  </a:lnTo>
                  <a:lnTo>
                    <a:pt x="44" y="115"/>
                  </a:lnTo>
                  <a:lnTo>
                    <a:pt x="48" y="120"/>
                  </a:lnTo>
                  <a:lnTo>
                    <a:pt x="53" y="124"/>
                  </a:lnTo>
                  <a:lnTo>
                    <a:pt x="53" y="133"/>
                  </a:lnTo>
                  <a:lnTo>
                    <a:pt x="57" y="142"/>
                  </a:lnTo>
                  <a:lnTo>
                    <a:pt x="62" y="146"/>
                  </a:lnTo>
                  <a:lnTo>
                    <a:pt x="66" y="160"/>
                  </a:lnTo>
                  <a:lnTo>
                    <a:pt x="71" y="160"/>
                  </a:lnTo>
                  <a:lnTo>
                    <a:pt x="71" y="164"/>
                  </a:lnTo>
                  <a:lnTo>
                    <a:pt x="71" y="173"/>
                  </a:lnTo>
                  <a:lnTo>
                    <a:pt x="71" y="182"/>
                  </a:lnTo>
                  <a:lnTo>
                    <a:pt x="75" y="191"/>
                  </a:lnTo>
                  <a:lnTo>
                    <a:pt x="80" y="199"/>
                  </a:lnTo>
                  <a:lnTo>
                    <a:pt x="80" y="213"/>
                  </a:lnTo>
                  <a:lnTo>
                    <a:pt x="84" y="231"/>
                  </a:lnTo>
                  <a:lnTo>
                    <a:pt x="88" y="235"/>
                  </a:lnTo>
                  <a:lnTo>
                    <a:pt x="88" y="244"/>
                  </a:lnTo>
                  <a:lnTo>
                    <a:pt x="93" y="248"/>
                  </a:lnTo>
                  <a:lnTo>
                    <a:pt x="93" y="257"/>
                  </a:lnTo>
                  <a:lnTo>
                    <a:pt x="102" y="266"/>
                  </a:lnTo>
                  <a:lnTo>
                    <a:pt x="106" y="275"/>
                  </a:lnTo>
                  <a:lnTo>
                    <a:pt x="106" y="279"/>
                  </a:lnTo>
                  <a:lnTo>
                    <a:pt x="111" y="284"/>
                  </a:lnTo>
                  <a:lnTo>
                    <a:pt x="115" y="288"/>
                  </a:lnTo>
                  <a:lnTo>
                    <a:pt x="119" y="293"/>
                  </a:lnTo>
                  <a:lnTo>
                    <a:pt x="124" y="297"/>
                  </a:lnTo>
                  <a:lnTo>
                    <a:pt x="128" y="302"/>
                  </a:lnTo>
                  <a:lnTo>
                    <a:pt x="133" y="302"/>
                  </a:lnTo>
                  <a:lnTo>
                    <a:pt x="137" y="302"/>
                  </a:lnTo>
                  <a:lnTo>
                    <a:pt x="133" y="302"/>
                  </a:lnTo>
                  <a:lnTo>
                    <a:pt x="137" y="302"/>
                  </a:lnTo>
                  <a:lnTo>
                    <a:pt x="142" y="302"/>
                  </a:lnTo>
                  <a:lnTo>
                    <a:pt x="146" y="297"/>
                  </a:lnTo>
                  <a:lnTo>
                    <a:pt x="155" y="297"/>
                  </a:lnTo>
                  <a:lnTo>
                    <a:pt x="164" y="293"/>
                  </a:lnTo>
                  <a:lnTo>
                    <a:pt x="177" y="293"/>
                  </a:lnTo>
                  <a:lnTo>
                    <a:pt x="182" y="293"/>
                  </a:lnTo>
                  <a:lnTo>
                    <a:pt x="186" y="288"/>
                  </a:lnTo>
                  <a:lnTo>
                    <a:pt x="190" y="288"/>
                  </a:lnTo>
                  <a:lnTo>
                    <a:pt x="190" y="284"/>
                  </a:lnTo>
                  <a:lnTo>
                    <a:pt x="195" y="284"/>
                  </a:lnTo>
                  <a:lnTo>
                    <a:pt x="195" y="275"/>
                  </a:lnTo>
                  <a:lnTo>
                    <a:pt x="195" y="271"/>
                  </a:lnTo>
                  <a:lnTo>
                    <a:pt x="199" y="266"/>
                  </a:lnTo>
                  <a:lnTo>
                    <a:pt x="199" y="262"/>
                  </a:lnTo>
                  <a:lnTo>
                    <a:pt x="204" y="253"/>
                  </a:lnTo>
                  <a:lnTo>
                    <a:pt x="204" y="239"/>
                  </a:lnTo>
                  <a:lnTo>
                    <a:pt x="208" y="231"/>
                  </a:lnTo>
                  <a:lnTo>
                    <a:pt x="208" y="226"/>
                  </a:lnTo>
                  <a:lnTo>
                    <a:pt x="213" y="222"/>
                  </a:lnTo>
                  <a:lnTo>
                    <a:pt x="213" y="213"/>
                  </a:lnTo>
                  <a:lnTo>
                    <a:pt x="217" y="213"/>
                  </a:lnTo>
                  <a:lnTo>
                    <a:pt x="221" y="204"/>
                  </a:lnTo>
                  <a:lnTo>
                    <a:pt x="230" y="195"/>
                  </a:lnTo>
                  <a:lnTo>
                    <a:pt x="235" y="195"/>
                  </a:lnTo>
                  <a:lnTo>
                    <a:pt x="239" y="186"/>
                  </a:lnTo>
                  <a:lnTo>
                    <a:pt x="244" y="186"/>
                  </a:lnTo>
                  <a:lnTo>
                    <a:pt x="248" y="182"/>
                  </a:lnTo>
                  <a:lnTo>
                    <a:pt x="248" y="177"/>
                  </a:lnTo>
                  <a:lnTo>
                    <a:pt x="261" y="160"/>
                  </a:lnTo>
                  <a:lnTo>
                    <a:pt x="261" y="155"/>
                  </a:lnTo>
                  <a:lnTo>
                    <a:pt x="266" y="146"/>
                  </a:lnTo>
                  <a:lnTo>
                    <a:pt x="266" y="142"/>
                  </a:lnTo>
                  <a:lnTo>
                    <a:pt x="270" y="133"/>
                  </a:lnTo>
                  <a:lnTo>
                    <a:pt x="275" y="115"/>
                  </a:lnTo>
                  <a:lnTo>
                    <a:pt x="275" y="97"/>
                  </a:lnTo>
                  <a:lnTo>
                    <a:pt x="279" y="89"/>
                  </a:lnTo>
                  <a:lnTo>
                    <a:pt x="279" y="84"/>
                  </a:lnTo>
                  <a:lnTo>
                    <a:pt x="279" y="80"/>
                  </a:lnTo>
                  <a:lnTo>
                    <a:pt x="275" y="80"/>
                  </a:lnTo>
                  <a:lnTo>
                    <a:pt x="270" y="80"/>
                  </a:lnTo>
                  <a:lnTo>
                    <a:pt x="266" y="111"/>
                  </a:lnTo>
                  <a:lnTo>
                    <a:pt x="261" y="128"/>
                  </a:lnTo>
                  <a:lnTo>
                    <a:pt x="261" y="137"/>
                  </a:lnTo>
                  <a:lnTo>
                    <a:pt x="257" y="142"/>
                  </a:lnTo>
                  <a:lnTo>
                    <a:pt x="253" y="151"/>
                  </a:lnTo>
                  <a:lnTo>
                    <a:pt x="248" y="155"/>
                  </a:lnTo>
                  <a:lnTo>
                    <a:pt x="244" y="168"/>
                  </a:lnTo>
                  <a:lnTo>
                    <a:pt x="239" y="173"/>
                  </a:lnTo>
                  <a:lnTo>
                    <a:pt x="239" y="177"/>
                  </a:lnTo>
                  <a:lnTo>
                    <a:pt x="235" y="177"/>
                  </a:lnTo>
                  <a:lnTo>
                    <a:pt x="230" y="177"/>
                  </a:lnTo>
                  <a:lnTo>
                    <a:pt x="226" y="191"/>
                  </a:lnTo>
                  <a:lnTo>
                    <a:pt x="213" y="199"/>
                  </a:lnTo>
                  <a:lnTo>
                    <a:pt x="213" y="208"/>
                  </a:lnTo>
                  <a:lnTo>
                    <a:pt x="204" y="213"/>
                  </a:lnTo>
                  <a:lnTo>
                    <a:pt x="204" y="217"/>
                  </a:lnTo>
                  <a:lnTo>
                    <a:pt x="199" y="222"/>
                  </a:lnTo>
                  <a:lnTo>
                    <a:pt x="199" y="226"/>
                  </a:lnTo>
                  <a:lnTo>
                    <a:pt x="195" y="235"/>
                  </a:lnTo>
                  <a:lnTo>
                    <a:pt x="195" y="248"/>
                  </a:lnTo>
                  <a:lnTo>
                    <a:pt x="195" y="266"/>
                  </a:lnTo>
                  <a:lnTo>
                    <a:pt x="190" y="271"/>
                  </a:lnTo>
                  <a:lnTo>
                    <a:pt x="186" y="275"/>
                  </a:lnTo>
                  <a:lnTo>
                    <a:pt x="186" y="279"/>
                  </a:lnTo>
                  <a:lnTo>
                    <a:pt x="182" y="284"/>
                  </a:lnTo>
                  <a:lnTo>
                    <a:pt x="177" y="284"/>
                  </a:lnTo>
                  <a:lnTo>
                    <a:pt x="168" y="284"/>
                  </a:lnTo>
                  <a:lnTo>
                    <a:pt x="164" y="284"/>
                  </a:lnTo>
                  <a:lnTo>
                    <a:pt x="155" y="284"/>
                  </a:lnTo>
                  <a:lnTo>
                    <a:pt x="146" y="288"/>
                  </a:lnTo>
                  <a:lnTo>
                    <a:pt x="142" y="288"/>
                  </a:lnTo>
                  <a:lnTo>
                    <a:pt x="137" y="293"/>
                  </a:lnTo>
                  <a:lnTo>
                    <a:pt x="133" y="288"/>
                  </a:lnTo>
                  <a:lnTo>
                    <a:pt x="128" y="288"/>
                  </a:lnTo>
                  <a:lnTo>
                    <a:pt x="124" y="284"/>
                  </a:lnTo>
                  <a:lnTo>
                    <a:pt x="119" y="279"/>
                  </a:lnTo>
                  <a:lnTo>
                    <a:pt x="115" y="275"/>
                  </a:lnTo>
                  <a:lnTo>
                    <a:pt x="106" y="266"/>
                  </a:lnTo>
                  <a:lnTo>
                    <a:pt x="102" y="253"/>
                  </a:lnTo>
                  <a:lnTo>
                    <a:pt x="97" y="239"/>
                  </a:lnTo>
                  <a:lnTo>
                    <a:pt x="93" y="226"/>
                  </a:lnTo>
                  <a:lnTo>
                    <a:pt x="93" y="213"/>
                  </a:lnTo>
                  <a:lnTo>
                    <a:pt x="88" y="208"/>
                  </a:lnTo>
                  <a:lnTo>
                    <a:pt x="88" y="195"/>
                  </a:lnTo>
                  <a:lnTo>
                    <a:pt x="88" y="191"/>
                  </a:lnTo>
                  <a:lnTo>
                    <a:pt x="84" y="177"/>
                  </a:lnTo>
                  <a:lnTo>
                    <a:pt x="80" y="168"/>
                  </a:lnTo>
                  <a:lnTo>
                    <a:pt x="75" y="160"/>
                  </a:lnTo>
                  <a:lnTo>
                    <a:pt x="71" y="155"/>
                  </a:lnTo>
                  <a:lnTo>
                    <a:pt x="71" y="142"/>
                  </a:lnTo>
                  <a:lnTo>
                    <a:pt x="66" y="137"/>
                  </a:lnTo>
                  <a:lnTo>
                    <a:pt x="62" y="128"/>
                  </a:lnTo>
                  <a:lnTo>
                    <a:pt x="53" y="124"/>
                  </a:lnTo>
                  <a:lnTo>
                    <a:pt x="53" y="115"/>
                  </a:lnTo>
                  <a:lnTo>
                    <a:pt x="44" y="106"/>
                  </a:lnTo>
                  <a:lnTo>
                    <a:pt x="40" y="102"/>
                  </a:lnTo>
                  <a:lnTo>
                    <a:pt x="35" y="97"/>
                  </a:lnTo>
                  <a:lnTo>
                    <a:pt x="31" y="93"/>
                  </a:lnTo>
                  <a:lnTo>
                    <a:pt x="26" y="89"/>
                  </a:lnTo>
                  <a:lnTo>
                    <a:pt x="17" y="84"/>
                  </a:lnTo>
                  <a:lnTo>
                    <a:pt x="13" y="80"/>
                  </a:lnTo>
                  <a:lnTo>
                    <a:pt x="9" y="75"/>
                  </a:lnTo>
                  <a:lnTo>
                    <a:pt x="4" y="71"/>
                  </a:lnTo>
                  <a:lnTo>
                    <a:pt x="0" y="71"/>
                  </a:lnTo>
                  <a:lnTo>
                    <a:pt x="22" y="71"/>
                  </a:lnTo>
                  <a:lnTo>
                    <a:pt x="48" y="71"/>
                  </a:lnTo>
                  <a:lnTo>
                    <a:pt x="71" y="71"/>
                  </a:lnTo>
                  <a:lnTo>
                    <a:pt x="93" y="71"/>
                  </a:lnTo>
                  <a:lnTo>
                    <a:pt x="97" y="71"/>
                  </a:lnTo>
                  <a:lnTo>
                    <a:pt x="106" y="71"/>
                  </a:lnTo>
                  <a:lnTo>
                    <a:pt x="106" y="66"/>
                  </a:lnTo>
                  <a:lnTo>
                    <a:pt x="111" y="62"/>
                  </a:lnTo>
                  <a:lnTo>
                    <a:pt x="119" y="57"/>
                  </a:lnTo>
                  <a:lnTo>
                    <a:pt x="124" y="57"/>
                  </a:lnTo>
                  <a:lnTo>
                    <a:pt x="124" y="62"/>
                  </a:lnTo>
                  <a:lnTo>
                    <a:pt x="124" y="71"/>
                  </a:lnTo>
                  <a:lnTo>
                    <a:pt x="124" y="89"/>
                  </a:lnTo>
                  <a:lnTo>
                    <a:pt x="124" y="106"/>
                  </a:lnTo>
                  <a:lnTo>
                    <a:pt x="124" y="124"/>
                  </a:lnTo>
                  <a:lnTo>
                    <a:pt x="124" y="133"/>
                  </a:lnTo>
                  <a:lnTo>
                    <a:pt x="124" y="146"/>
                  </a:lnTo>
                  <a:lnTo>
                    <a:pt x="124" y="155"/>
                  </a:lnTo>
                  <a:lnTo>
                    <a:pt x="124" y="160"/>
                  </a:lnTo>
                  <a:lnTo>
                    <a:pt x="124" y="173"/>
                  </a:lnTo>
                  <a:lnTo>
                    <a:pt x="128" y="177"/>
                  </a:lnTo>
                  <a:lnTo>
                    <a:pt x="133" y="195"/>
                  </a:lnTo>
                  <a:lnTo>
                    <a:pt x="137" y="204"/>
                  </a:lnTo>
                  <a:lnTo>
                    <a:pt x="142" y="213"/>
                  </a:lnTo>
                  <a:lnTo>
                    <a:pt x="142" y="217"/>
                  </a:lnTo>
                  <a:lnTo>
                    <a:pt x="146" y="222"/>
                  </a:lnTo>
                  <a:lnTo>
                    <a:pt x="151" y="226"/>
                  </a:lnTo>
                  <a:lnTo>
                    <a:pt x="151" y="231"/>
                  </a:lnTo>
                  <a:lnTo>
                    <a:pt x="155" y="239"/>
                  </a:lnTo>
                  <a:lnTo>
                    <a:pt x="159" y="239"/>
                  </a:lnTo>
                  <a:lnTo>
                    <a:pt x="159" y="244"/>
                  </a:lnTo>
                  <a:lnTo>
                    <a:pt x="159" y="239"/>
                  </a:lnTo>
                  <a:lnTo>
                    <a:pt x="159" y="235"/>
                  </a:lnTo>
                  <a:lnTo>
                    <a:pt x="159" y="231"/>
                  </a:lnTo>
                  <a:lnTo>
                    <a:pt x="159" y="226"/>
                  </a:lnTo>
                  <a:lnTo>
                    <a:pt x="159" y="217"/>
                  </a:lnTo>
                  <a:lnTo>
                    <a:pt x="159" y="213"/>
                  </a:lnTo>
                  <a:lnTo>
                    <a:pt x="164" y="195"/>
                  </a:lnTo>
                  <a:lnTo>
                    <a:pt x="164" y="186"/>
                  </a:lnTo>
                  <a:lnTo>
                    <a:pt x="173" y="160"/>
                  </a:lnTo>
                  <a:lnTo>
                    <a:pt x="177" y="146"/>
                  </a:lnTo>
                  <a:lnTo>
                    <a:pt x="177" y="133"/>
                  </a:lnTo>
                  <a:lnTo>
                    <a:pt x="177" y="115"/>
                  </a:lnTo>
                  <a:lnTo>
                    <a:pt x="177" y="111"/>
                  </a:lnTo>
                  <a:lnTo>
                    <a:pt x="182" y="106"/>
                  </a:lnTo>
                  <a:lnTo>
                    <a:pt x="182" y="97"/>
                  </a:lnTo>
                  <a:lnTo>
                    <a:pt x="186" y="89"/>
                  </a:lnTo>
                  <a:lnTo>
                    <a:pt x="190" y="80"/>
                  </a:lnTo>
                  <a:lnTo>
                    <a:pt x="195" y="71"/>
                  </a:lnTo>
                  <a:lnTo>
                    <a:pt x="199" y="62"/>
                  </a:lnTo>
                  <a:lnTo>
                    <a:pt x="199" y="57"/>
                  </a:lnTo>
                  <a:lnTo>
                    <a:pt x="204" y="53"/>
                  </a:lnTo>
                  <a:lnTo>
                    <a:pt x="199" y="53"/>
                  </a:lnTo>
                  <a:lnTo>
                    <a:pt x="199" y="44"/>
                  </a:lnTo>
                  <a:lnTo>
                    <a:pt x="199" y="35"/>
                  </a:lnTo>
                  <a:lnTo>
                    <a:pt x="199" y="31"/>
                  </a:lnTo>
                  <a:lnTo>
                    <a:pt x="199" y="26"/>
                  </a:lnTo>
                  <a:lnTo>
                    <a:pt x="204" y="17"/>
                  </a:lnTo>
                  <a:lnTo>
                    <a:pt x="208" y="17"/>
                  </a:lnTo>
                  <a:lnTo>
                    <a:pt x="213" y="9"/>
                  </a:lnTo>
                  <a:lnTo>
                    <a:pt x="213" y="4"/>
                  </a:lnTo>
                  <a:lnTo>
                    <a:pt x="217" y="0"/>
                  </a:lnTo>
                  <a:lnTo>
                    <a:pt x="213"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68" name="Google Shape;568;p35"/>
            <p:cNvSpPr/>
            <p:nvPr/>
          </p:nvSpPr>
          <p:spPr>
            <a:xfrm>
              <a:off x="2745" y="3725"/>
              <a:ext cx="164" cy="80"/>
            </a:xfrm>
            <a:custGeom>
              <a:avLst/>
              <a:gdLst/>
              <a:ahLst/>
              <a:cxnLst/>
              <a:rect l="l" t="t" r="r" b="b"/>
              <a:pathLst>
                <a:path w="164" h="80" extrusionOk="0">
                  <a:moveTo>
                    <a:pt x="151" y="71"/>
                  </a:moveTo>
                  <a:lnTo>
                    <a:pt x="151" y="71"/>
                  </a:lnTo>
                  <a:lnTo>
                    <a:pt x="151" y="62"/>
                  </a:lnTo>
                  <a:lnTo>
                    <a:pt x="156" y="58"/>
                  </a:lnTo>
                  <a:lnTo>
                    <a:pt x="160" y="53"/>
                  </a:lnTo>
                  <a:lnTo>
                    <a:pt x="160" y="49"/>
                  </a:lnTo>
                  <a:lnTo>
                    <a:pt x="164" y="44"/>
                  </a:lnTo>
                  <a:lnTo>
                    <a:pt x="160" y="44"/>
                  </a:lnTo>
                  <a:lnTo>
                    <a:pt x="160" y="40"/>
                  </a:lnTo>
                  <a:lnTo>
                    <a:pt x="151" y="35"/>
                  </a:lnTo>
                  <a:lnTo>
                    <a:pt x="142" y="26"/>
                  </a:lnTo>
                  <a:lnTo>
                    <a:pt x="133" y="26"/>
                  </a:lnTo>
                  <a:lnTo>
                    <a:pt x="129" y="26"/>
                  </a:lnTo>
                  <a:lnTo>
                    <a:pt x="125" y="22"/>
                  </a:lnTo>
                  <a:lnTo>
                    <a:pt x="120" y="22"/>
                  </a:lnTo>
                  <a:lnTo>
                    <a:pt x="116" y="22"/>
                  </a:lnTo>
                  <a:lnTo>
                    <a:pt x="116" y="26"/>
                  </a:lnTo>
                  <a:lnTo>
                    <a:pt x="111" y="26"/>
                  </a:lnTo>
                  <a:lnTo>
                    <a:pt x="107" y="26"/>
                  </a:lnTo>
                  <a:lnTo>
                    <a:pt x="102" y="26"/>
                  </a:lnTo>
                  <a:lnTo>
                    <a:pt x="98" y="26"/>
                  </a:lnTo>
                  <a:lnTo>
                    <a:pt x="93" y="26"/>
                  </a:lnTo>
                  <a:lnTo>
                    <a:pt x="89" y="26"/>
                  </a:lnTo>
                  <a:lnTo>
                    <a:pt x="85" y="22"/>
                  </a:lnTo>
                  <a:lnTo>
                    <a:pt x="80" y="22"/>
                  </a:lnTo>
                  <a:lnTo>
                    <a:pt x="76" y="13"/>
                  </a:lnTo>
                  <a:lnTo>
                    <a:pt x="67" y="9"/>
                  </a:lnTo>
                  <a:lnTo>
                    <a:pt x="62" y="9"/>
                  </a:lnTo>
                  <a:lnTo>
                    <a:pt x="58" y="9"/>
                  </a:lnTo>
                  <a:lnTo>
                    <a:pt x="54" y="4"/>
                  </a:lnTo>
                  <a:lnTo>
                    <a:pt x="49" y="4"/>
                  </a:lnTo>
                  <a:lnTo>
                    <a:pt x="45" y="0"/>
                  </a:lnTo>
                  <a:lnTo>
                    <a:pt x="40" y="0"/>
                  </a:lnTo>
                  <a:lnTo>
                    <a:pt x="36" y="0"/>
                  </a:lnTo>
                  <a:lnTo>
                    <a:pt x="31" y="0"/>
                  </a:lnTo>
                  <a:lnTo>
                    <a:pt x="22" y="0"/>
                  </a:lnTo>
                  <a:lnTo>
                    <a:pt x="14" y="0"/>
                  </a:lnTo>
                  <a:lnTo>
                    <a:pt x="9" y="4"/>
                  </a:lnTo>
                  <a:lnTo>
                    <a:pt x="9" y="9"/>
                  </a:lnTo>
                  <a:lnTo>
                    <a:pt x="5" y="9"/>
                  </a:lnTo>
                  <a:lnTo>
                    <a:pt x="0" y="9"/>
                  </a:lnTo>
                  <a:lnTo>
                    <a:pt x="0" y="13"/>
                  </a:lnTo>
                  <a:lnTo>
                    <a:pt x="0" y="18"/>
                  </a:lnTo>
                  <a:lnTo>
                    <a:pt x="0" y="22"/>
                  </a:lnTo>
                  <a:lnTo>
                    <a:pt x="5" y="26"/>
                  </a:lnTo>
                  <a:lnTo>
                    <a:pt x="9" y="26"/>
                  </a:lnTo>
                  <a:lnTo>
                    <a:pt x="14" y="31"/>
                  </a:lnTo>
                  <a:lnTo>
                    <a:pt x="18" y="31"/>
                  </a:lnTo>
                  <a:lnTo>
                    <a:pt x="27" y="35"/>
                  </a:lnTo>
                  <a:lnTo>
                    <a:pt x="36" y="35"/>
                  </a:lnTo>
                  <a:lnTo>
                    <a:pt x="45" y="35"/>
                  </a:lnTo>
                  <a:lnTo>
                    <a:pt x="45" y="40"/>
                  </a:lnTo>
                  <a:lnTo>
                    <a:pt x="54" y="40"/>
                  </a:lnTo>
                  <a:lnTo>
                    <a:pt x="58" y="44"/>
                  </a:lnTo>
                  <a:lnTo>
                    <a:pt x="62" y="44"/>
                  </a:lnTo>
                  <a:lnTo>
                    <a:pt x="67" y="49"/>
                  </a:lnTo>
                  <a:lnTo>
                    <a:pt x="71" y="53"/>
                  </a:lnTo>
                  <a:lnTo>
                    <a:pt x="76" y="58"/>
                  </a:lnTo>
                  <a:lnTo>
                    <a:pt x="80" y="62"/>
                  </a:lnTo>
                  <a:lnTo>
                    <a:pt x="85" y="66"/>
                  </a:lnTo>
                  <a:lnTo>
                    <a:pt x="89" y="71"/>
                  </a:lnTo>
                  <a:lnTo>
                    <a:pt x="93" y="75"/>
                  </a:lnTo>
                  <a:lnTo>
                    <a:pt x="93" y="80"/>
                  </a:lnTo>
                  <a:lnTo>
                    <a:pt x="98" y="80"/>
                  </a:lnTo>
                  <a:lnTo>
                    <a:pt x="98" y="71"/>
                  </a:lnTo>
                  <a:lnTo>
                    <a:pt x="98" y="66"/>
                  </a:lnTo>
                  <a:lnTo>
                    <a:pt x="93" y="62"/>
                  </a:lnTo>
                  <a:lnTo>
                    <a:pt x="89" y="58"/>
                  </a:lnTo>
                  <a:lnTo>
                    <a:pt x="85" y="53"/>
                  </a:lnTo>
                  <a:lnTo>
                    <a:pt x="80" y="49"/>
                  </a:lnTo>
                  <a:lnTo>
                    <a:pt x="80" y="44"/>
                  </a:lnTo>
                  <a:lnTo>
                    <a:pt x="76" y="44"/>
                  </a:lnTo>
                  <a:lnTo>
                    <a:pt x="71" y="44"/>
                  </a:lnTo>
                  <a:lnTo>
                    <a:pt x="67" y="40"/>
                  </a:lnTo>
                  <a:lnTo>
                    <a:pt x="62" y="35"/>
                  </a:lnTo>
                  <a:lnTo>
                    <a:pt x="58" y="35"/>
                  </a:lnTo>
                  <a:lnTo>
                    <a:pt x="49" y="31"/>
                  </a:lnTo>
                  <a:lnTo>
                    <a:pt x="45" y="31"/>
                  </a:lnTo>
                  <a:lnTo>
                    <a:pt x="40" y="26"/>
                  </a:lnTo>
                  <a:lnTo>
                    <a:pt x="31" y="26"/>
                  </a:lnTo>
                  <a:lnTo>
                    <a:pt x="27" y="26"/>
                  </a:lnTo>
                  <a:lnTo>
                    <a:pt x="22" y="26"/>
                  </a:lnTo>
                  <a:lnTo>
                    <a:pt x="18" y="26"/>
                  </a:lnTo>
                  <a:lnTo>
                    <a:pt x="14" y="26"/>
                  </a:lnTo>
                  <a:lnTo>
                    <a:pt x="9" y="22"/>
                  </a:lnTo>
                  <a:lnTo>
                    <a:pt x="9" y="18"/>
                  </a:lnTo>
                  <a:lnTo>
                    <a:pt x="9" y="13"/>
                  </a:lnTo>
                  <a:lnTo>
                    <a:pt x="9" y="9"/>
                  </a:lnTo>
                  <a:lnTo>
                    <a:pt x="14" y="9"/>
                  </a:lnTo>
                  <a:lnTo>
                    <a:pt x="18" y="9"/>
                  </a:lnTo>
                  <a:lnTo>
                    <a:pt x="27" y="9"/>
                  </a:lnTo>
                  <a:lnTo>
                    <a:pt x="31" y="9"/>
                  </a:lnTo>
                  <a:lnTo>
                    <a:pt x="36" y="9"/>
                  </a:lnTo>
                  <a:lnTo>
                    <a:pt x="40" y="9"/>
                  </a:lnTo>
                  <a:lnTo>
                    <a:pt x="45" y="9"/>
                  </a:lnTo>
                  <a:lnTo>
                    <a:pt x="49" y="9"/>
                  </a:lnTo>
                  <a:lnTo>
                    <a:pt x="54" y="9"/>
                  </a:lnTo>
                  <a:lnTo>
                    <a:pt x="62" y="13"/>
                  </a:lnTo>
                  <a:lnTo>
                    <a:pt x="62" y="18"/>
                  </a:lnTo>
                  <a:lnTo>
                    <a:pt x="71" y="22"/>
                  </a:lnTo>
                  <a:lnTo>
                    <a:pt x="80" y="26"/>
                  </a:lnTo>
                  <a:lnTo>
                    <a:pt x="85" y="26"/>
                  </a:lnTo>
                  <a:lnTo>
                    <a:pt x="89" y="31"/>
                  </a:lnTo>
                  <a:lnTo>
                    <a:pt x="93" y="31"/>
                  </a:lnTo>
                  <a:lnTo>
                    <a:pt x="98" y="31"/>
                  </a:lnTo>
                  <a:lnTo>
                    <a:pt x="98" y="35"/>
                  </a:lnTo>
                  <a:lnTo>
                    <a:pt x="102" y="35"/>
                  </a:lnTo>
                  <a:lnTo>
                    <a:pt x="107" y="35"/>
                  </a:lnTo>
                  <a:lnTo>
                    <a:pt x="107" y="31"/>
                  </a:lnTo>
                  <a:lnTo>
                    <a:pt x="111" y="31"/>
                  </a:lnTo>
                  <a:lnTo>
                    <a:pt x="116" y="26"/>
                  </a:lnTo>
                  <a:lnTo>
                    <a:pt x="120" y="26"/>
                  </a:lnTo>
                  <a:lnTo>
                    <a:pt x="125" y="26"/>
                  </a:lnTo>
                  <a:lnTo>
                    <a:pt x="129" y="26"/>
                  </a:lnTo>
                  <a:lnTo>
                    <a:pt x="133" y="31"/>
                  </a:lnTo>
                  <a:lnTo>
                    <a:pt x="138" y="35"/>
                  </a:lnTo>
                  <a:lnTo>
                    <a:pt x="147" y="35"/>
                  </a:lnTo>
                  <a:lnTo>
                    <a:pt x="151" y="40"/>
                  </a:lnTo>
                  <a:lnTo>
                    <a:pt x="160" y="44"/>
                  </a:lnTo>
                  <a:lnTo>
                    <a:pt x="156" y="44"/>
                  </a:lnTo>
                  <a:lnTo>
                    <a:pt x="151" y="49"/>
                  </a:lnTo>
                  <a:lnTo>
                    <a:pt x="151" y="53"/>
                  </a:lnTo>
                  <a:lnTo>
                    <a:pt x="151" y="58"/>
                  </a:lnTo>
                  <a:lnTo>
                    <a:pt x="151" y="62"/>
                  </a:lnTo>
                  <a:lnTo>
                    <a:pt x="151" y="71"/>
                  </a:lnTo>
                  <a:lnTo>
                    <a:pt x="151" y="75"/>
                  </a:lnTo>
                  <a:lnTo>
                    <a:pt x="151" y="71"/>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69" name="Google Shape;569;p35"/>
            <p:cNvSpPr/>
            <p:nvPr/>
          </p:nvSpPr>
          <p:spPr>
            <a:xfrm>
              <a:off x="3300" y="3858"/>
              <a:ext cx="204" cy="89"/>
            </a:xfrm>
            <a:custGeom>
              <a:avLst/>
              <a:gdLst/>
              <a:ahLst/>
              <a:cxnLst/>
              <a:rect l="l" t="t" r="r" b="b"/>
              <a:pathLst>
                <a:path w="204" h="89" extrusionOk="0">
                  <a:moveTo>
                    <a:pt x="62" y="0"/>
                  </a:moveTo>
                  <a:lnTo>
                    <a:pt x="62" y="0"/>
                  </a:lnTo>
                  <a:lnTo>
                    <a:pt x="62" y="4"/>
                  </a:lnTo>
                  <a:lnTo>
                    <a:pt x="62" y="9"/>
                  </a:lnTo>
                  <a:lnTo>
                    <a:pt x="62" y="13"/>
                  </a:lnTo>
                  <a:lnTo>
                    <a:pt x="66" y="13"/>
                  </a:lnTo>
                  <a:lnTo>
                    <a:pt x="71" y="18"/>
                  </a:lnTo>
                  <a:lnTo>
                    <a:pt x="75" y="18"/>
                  </a:lnTo>
                  <a:lnTo>
                    <a:pt x="84" y="18"/>
                  </a:lnTo>
                  <a:lnTo>
                    <a:pt x="93" y="18"/>
                  </a:lnTo>
                  <a:lnTo>
                    <a:pt x="102" y="13"/>
                  </a:lnTo>
                  <a:lnTo>
                    <a:pt x="111" y="13"/>
                  </a:lnTo>
                  <a:lnTo>
                    <a:pt x="120" y="13"/>
                  </a:lnTo>
                  <a:lnTo>
                    <a:pt x="124" y="13"/>
                  </a:lnTo>
                  <a:lnTo>
                    <a:pt x="133" y="13"/>
                  </a:lnTo>
                  <a:lnTo>
                    <a:pt x="146" y="18"/>
                  </a:lnTo>
                  <a:lnTo>
                    <a:pt x="155" y="18"/>
                  </a:lnTo>
                  <a:lnTo>
                    <a:pt x="160" y="18"/>
                  </a:lnTo>
                  <a:lnTo>
                    <a:pt x="169" y="22"/>
                  </a:lnTo>
                  <a:lnTo>
                    <a:pt x="173" y="27"/>
                  </a:lnTo>
                  <a:lnTo>
                    <a:pt x="177" y="31"/>
                  </a:lnTo>
                  <a:lnTo>
                    <a:pt x="186" y="36"/>
                  </a:lnTo>
                  <a:lnTo>
                    <a:pt x="191" y="40"/>
                  </a:lnTo>
                  <a:lnTo>
                    <a:pt x="191" y="44"/>
                  </a:lnTo>
                  <a:lnTo>
                    <a:pt x="195" y="49"/>
                  </a:lnTo>
                  <a:lnTo>
                    <a:pt x="195" y="53"/>
                  </a:lnTo>
                  <a:lnTo>
                    <a:pt x="195" y="58"/>
                  </a:lnTo>
                  <a:lnTo>
                    <a:pt x="195" y="62"/>
                  </a:lnTo>
                  <a:lnTo>
                    <a:pt x="195" y="67"/>
                  </a:lnTo>
                  <a:lnTo>
                    <a:pt x="200" y="62"/>
                  </a:lnTo>
                  <a:lnTo>
                    <a:pt x="204" y="62"/>
                  </a:lnTo>
                  <a:lnTo>
                    <a:pt x="204" y="58"/>
                  </a:lnTo>
                  <a:lnTo>
                    <a:pt x="195" y="53"/>
                  </a:lnTo>
                  <a:lnTo>
                    <a:pt x="191" y="53"/>
                  </a:lnTo>
                  <a:lnTo>
                    <a:pt x="186" y="49"/>
                  </a:lnTo>
                  <a:lnTo>
                    <a:pt x="177" y="44"/>
                  </a:lnTo>
                  <a:lnTo>
                    <a:pt x="173" y="44"/>
                  </a:lnTo>
                  <a:lnTo>
                    <a:pt x="160" y="40"/>
                  </a:lnTo>
                  <a:lnTo>
                    <a:pt x="142" y="40"/>
                  </a:lnTo>
                  <a:lnTo>
                    <a:pt x="137" y="36"/>
                  </a:lnTo>
                  <a:lnTo>
                    <a:pt x="124" y="36"/>
                  </a:lnTo>
                  <a:lnTo>
                    <a:pt x="120" y="40"/>
                  </a:lnTo>
                  <a:lnTo>
                    <a:pt x="106" y="40"/>
                  </a:lnTo>
                  <a:lnTo>
                    <a:pt x="98" y="40"/>
                  </a:lnTo>
                  <a:lnTo>
                    <a:pt x="89" y="44"/>
                  </a:lnTo>
                  <a:lnTo>
                    <a:pt x="75" y="44"/>
                  </a:lnTo>
                  <a:lnTo>
                    <a:pt x="66" y="49"/>
                  </a:lnTo>
                  <a:lnTo>
                    <a:pt x="53" y="53"/>
                  </a:lnTo>
                  <a:lnTo>
                    <a:pt x="49" y="53"/>
                  </a:lnTo>
                  <a:lnTo>
                    <a:pt x="35" y="62"/>
                  </a:lnTo>
                  <a:lnTo>
                    <a:pt x="31" y="67"/>
                  </a:lnTo>
                  <a:lnTo>
                    <a:pt x="27" y="71"/>
                  </a:lnTo>
                  <a:lnTo>
                    <a:pt x="22" y="71"/>
                  </a:lnTo>
                  <a:lnTo>
                    <a:pt x="18" y="75"/>
                  </a:lnTo>
                  <a:lnTo>
                    <a:pt x="13" y="75"/>
                  </a:lnTo>
                  <a:lnTo>
                    <a:pt x="9" y="80"/>
                  </a:lnTo>
                  <a:lnTo>
                    <a:pt x="4" y="80"/>
                  </a:lnTo>
                  <a:lnTo>
                    <a:pt x="9" y="84"/>
                  </a:lnTo>
                  <a:lnTo>
                    <a:pt x="13" y="84"/>
                  </a:lnTo>
                  <a:lnTo>
                    <a:pt x="13" y="75"/>
                  </a:lnTo>
                  <a:lnTo>
                    <a:pt x="9" y="67"/>
                  </a:lnTo>
                  <a:lnTo>
                    <a:pt x="9" y="62"/>
                  </a:lnTo>
                  <a:lnTo>
                    <a:pt x="9" y="53"/>
                  </a:lnTo>
                  <a:lnTo>
                    <a:pt x="13" y="49"/>
                  </a:lnTo>
                  <a:lnTo>
                    <a:pt x="13" y="44"/>
                  </a:lnTo>
                  <a:lnTo>
                    <a:pt x="18" y="44"/>
                  </a:lnTo>
                  <a:lnTo>
                    <a:pt x="22" y="40"/>
                  </a:lnTo>
                  <a:lnTo>
                    <a:pt x="22" y="36"/>
                  </a:lnTo>
                  <a:lnTo>
                    <a:pt x="22" y="31"/>
                  </a:lnTo>
                  <a:lnTo>
                    <a:pt x="22" y="18"/>
                  </a:lnTo>
                  <a:lnTo>
                    <a:pt x="18" y="18"/>
                  </a:lnTo>
                  <a:lnTo>
                    <a:pt x="13" y="18"/>
                  </a:lnTo>
                  <a:lnTo>
                    <a:pt x="13" y="22"/>
                  </a:lnTo>
                  <a:lnTo>
                    <a:pt x="13" y="27"/>
                  </a:lnTo>
                  <a:lnTo>
                    <a:pt x="13" y="36"/>
                  </a:lnTo>
                  <a:lnTo>
                    <a:pt x="9" y="36"/>
                  </a:lnTo>
                  <a:lnTo>
                    <a:pt x="4" y="40"/>
                  </a:lnTo>
                  <a:lnTo>
                    <a:pt x="0" y="40"/>
                  </a:lnTo>
                  <a:lnTo>
                    <a:pt x="0" y="44"/>
                  </a:lnTo>
                  <a:lnTo>
                    <a:pt x="0" y="49"/>
                  </a:lnTo>
                  <a:lnTo>
                    <a:pt x="0" y="53"/>
                  </a:lnTo>
                  <a:lnTo>
                    <a:pt x="0" y="62"/>
                  </a:lnTo>
                  <a:lnTo>
                    <a:pt x="0" y="71"/>
                  </a:lnTo>
                  <a:lnTo>
                    <a:pt x="0" y="84"/>
                  </a:lnTo>
                  <a:lnTo>
                    <a:pt x="0" y="89"/>
                  </a:lnTo>
                  <a:lnTo>
                    <a:pt x="4" y="89"/>
                  </a:lnTo>
                  <a:lnTo>
                    <a:pt x="9" y="89"/>
                  </a:lnTo>
                  <a:lnTo>
                    <a:pt x="13" y="89"/>
                  </a:lnTo>
                  <a:lnTo>
                    <a:pt x="18" y="89"/>
                  </a:lnTo>
                  <a:lnTo>
                    <a:pt x="22" y="89"/>
                  </a:lnTo>
                  <a:lnTo>
                    <a:pt x="27" y="84"/>
                  </a:lnTo>
                  <a:lnTo>
                    <a:pt x="31" y="84"/>
                  </a:lnTo>
                  <a:lnTo>
                    <a:pt x="35" y="80"/>
                  </a:lnTo>
                  <a:lnTo>
                    <a:pt x="35" y="71"/>
                  </a:lnTo>
                  <a:lnTo>
                    <a:pt x="44" y="71"/>
                  </a:lnTo>
                  <a:lnTo>
                    <a:pt x="53" y="67"/>
                  </a:lnTo>
                  <a:lnTo>
                    <a:pt x="62" y="58"/>
                  </a:lnTo>
                  <a:lnTo>
                    <a:pt x="71" y="53"/>
                  </a:lnTo>
                  <a:lnTo>
                    <a:pt x="80" y="53"/>
                  </a:lnTo>
                  <a:lnTo>
                    <a:pt x="89" y="53"/>
                  </a:lnTo>
                  <a:lnTo>
                    <a:pt x="98" y="53"/>
                  </a:lnTo>
                  <a:lnTo>
                    <a:pt x="111" y="49"/>
                  </a:lnTo>
                  <a:lnTo>
                    <a:pt x="124" y="49"/>
                  </a:lnTo>
                  <a:lnTo>
                    <a:pt x="133" y="44"/>
                  </a:lnTo>
                  <a:lnTo>
                    <a:pt x="142" y="44"/>
                  </a:lnTo>
                  <a:lnTo>
                    <a:pt x="151" y="49"/>
                  </a:lnTo>
                  <a:lnTo>
                    <a:pt x="160" y="49"/>
                  </a:lnTo>
                  <a:lnTo>
                    <a:pt x="164" y="49"/>
                  </a:lnTo>
                  <a:lnTo>
                    <a:pt x="169" y="53"/>
                  </a:lnTo>
                  <a:lnTo>
                    <a:pt x="177" y="53"/>
                  </a:lnTo>
                  <a:lnTo>
                    <a:pt x="182" y="53"/>
                  </a:lnTo>
                  <a:lnTo>
                    <a:pt x="186" y="53"/>
                  </a:lnTo>
                  <a:lnTo>
                    <a:pt x="195" y="58"/>
                  </a:lnTo>
                  <a:lnTo>
                    <a:pt x="195" y="67"/>
                  </a:lnTo>
                  <a:lnTo>
                    <a:pt x="200" y="67"/>
                  </a:lnTo>
                  <a:lnTo>
                    <a:pt x="204" y="67"/>
                  </a:lnTo>
                  <a:lnTo>
                    <a:pt x="204" y="62"/>
                  </a:lnTo>
                  <a:lnTo>
                    <a:pt x="204" y="58"/>
                  </a:lnTo>
                  <a:lnTo>
                    <a:pt x="204" y="53"/>
                  </a:lnTo>
                  <a:lnTo>
                    <a:pt x="200" y="49"/>
                  </a:lnTo>
                  <a:lnTo>
                    <a:pt x="200" y="44"/>
                  </a:lnTo>
                  <a:lnTo>
                    <a:pt x="195" y="40"/>
                  </a:lnTo>
                  <a:lnTo>
                    <a:pt x="195" y="36"/>
                  </a:lnTo>
                  <a:lnTo>
                    <a:pt x="191" y="31"/>
                  </a:lnTo>
                  <a:lnTo>
                    <a:pt x="186" y="27"/>
                  </a:lnTo>
                  <a:lnTo>
                    <a:pt x="177" y="18"/>
                  </a:lnTo>
                  <a:lnTo>
                    <a:pt x="173" y="18"/>
                  </a:lnTo>
                  <a:lnTo>
                    <a:pt x="164" y="13"/>
                  </a:lnTo>
                  <a:lnTo>
                    <a:pt x="160" y="13"/>
                  </a:lnTo>
                  <a:lnTo>
                    <a:pt x="151" y="9"/>
                  </a:lnTo>
                  <a:lnTo>
                    <a:pt x="142" y="9"/>
                  </a:lnTo>
                  <a:lnTo>
                    <a:pt x="133" y="4"/>
                  </a:lnTo>
                  <a:lnTo>
                    <a:pt x="124" y="4"/>
                  </a:lnTo>
                  <a:lnTo>
                    <a:pt x="120" y="4"/>
                  </a:lnTo>
                  <a:lnTo>
                    <a:pt x="106" y="4"/>
                  </a:lnTo>
                  <a:lnTo>
                    <a:pt x="102" y="4"/>
                  </a:lnTo>
                  <a:lnTo>
                    <a:pt x="93" y="9"/>
                  </a:lnTo>
                  <a:lnTo>
                    <a:pt x="84" y="9"/>
                  </a:lnTo>
                  <a:lnTo>
                    <a:pt x="80" y="13"/>
                  </a:lnTo>
                  <a:lnTo>
                    <a:pt x="75" y="13"/>
                  </a:lnTo>
                  <a:lnTo>
                    <a:pt x="71" y="9"/>
                  </a:lnTo>
                  <a:lnTo>
                    <a:pt x="66" y="9"/>
                  </a:lnTo>
                  <a:lnTo>
                    <a:pt x="66" y="4"/>
                  </a:lnTo>
                  <a:lnTo>
                    <a:pt x="62"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70" name="Google Shape;570;p35"/>
            <p:cNvSpPr/>
            <p:nvPr/>
          </p:nvSpPr>
          <p:spPr>
            <a:xfrm>
              <a:off x="2665" y="3707"/>
              <a:ext cx="36" cy="36"/>
            </a:xfrm>
            <a:custGeom>
              <a:avLst/>
              <a:gdLst/>
              <a:ahLst/>
              <a:cxnLst/>
              <a:rect l="l" t="t" r="r" b="b"/>
              <a:pathLst>
                <a:path w="36" h="36" extrusionOk="0">
                  <a:moveTo>
                    <a:pt x="36" y="0"/>
                  </a:moveTo>
                  <a:lnTo>
                    <a:pt x="36" y="0"/>
                  </a:lnTo>
                  <a:lnTo>
                    <a:pt x="36" y="5"/>
                  </a:lnTo>
                  <a:lnTo>
                    <a:pt x="31" y="5"/>
                  </a:lnTo>
                  <a:lnTo>
                    <a:pt x="31" y="9"/>
                  </a:lnTo>
                  <a:lnTo>
                    <a:pt x="27" y="13"/>
                  </a:lnTo>
                  <a:lnTo>
                    <a:pt x="27" y="22"/>
                  </a:lnTo>
                  <a:lnTo>
                    <a:pt x="23" y="27"/>
                  </a:lnTo>
                  <a:lnTo>
                    <a:pt x="18" y="27"/>
                  </a:lnTo>
                  <a:lnTo>
                    <a:pt x="14" y="27"/>
                  </a:lnTo>
                  <a:lnTo>
                    <a:pt x="9" y="27"/>
                  </a:lnTo>
                  <a:lnTo>
                    <a:pt x="5" y="27"/>
                  </a:lnTo>
                  <a:lnTo>
                    <a:pt x="0" y="27"/>
                  </a:lnTo>
                  <a:lnTo>
                    <a:pt x="0" y="31"/>
                  </a:lnTo>
                  <a:lnTo>
                    <a:pt x="5" y="31"/>
                  </a:lnTo>
                  <a:lnTo>
                    <a:pt x="9" y="31"/>
                  </a:lnTo>
                  <a:lnTo>
                    <a:pt x="14" y="36"/>
                  </a:lnTo>
                  <a:lnTo>
                    <a:pt x="18" y="36"/>
                  </a:lnTo>
                  <a:lnTo>
                    <a:pt x="23" y="36"/>
                  </a:lnTo>
                  <a:lnTo>
                    <a:pt x="23" y="31"/>
                  </a:lnTo>
                  <a:lnTo>
                    <a:pt x="27" y="27"/>
                  </a:lnTo>
                  <a:lnTo>
                    <a:pt x="31" y="18"/>
                  </a:lnTo>
                  <a:lnTo>
                    <a:pt x="36" y="13"/>
                  </a:lnTo>
                  <a:lnTo>
                    <a:pt x="36" y="5"/>
                  </a:lnTo>
                  <a:lnTo>
                    <a:pt x="36"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71" name="Google Shape;571;p35"/>
            <p:cNvSpPr/>
            <p:nvPr/>
          </p:nvSpPr>
          <p:spPr>
            <a:xfrm>
              <a:off x="2701" y="3636"/>
              <a:ext cx="27" cy="22"/>
            </a:xfrm>
            <a:custGeom>
              <a:avLst/>
              <a:gdLst/>
              <a:ahLst/>
              <a:cxnLst/>
              <a:rect l="l" t="t" r="r" b="b"/>
              <a:pathLst>
                <a:path w="27" h="22" extrusionOk="0">
                  <a:moveTo>
                    <a:pt x="22" y="18"/>
                  </a:moveTo>
                  <a:lnTo>
                    <a:pt x="22" y="18"/>
                  </a:lnTo>
                  <a:lnTo>
                    <a:pt x="22" y="13"/>
                  </a:lnTo>
                  <a:lnTo>
                    <a:pt x="22" y="9"/>
                  </a:lnTo>
                  <a:lnTo>
                    <a:pt x="27" y="9"/>
                  </a:lnTo>
                  <a:lnTo>
                    <a:pt x="27" y="4"/>
                  </a:lnTo>
                  <a:lnTo>
                    <a:pt x="22" y="4"/>
                  </a:lnTo>
                  <a:lnTo>
                    <a:pt x="22" y="0"/>
                  </a:lnTo>
                  <a:lnTo>
                    <a:pt x="18" y="0"/>
                  </a:lnTo>
                  <a:lnTo>
                    <a:pt x="13" y="0"/>
                  </a:lnTo>
                  <a:lnTo>
                    <a:pt x="9" y="0"/>
                  </a:lnTo>
                  <a:lnTo>
                    <a:pt x="4" y="0"/>
                  </a:lnTo>
                  <a:lnTo>
                    <a:pt x="4" y="4"/>
                  </a:lnTo>
                  <a:lnTo>
                    <a:pt x="0" y="4"/>
                  </a:lnTo>
                  <a:lnTo>
                    <a:pt x="0" y="9"/>
                  </a:lnTo>
                  <a:lnTo>
                    <a:pt x="0" y="13"/>
                  </a:lnTo>
                  <a:lnTo>
                    <a:pt x="4" y="13"/>
                  </a:lnTo>
                  <a:lnTo>
                    <a:pt x="9" y="13"/>
                  </a:lnTo>
                  <a:lnTo>
                    <a:pt x="4" y="13"/>
                  </a:lnTo>
                  <a:lnTo>
                    <a:pt x="4" y="9"/>
                  </a:lnTo>
                  <a:lnTo>
                    <a:pt x="4" y="13"/>
                  </a:lnTo>
                  <a:lnTo>
                    <a:pt x="4" y="22"/>
                  </a:lnTo>
                  <a:lnTo>
                    <a:pt x="9" y="22"/>
                  </a:lnTo>
                  <a:lnTo>
                    <a:pt x="9" y="18"/>
                  </a:lnTo>
                  <a:lnTo>
                    <a:pt x="9" y="13"/>
                  </a:lnTo>
                  <a:lnTo>
                    <a:pt x="9" y="9"/>
                  </a:lnTo>
                  <a:lnTo>
                    <a:pt x="4" y="9"/>
                  </a:lnTo>
                  <a:lnTo>
                    <a:pt x="4" y="4"/>
                  </a:lnTo>
                  <a:lnTo>
                    <a:pt x="4" y="9"/>
                  </a:lnTo>
                  <a:lnTo>
                    <a:pt x="4" y="4"/>
                  </a:lnTo>
                  <a:lnTo>
                    <a:pt x="9" y="4"/>
                  </a:lnTo>
                  <a:lnTo>
                    <a:pt x="13" y="4"/>
                  </a:lnTo>
                  <a:lnTo>
                    <a:pt x="18" y="4"/>
                  </a:lnTo>
                  <a:lnTo>
                    <a:pt x="18" y="9"/>
                  </a:lnTo>
                  <a:lnTo>
                    <a:pt x="18" y="13"/>
                  </a:lnTo>
                  <a:lnTo>
                    <a:pt x="18" y="18"/>
                  </a:lnTo>
                  <a:lnTo>
                    <a:pt x="18" y="22"/>
                  </a:lnTo>
                  <a:lnTo>
                    <a:pt x="22" y="1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72" name="Google Shape;572;p35"/>
            <p:cNvSpPr/>
            <p:nvPr/>
          </p:nvSpPr>
          <p:spPr>
            <a:xfrm>
              <a:off x="2661" y="3712"/>
              <a:ext cx="27" cy="22"/>
            </a:xfrm>
            <a:custGeom>
              <a:avLst/>
              <a:gdLst/>
              <a:ahLst/>
              <a:cxnLst/>
              <a:rect l="l" t="t" r="r" b="b"/>
              <a:pathLst>
                <a:path w="27" h="22" extrusionOk="0">
                  <a:moveTo>
                    <a:pt x="27" y="0"/>
                  </a:moveTo>
                  <a:lnTo>
                    <a:pt x="27" y="0"/>
                  </a:lnTo>
                  <a:lnTo>
                    <a:pt x="22" y="4"/>
                  </a:lnTo>
                  <a:lnTo>
                    <a:pt x="22" y="8"/>
                  </a:lnTo>
                  <a:lnTo>
                    <a:pt x="22" y="13"/>
                  </a:lnTo>
                  <a:lnTo>
                    <a:pt x="18" y="13"/>
                  </a:lnTo>
                  <a:lnTo>
                    <a:pt x="13" y="13"/>
                  </a:lnTo>
                  <a:lnTo>
                    <a:pt x="9" y="13"/>
                  </a:lnTo>
                  <a:lnTo>
                    <a:pt x="4" y="13"/>
                  </a:lnTo>
                  <a:lnTo>
                    <a:pt x="0" y="17"/>
                  </a:lnTo>
                  <a:lnTo>
                    <a:pt x="0" y="22"/>
                  </a:lnTo>
                  <a:lnTo>
                    <a:pt x="4" y="22"/>
                  </a:lnTo>
                  <a:lnTo>
                    <a:pt x="9" y="22"/>
                  </a:lnTo>
                  <a:lnTo>
                    <a:pt x="9" y="17"/>
                  </a:lnTo>
                  <a:lnTo>
                    <a:pt x="13" y="17"/>
                  </a:lnTo>
                  <a:lnTo>
                    <a:pt x="18" y="17"/>
                  </a:lnTo>
                  <a:lnTo>
                    <a:pt x="22" y="17"/>
                  </a:lnTo>
                  <a:lnTo>
                    <a:pt x="27" y="8"/>
                  </a:lnTo>
                  <a:lnTo>
                    <a:pt x="27"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73" name="Google Shape;573;p35"/>
            <p:cNvSpPr/>
            <p:nvPr/>
          </p:nvSpPr>
          <p:spPr>
            <a:xfrm>
              <a:off x="2617" y="3569"/>
              <a:ext cx="119" cy="236"/>
            </a:xfrm>
            <a:custGeom>
              <a:avLst/>
              <a:gdLst/>
              <a:ahLst/>
              <a:cxnLst/>
              <a:rect l="l" t="t" r="r" b="b"/>
              <a:pathLst>
                <a:path w="119" h="236" extrusionOk="0">
                  <a:moveTo>
                    <a:pt x="106" y="67"/>
                  </a:moveTo>
                  <a:lnTo>
                    <a:pt x="106" y="67"/>
                  </a:lnTo>
                  <a:lnTo>
                    <a:pt x="106" y="54"/>
                  </a:lnTo>
                  <a:lnTo>
                    <a:pt x="111" y="49"/>
                  </a:lnTo>
                  <a:lnTo>
                    <a:pt x="115" y="40"/>
                  </a:lnTo>
                  <a:lnTo>
                    <a:pt x="119" y="32"/>
                  </a:lnTo>
                  <a:lnTo>
                    <a:pt x="119" y="27"/>
                  </a:lnTo>
                  <a:lnTo>
                    <a:pt x="119" y="23"/>
                  </a:lnTo>
                  <a:lnTo>
                    <a:pt x="119" y="18"/>
                  </a:lnTo>
                  <a:lnTo>
                    <a:pt x="115" y="18"/>
                  </a:lnTo>
                  <a:lnTo>
                    <a:pt x="111" y="14"/>
                  </a:lnTo>
                  <a:lnTo>
                    <a:pt x="106" y="9"/>
                  </a:lnTo>
                  <a:lnTo>
                    <a:pt x="102" y="9"/>
                  </a:lnTo>
                  <a:lnTo>
                    <a:pt x="102" y="5"/>
                  </a:lnTo>
                  <a:lnTo>
                    <a:pt x="102" y="0"/>
                  </a:lnTo>
                  <a:lnTo>
                    <a:pt x="97" y="0"/>
                  </a:lnTo>
                  <a:lnTo>
                    <a:pt x="93" y="0"/>
                  </a:lnTo>
                  <a:lnTo>
                    <a:pt x="88" y="5"/>
                  </a:lnTo>
                  <a:lnTo>
                    <a:pt x="88" y="9"/>
                  </a:lnTo>
                  <a:lnTo>
                    <a:pt x="88" y="14"/>
                  </a:lnTo>
                  <a:lnTo>
                    <a:pt x="84" y="23"/>
                  </a:lnTo>
                  <a:lnTo>
                    <a:pt x="79" y="32"/>
                  </a:lnTo>
                  <a:lnTo>
                    <a:pt x="75" y="36"/>
                  </a:lnTo>
                  <a:lnTo>
                    <a:pt x="71" y="45"/>
                  </a:lnTo>
                  <a:lnTo>
                    <a:pt x="66" y="63"/>
                  </a:lnTo>
                  <a:lnTo>
                    <a:pt x="62" y="71"/>
                  </a:lnTo>
                  <a:lnTo>
                    <a:pt x="57" y="80"/>
                  </a:lnTo>
                  <a:lnTo>
                    <a:pt x="48" y="98"/>
                  </a:lnTo>
                  <a:lnTo>
                    <a:pt x="40" y="120"/>
                  </a:lnTo>
                  <a:lnTo>
                    <a:pt x="35" y="138"/>
                  </a:lnTo>
                  <a:lnTo>
                    <a:pt x="22" y="156"/>
                  </a:lnTo>
                  <a:lnTo>
                    <a:pt x="17" y="165"/>
                  </a:lnTo>
                  <a:lnTo>
                    <a:pt x="13" y="174"/>
                  </a:lnTo>
                  <a:lnTo>
                    <a:pt x="8" y="178"/>
                  </a:lnTo>
                  <a:lnTo>
                    <a:pt x="4" y="182"/>
                  </a:lnTo>
                  <a:lnTo>
                    <a:pt x="0" y="187"/>
                  </a:lnTo>
                  <a:lnTo>
                    <a:pt x="0" y="191"/>
                  </a:lnTo>
                  <a:lnTo>
                    <a:pt x="0" y="196"/>
                  </a:lnTo>
                  <a:lnTo>
                    <a:pt x="0" y="200"/>
                  </a:lnTo>
                  <a:lnTo>
                    <a:pt x="4" y="200"/>
                  </a:lnTo>
                  <a:lnTo>
                    <a:pt x="8" y="209"/>
                  </a:lnTo>
                  <a:lnTo>
                    <a:pt x="17" y="218"/>
                  </a:lnTo>
                  <a:lnTo>
                    <a:pt x="17" y="222"/>
                  </a:lnTo>
                  <a:lnTo>
                    <a:pt x="17" y="227"/>
                  </a:lnTo>
                  <a:lnTo>
                    <a:pt x="22" y="231"/>
                  </a:lnTo>
                  <a:lnTo>
                    <a:pt x="22" y="236"/>
                  </a:lnTo>
                  <a:lnTo>
                    <a:pt x="26" y="236"/>
                  </a:lnTo>
                  <a:lnTo>
                    <a:pt x="31" y="236"/>
                  </a:lnTo>
                  <a:lnTo>
                    <a:pt x="35" y="231"/>
                  </a:lnTo>
                  <a:lnTo>
                    <a:pt x="35" y="222"/>
                  </a:lnTo>
                  <a:lnTo>
                    <a:pt x="40" y="218"/>
                  </a:lnTo>
                  <a:lnTo>
                    <a:pt x="44" y="214"/>
                  </a:lnTo>
                  <a:lnTo>
                    <a:pt x="48" y="205"/>
                  </a:lnTo>
                  <a:lnTo>
                    <a:pt x="53" y="200"/>
                  </a:lnTo>
                  <a:lnTo>
                    <a:pt x="57" y="182"/>
                  </a:lnTo>
                  <a:lnTo>
                    <a:pt x="53" y="182"/>
                  </a:lnTo>
                  <a:lnTo>
                    <a:pt x="44" y="196"/>
                  </a:lnTo>
                  <a:lnTo>
                    <a:pt x="40" y="200"/>
                  </a:lnTo>
                  <a:lnTo>
                    <a:pt x="35" y="209"/>
                  </a:lnTo>
                  <a:lnTo>
                    <a:pt x="35" y="214"/>
                  </a:lnTo>
                  <a:lnTo>
                    <a:pt x="31" y="218"/>
                  </a:lnTo>
                  <a:lnTo>
                    <a:pt x="26" y="227"/>
                  </a:lnTo>
                  <a:lnTo>
                    <a:pt x="22" y="231"/>
                  </a:lnTo>
                  <a:lnTo>
                    <a:pt x="22" y="236"/>
                  </a:lnTo>
                  <a:lnTo>
                    <a:pt x="26" y="236"/>
                  </a:lnTo>
                  <a:lnTo>
                    <a:pt x="31" y="236"/>
                  </a:lnTo>
                  <a:lnTo>
                    <a:pt x="26" y="227"/>
                  </a:lnTo>
                  <a:lnTo>
                    <a:pt x="26" y="222"/>
                  </a:lnTo>
                  <a:lnTo>
                    <a:pt x="22" y="218"/>
                  </a:lnTo>
                  <a:lnTo>
                    <a:pt x="17" y="218"/>
                  </a:lnTo>
                  <a:lnTo>
                    <a:pt x="17" y="209"/>
                  </a:lnTo>
                  <a:lnTo>
                    <a:pt x="17" y="205"/>
                  </a:lnTo>
                  <a:lnTo>
                    <a:pt x="8" y="200"/>
                  </a:lnTo>
                  <a:lnTo>
                    <a:pt x="4" y="196"/>
                  </a:lnTo>
                  <a:lnTo>
                    <a:pt x="4" y="191"/>
                  </a:lnTo>
                  <a:lnTo>
                    <a:pt x="8" y="191"/>
                  </a:lnTo>
                  <a:lnTo>
                    <a:pt x="8" y="187"/>
                  </a:lnTo>
                  <a:lnTo>
                    <a:pt x="13" y="182"/>
                  </a:lnTo>
                  <a:lnTo>
                    <a:pt x="17" y="182"/>
                  </a:lnTo>
                  <a:lnTo>
                    <a:pt x="17" y="178"/>
                  </a:lnTo>
                  <a:lnTo>
                    <a:pt x="22" y="165"/>
                  </a:lnTo>
                  <a:lnTo>
                    <a:pt x="31" y="160"/>
                  </a:lnTo>
                  <a:lnTo>
                    <a:pt x="35" y="147"/>
                  </a:lnTo>
                  <a:lnTo>
                    <a:pt x="35" y="138"/>
                  </a:lnTo>
                  <a:lnTo>
                    <a:pt x="48" y="120"/>
                  </a:lnTo>
                  <a:lnTo>
                    <a:pt x="53" y="103"/>
                  </a:lnTo>
                  <a:lnTo>
                    <a:pt x="66" y="85"/>
                  </a:lnTo>
                  <a:lnTo>
                    <a:pt x="71" y="71"/>
                  </a:lnTo>
                  <a:lnTo>
                    <a:pt x="71" y="67"/>
                  </a:lnTo>
                  <a:lnTo>
                    <a:pt x="75" y="63"/>
                  </a:lnTo>
                  <a:lnTo>
                    <a:pt x="75" y="58"/>
                  </a:lnTo>
                  <a:lnTo>
                    <a:pt x="79" y="49"/>
                  </a:lnTo>
                  <a:lnTo>
                    <a:pt x="84" y="32"/>
                  </a:lnTo>
                  <a:lnTo>
                    <a:pt x="88" y="23"/>
                  </a:lnTo>
                  <a:lnTo>
                    <a:pt x="88" y="18"/>
                  </a:lnTo>
                  <a:lnTo>
                    <a:pt x="93" y="9"/>
                  </a:lnTo>
                  <a:lnTo>
                    <a:pt x="97" y="5"/>
                  </a:lnTo>
                  <a:lnTo>
                    <a:pt x="97" y="0"/>
                  </a:lnTo>
                  <a:lnTo>
                    <a:pt x="93" y="0"/>
                  </a:lnTo>
                  <a:lnTo>
                    <a:pt x="97" y="0"/>
                  </a:lnTo>
                  <a:lnTo>
                    <a:pt x="102" y="5"/>
                  </a:lnTo>
                  <a:lnTo>
                    <a:pt x="102" y="9"/>
                  </a:lnTo>
                  <a:lnTo>
                    <a:pt x="102" y="14"/>
                  </a:lnTo>
                  <a:lnTo>
                    <a:pt x="106" y="18"/>
                  </a:lnTo>
                  <a:lnTo>
                    <a:pt x="115" y="18"/>
                  </a:lnTo>
                  <a:lnTo>
                    <a:pt x="115" y="23"/>
                  </a:lnTo>
                  <a:lnTo>
                    <a:pt x="119" y="23"/>
                  </a:lnTo>
                  <a:lnTo>
                    <a:pt x="119" y="27"/>
                  </a:lnTo>
                  <a:lnTo>
                    <a:pt x="119" y="32"/>
                  </a:lnTo>
                  <a:lnTo>
                    <a:pt x="115" y="36"/>
                  </a:lnTo>
                  <a:lnTo>
                    <a:pt x="111" y="49"/>
                  </a:lnTo>
                  <a:lnTo>
                    <a:pt x="102" y="67"/>
                  </a:lnTo>
                  <a:lnTo>
                    <a:pt x="106" y="6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74" name="Google Shape;574;p35"/>
            <p:cNvSpPr/>
            <p:nvPr/>
          </p:nvSpPr>
          <p:spPr>
            <a:xfrm>
              <a:off x="2696" y="3592"/>
              <a:ext cx="23" cy="53"/>
            </a:xfrm>
            <a:custGeom>
              <a:avLst/>
              <a:gdLst/>
              <a:ahLst/>
              <a:cxnLst/>
              <a:rect l="l" t="t" r="r" b="b"/>
              <a:pathLst>
                <a:path w="23" h="53" extrusionOk="0">
                  <a:moveTo>
                    <a:pt x="23" y="4"/>
                  </a:moveTo>
                  <a:lnTo>
                    <a:pt x="23" y="4"/>
                  </a:lnTo>
                  <a:lnTo>
                    <a:pt x="23" y="9"/>
                  </a:lnTo>
                  <a:lnTo>
                    <a:pt x="18" y="13"/>
                  </a:lnTo>
                  <a:lnTo>
                    <a:pt x="18" y="17"/>
                  </a:lnTo>
                  <a:lnTo>
                    <a:pt x="14" y="26"/>
                  </a:lnTo>
                  <a:lnTo>
                    <a:pt x="9" y="31"/>
                  </a:lnTo>
                  <a:lnTo>
                    <a:pt x="9" y="35"/>
                  </a:lnTo>
                  <a:lnTo>
                    <a:pt x="5" y="44"/>
                  </a:lnTo>
                  <a:lnTo>
                    <a:pt x="5" y="48"/>
                  </a:lnTo>
                  <a:lnTo>
                    <a:pt x="0" y="48"/>
                  </a:lnTo>
                  <a:lnTo>
                    <a:pt x="5" y="48"/>
                  </a:lnTo>
                  <a:lnTo>
                    <a:pt x="5" y="53"/>
                  </a:lnTo>
                  <a:lnTo>
                    <a:pt x="9" y="53"/>
                  </a:lnTo>
                  <a:lnTo>
                    <a:pt x="9" y="48"/>
                  </a:lnTo>
                  <a:lnTo>
                    <a:pt x="9" y="44"/>
                  </a:lnTo>
                  <a:lnTo>
                    <a:pt x="9" y="40"/>
                  </a:lnTo>
                  <a:lnTo>
                    <a:pt x="14" y="31"/>
                  </a:lnTo>
                  <a:lnTo>
                    <a:pt x="18" y="26"/>
                  </a:lnTo>
                  <a:lnTo>
                    <a:pt x="18" y="17"/>
                  </a:lnTo>
                  <a:lnTo>
                    <a:pt x="23" y="13"/>
                  </a:lnTo>
                  <a:lnTo>
                    <a:pt x="23" y="4"/>
                  </a:lnTo>
                  <a:lnTo>
                    <a:pt x="23" y="0"/>
                  </a:lnTo>
                  <a:lnTo>
                    <a:pt x="23"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75" name="Google Shape;575;p35"/>
            <p:cNvSpPr/>
            <p:nvPr/>
          </p:nvSpPr>
          <p:spPr>
            <a:xfrm>
              <a:off x="2670" y="3707"/>
              <a:ext cx="9" cy="18"/>
            </a:xfrm>
            <a:custGeom>
              <a:avLst/>
              <a:gdLst/>
              <a:ahLst/>
              <a:cxnLst/>
              <a:rect l="l" t="t" r="r" b="b"/>
              <a:pathLst>
                <a:path w="9" h="18" extrusionOk="0">
                  <a:moveTo>
                    <a:pt x="4" y="0"/>
                  </a:moveTo>
                  <a:lnTo>
                    <a:pt x="4" y="0"/>
                  </a:lnTo>
                  <a:lnTo>
                    <a:pt x="4" y="5"/>
                  </a:lnTo>
                  <a:lnTo>
                    <a:pt x="0" y="9"/>
                  </a:lnTo>
                  <a:lnTo>
                    <a:pt x="0" y="13"/>
                  </a:lnTo>
                  <a:lnTo>
                    <a:pt x="0" y="18"/>
                  </a:lnTo>
                  <a:lnTo>
                    <a:pt x="0" y="13"/>
                  </a:lnTo>
                  <a:lnTo>
                    <a:pt x="4" y="9"/>
                  </a:lnTo>
                  <a:lnTo>
                    <a:pt x="4" y="5"/>
                  </a:lnTo>
                  <a:lnTo>
                    <a:pt x="9" y="0"/>
                  </a:lnTo>
                  <a:lnTo>
                    <a:pt x="4"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76" name="Google Shape;576;p35"/>
            <p:cNvSpPr/>
            <p:nvPr/>
          </p:nvSpPr>
          <p:spPr>
            <a:xfrm>
              <a:off x="2630" y="3738"/>
              <a:ext cx="31" cy="45"/>
            </a:xfrm>
            <a:custGeom>
              <a:avLst/>
              <a:gdLst/>
              <a:ahLst/>
              <a:cxnLst/>
              <a:rect l="l" t="t" r="r" b="b"/>
              <a:pathLst>
                <a:path w="31" h="45" extrusionOk="0">
                  <a:moveTo>
                    <a:pt x="31" y="0"/>
                  </a:moveTo>
                  <a:lnTo>
                    <a:pt x="31" y="0"/>
                  </a:lnTo>
                  <a:lnTo>
                    <a:pt x="27" y="9"/>
                  </a:lnTo>
                  <a:lnTo>
                    <a:pt x="22" y="13"/>
                  </a:lnTo>
                  <a:lnTo>
                    <a:pt x="18" y="22"/>
                  </a:lnTo>
                  <a:lnTo>
                    <a:pt x="4" y="31"/>
                  </a:lnTo>
                  <a:lnTo>
                    <a:pt x="4" y="40"/>
                  </a:lnTo>
                  <a:lnTo>
                    <a:pt x="0" y="40"/>
                  </a:lnTo>
                  <a:lnTo>
                    <a:pt x="0" y="45"/>
                  </a:lnTo>
                  <a:lnTo>
                    <a:pt x="4" y="45"/>
                  </a:lnTo>
                  <a:lnTo>
                    <a:pt x="9" y="40"/>
                  </a:lnTo>
                  <a:lnTo>
                    <a:pt x="13" y="31"/>
                  </a:lnTo>
                  <a:lnTo>
                    <a:pt x="22" y="22"/>
                  </a:lnTo>
                  <a:lnTo>
                    <a:pt x="31" y="5"/>
                  </a:lnTo>
                  <a:lnTo>
                    <a:pt x="31"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77" name="Google Shape;577;p35"/>
            <p:cNvSpPr/>
            <p:nvPr/>
          </p:nvSpPr>
          <p:spPr>
            <a:xfrm>
              <a:off x="2448" y="3552"/>
              <a:ext cx="266" cy="217"/>
            </a:xfrm>
            <a:custGeom>
              <a:avLst/>
              <a:gdLst/>
              <a:ahLst/>
              <a:cxnLst/>
              <a:rect l="l" t="t" r="r" b="b"/>
              <a:pathLst>
                <a:path w="266" h="217" extrusionOk="0">
                  <a:moveTo>
                    <a:pt x="266" y="17"/>
                  </a:moveTo>
                  <a:lnTo>
                    <a:pt x="266" y="17"/>
                  </a:lnTo>
                  <a:lnTo>
                    <a:pt x="262" y="13"/>
                  </a:lnTo>
                  <a:lnTo>
                    <a:pt x="257" y="13"/>
                  </a:lnTo>
                  <a:lnTo>
                    <a:pt x="253" y="13"/>
                  </a:lnTo>
                  <a:lnTo>
                    <a:pt x="244" y="13"/>
                  </a:lnTo>
                  <a:lnTo>
                    <a:pt x="240" y="13"/>
                  </a:lnTo>
                  <a:lnTo>
                    <a:pt x="235" y="13"/>
                  </a:lnTo>
                  <a:lnTo>
                    <a:pt x="226" y="13"/>
                  </a:lnTo>
                  <a:lnTo>
                    <a:pt x="222" y="9"/>
                  </a:lnTo>
                  <a:lnTo>
                    <a:pt x="213" y="9"/>
                  </a:lnTo>
                  <a:lnTo>
                    <a:pt x="209" y="9"/>
                  </a:lnTo>
                  <a:lnTo>
                    <a:pt x="204" y="9"/>
                  </a:lnTo>
                  <a:lnTo>
                    <a:pt x="186" y="4"/>
                  </a:lnTo>
                  <a:lnTo>
                    <a:pt x="169" y="4"/>
                  </a:lnTo>
                  <a:lnTo>
                    <a:pt x="151" y="0"/>
                  </a:lnTo>
                  <a:lnTo>
                    <a:pt x="142" y="0"/>
                  </a:lnTo>
                  <a:lnTo>
                    <a:pt x="133" y="0"/>
                  </a:lnTo>
                  <a:lnTo>
                    <a:pt x="129" y="0"/>
                  </a:lnTo>
                  <a:lnTo>
                    <a:pt x="120" y="0"/>
                  </a:lnTo>
                  <a:lnTo>
                    <a:pt x="115" y="0"/>
                  </a:lnTo>
                  <a:lnTo>
                    <a:pt x="106" y="0"/>
                  </a:lnTo>
                  <a:lnTo>
                    <a:pt x="102" y="0"/>
                  </a:lnTo>
                  <a:lnTo>
                    <a:pt x="102" y="9"/>
                  </a:lnTo>
                  <a:lnTo>
                    <a:pt x="98" y="17"/>
                  </a:lnTo>
                  <a:lnTo>
                    <a:pt x="93" y="31"/>
                  </a:lnTo>
                  <a:lnTo>
                    <a:pt x="89" y="40"/>
                  </a:lnTo>
                  <a:lnTo>
                    <a:pt x="84" y="49"/>
                  </a:lnTo>
                  <a:lnTo>
                    <a:pt x="80" y="71"/>
                  </a:lnTo>
                  <a:lnTo>
                    <a:pt x="75" y="88"/>
                  </a:lnTo>
                  <a:lnTo>
                    <a:pt x="71" y="93"/>
                  </a:lnTo>
                  <a:lnTo>
                    <a:pt x="67" y="106"/>
                  </a:lnTo>
                  <a:lnTo>
                    <a:pt x="62" y="115"/>
                  </a:lnTo>
                  <a:lnTo>
                    <a:pt x="62" y="124"/>
                  </a:lnTo>
                  <a:lnTo>
                    <a:pt x="58" y="133"/>
                  </a:lnTo>
                  <a:lnTo>
                    <a:pt x="53" y="142"/>
                  </a:lnTo>
                  <a:lnTo>
                    <a:pt x="49" y="155"/>
                  </a:lnTo>
                  <a:lnTo>
                    <a:pt x="49" y="160"/>
                  </a:lnTo>
                  <a:lnTo>
                    <a:pt x="44" y="160"/>
                  </a:lnTo>
                  <a:lnTo>
                    <a:pt x="44" y="164"/>
                  </a:lnTo>
                  <a:lnTo>
                    <a:pt x="44" y="168"/>
                  </a:lnTo>
                  <a:lnTo>
                    <a:pt x="35" y="182"/>
                  </a:lnTo>
                  <a:lnTo>
                    <a:pt x="31" y="182"/>
                  </a:lnTo>
                  <a:lnTo>
                    <a:pt x="31" y="186"/>
                  </a:lnTo>
                  <a:lnTo>
                    <a:pt x="27" y="195"/>
                  </a:lnTo>
                  <a:lnTo>
                    <a:pt x="22" y="199"/>
                  </a:lnTo>
                  <a:lnTo>
                    <a:pt x="18" y="199"/>
                  </a:lnTo>
                  <a:lnTo>
                    <a:pt x="13" y="204"/>
                  </a:lnTo>
                  <a:lnTo>
                    <a:pt x="9" y="208"/>
                  </a:lnTo>
                  <a:lnTo>
                    <a:pt x="9" y="213"/>
                  </a:lnTo>
                  <a:lnTo>
                    <a:pt x="4" y="213"/>
                  </a:lnTo>
                  <a:lnTo>
                    <a:pt x="0" y="217"/>
                  </a:lnTo>
                  <a:lnTo>
                    <a:pt x="4" y="217"/>
                  </a:lnTo>
                  <a:lnTo>
                    <a:pt x="9" y="217"/>
                  </a:lnTo>
                  <a:lnTo>
                    <a:pt x="18" y="217"/>
                  </a:lnTo>
                  <a:lnTo>
                    <a:pt x="27" y="217"/>
                  </a:lnTo>
                  <a:lnTo>
                    <a:pt x="31" y="217"/>
                  </a:lnTo>
                  <a:lnTo>
                    <a:pt x="44" y="217"/>
                  </a:lnTo>
                  <a:lnTo>
                    <a:pt x="58" y="217"/>
                  </a:lnTo>
                  <a:lnTo>
                    <a:pt x="80" y="213"/>
                  </a:lnTo>
                  <a:lnTo>
                    <a:pt x="89" y="213"/>
                  </a:lnTo>
                  <a:lnTo>
                    <a:pt x="98" y="213"/>
                  </a:lnTo>
                  <a:lnTo>
                    <a:pt x="111" y="213"/>
                  </a:lnTo>
                  <a:lnTo>
                    <a:pt x="115" y="213"/>
                  </a:lnTo>
                  <a:lnTo>
                    <a:pt x="120" y="213"/>
                  </a:lnTo>
                  <a:lnTo>
                    <a:pt x="124" y="213"/>
                  </a:lnTo>
                  <a:lnTo>
                    <a:pt x="129" y="213"/>
                  </a:lnTo>
                  <a:lnTo>
                    <a:pt x="133" y="213"/>
                  </a:lnTo>
                  <a:lnTo>
                    <a:pt x="138" y="213"/>
                  </a:lnTo>
                  <a:lnTo>
                    <a:pt x="142" y="213"/>
                  </a:lnTo>
                  <a:lnTo>
                    <a:pt x="146" y="213"/>
                  </a:lnTo>
                  <a:lnTo>
                    <a:pt x="151" y="213"/>
                  </a:lnTo>
                  <a:lnTo>
                    <a:pt x="155" y="213"/>
                  </a:lnTo>
                  <a:lnTo>
                    <a:pt x="160" y="213"/>
                  </a:lnTo>
                  <a:lnTo>
                    <a:pt x="160" y="208"/>
                  </a:lnTo>
                  <a:lnTo>
                    <a:pt x="155" y="208"/>
                  </a:lnTo>
                  <a:lnTo>
                    <a:pt x="151" y="208"/>
                  </a:lnTo>
                  <a:lnTo>
                    <a:pt x="146" y="208"/>
                  </a:lnTo>
                  <a:lnTo>
                    <a:pt x="138" y="208"/>
                  </a:lnTo>
                  <a:lnTo>
                    <a:pt x="129" y="208"/>
                  </a:lnTo>
                  <a:lnTo>
                    <a:pt x="120" y="208"/>
                  </a:lnTo>
                  <a:lnTo>
                    <a:pt x="111" y="204"/>
                  </a:lnTo>
                  <a:lnTo>
                    <a:pt x="98" y="204"/>
                  </a:lnTo>
                  <a:lnTo>
                    <a:pt x="89" y="204"/>
                  </a:lnTo>
                  <a:lnTo>
                    <a:pt x="80" y="204"/>
                  </a:lnTo>
                  <a:lnTo>
                    <a:pt x="67" y="208"/>
                  </a:lnTo>
                  <a:lnTo>
                    <a:pt x="58" y="208"/>
                  </a:lnTo>
                  <a:lnTo>
                    <a:pt x="44" y="208"/>
                  </a:lnTo>
                  <a:lnTo>
                    <a:pt x="27" y="208"/>
                  </a:lnTo>
                  <a:lnTo>
                    <a:pt x="22" y="208"/>
                  </a:lnTo>
                  <a:lnTo>
                    <a:pt x="13" y="213"/>
                  </a:lnTo>
                  <a:lnTo>
                    <a:pt x="9" y="213"/>
                  </a:lnTo>
                  <a:lnTo>
                    <a:pt x="4" y="213"/>
                  </a:lnTo>
                  <a:lnTo>
                    <a:pt x="0" y="217"/>
                  </a:lnTo>
                  <a:lnTo>
                    <a:pt x="4" y="217"/>
                  </a:lnTo>
                  <a:lnTo>
                    <a:pt x="9" y="217"/>
                  </a:lnTo>
                  <a:lnTo>
                    <a:pt x="13" y="217"/>
                  </a:lnTo>
                  <a:lnTo>
                    <a:pt x="13" y="213"/>
                  </a:lnTo>
                  <a:lnTo>
                    <a:pt x="18" y="213"/>
                  </a:lnTo>
                  <a:lnTo>
                    <a:pt x="22" y="208"/>
                  </a:lnTo>
                  <a:lnTo>
                    <a:pt x="27" y="199"/>
                  </a:lnTo>
                  <a:lnTo>
                    <a:pt x="35" y="191"/>
                  </a:lnTo>
                  <a:lnTo>
                    <a:pt x="40" y="186"/>
                  </a:lnTo>
                  <a:lnTo>
                    <a:pt x="44" y="182"/>
                  </a:lnTo>
                  <a:lnTo>
                    <a:pt x="44" y="173"/>
                  </a:lnTo>
                  <a:lnTo>
                    <a:pt x="53" y="164"/>
                  </a:lnTo>
                  <a:lnTo>
                    <a:pt x="53" y="160"/>
                  </a:lnTo>
                  <a:lnTo>
                    <a:pt x="58" y="160"/>
                  </a:lnTo>
                  <a:lnTo>
                    <a:pt x="62" y="146"/>
                  </a:lnTo>
                  <a:lnTo>
                    <a:pt x="62" y="137"/>
                  </a:lnTo>
                  <a:lnTo>
                    <a:pt x="67" y="124"/>
                  </a:lnTo>
                  <a:lnTo>
                    <a:pt x="71" y="115"/>
                  </a:lnTo>
                  <a:lnTo>
                    <a:pt x="75" y="106"/>
                  </a:lnTo>
                  <a:lnTo>
                    <a:pt x="80" y="97"/>
                  </a:lnTo>
                  <a:lnTo>
                    <a:pt x="80" y="88"/>
                  </a:lnTo>
                  <a:lnTo>
                    <a:pt x="84" y="80"/>
                  </a:lnTo>
                  <a:lnTo>
                    <a:pt x="89" y="71"/>
                  </a:lnTo>
                  <a:lnTo>
                    <a:pt x="93" y="53"/>
                  </a:lnTo>
                  <a:lnTo>
                    <a:pt x="98" y="40"/>
                  </a:lnTo>
                  <a:lnTo>
                    <a:pt x="98" y="31"/>
                  </a:lnTo>
                  <a:lnTo>
                    <a:pt x="102" y="22"/>
                  </a:lnTo>
                  <a:lnTo>
                    <a:pt x="106" y="13"/>
                  </a:lnTo>
                  <a:lnTo>
                    <a:pt x="111" y="4"/>
                  </a:lnTo>
                  <a:lnTo>
                    <a:pt x="106" y="4"/>
                  </a:lnTo>
                  <a:lnTo>
                    <a:pt x="106" y="9"/>
                  </a:lnTo>
                  <a:lnTo>
                    <a:pt x="115" y="9"/>
                  </a:lnTo>
                  <a:lnTo>
                    <a:pt x="120" y="9"/>
                  </a:lnTo>
                  <a:lnTo>
                    <a:pt x="124" y="9"/>
                  </a:lnTo>
                  <a:lnTo>
                    <a:pt x="129" y="9"/>
                  </a:lnTo>
                  <a:lnTo>
                    <a:pt x="133" y="9"/>
                  </a:lnTo>
                  <a:lnTo>
                    <a:pt x="142" y="9"/>
                  </a:lnTo>
                  <a:lnTo>
                    <a:pt x="151" y="9"/>
                  </a:lnTo>
                  <a:lnTo>
                    <a:pt x="160" y="9"/>
                  </a:lnTo>
                  <a:lnTo>
                    <a:pt x="169" y="9"/>
                  </a:lnTo>
                  <a:lnTo>
                    <a:pt x="186" y="13"/>
                  </a:lnTo>
                  <a:lnTo>
                    <a:pt x="204" y="13"/>
                  </a:lnTo>
                  <a:lnTo>
                    <a:pt x="209" y="13"/>
                  </a:lnTo>
                  <a:lnTo>
                    <a:pt x="213" y="17"/>
                  </a:lnTo>
                  <a:lnTo>
                    <a:pt x="222" y="17"/>
                  </a:lnTo>
                  <a:lnTo>
                    <a:pt x="226" y="17"/>
                  </a:lnTo>
                  <a:lnTo>
                    <a:pt x="235" y="17"/>
                  </a:lnTo>
                  <a:lnTo>
                    <a:pt x="240" y="17"/>
                  </a:lnTo>
                  <a:lnTo>
                    <a:pt x="244" y="17"/>
                  </a:lnTo>
                  <a:lnTo>
                    <a:pt x="253" y="17"/>
                  </a:lnTo>
                  <a:lnTo>
                    <a:pt x="257" y="17"/>
                  </a:lnTo>
                  <a:lnTo>
                    <a:pt x="262" y="17"/>
                  </a:lnTo>
                  <a:lnTo>
                    <a:pt x="266" y="1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78" name="Google Shape;578;p35"/>
            <p:cNvSpPr/>
            <p:nvPr/>
          </p:nvSpPr>
          <p:spPr>
            <a:xfrm>
              <a:off x="2448" y="3769"/>
              <a:ext cx="186" cy="36"/>
            </a:xfrm>
            <a:custGeom>
              <a:avLst/>
              <a:gdLst/>
              <a:ahLst/>
              <a:cxnLst/>
              <a:rect l="l" t="t" r="r" b="b"/>
              <a:pathLst>
                <a:path w="186" h="36" extrusionOk="0">
                  <a:moveTo>
                    <a:pt x="182" y="36"/>
                  </a:moveTo>
                  <a:lnTo>
                    <a:pt x="182" y="36"/>
                  </a:lnTo>
                  <a:lnTo>
                    <a:pt x="177" y="36"/>
                  </a:lnTo>
                  <a:lnTo>
                    <a:pt x="169" y="31"/>
                  </a:lnTo>
                  <a:lnTo>
                    <a:pt x="164" y="31"/>
                  </a:lnTo>
                  <a:lnTo>
                    <a:pt x="155" y="31"/>
                  </a:lnTo>
                  <a:lnTo>
                    <a:pt x="142" y="31"/>
                  </a:lnTo>
                  <a:lnTo>
                    <a:pt x="133" y="36"/>
                  </a:lnTo>
                  <a:lnTo>
                    <a:pt x="129" y="36"/>
                  </a:lnTo>
                  <a:lnTo>
                    <a:pt x="124" y="36"/>
                  </a:lnTo>
                  <a:lnTo>
                    <a:pt x="120" y="31"/>
                  </a:lnTo>
                  <a:lnTo>
                    <a:pt x="115" y="31"/>
                  </a:lnTo>
                  <a:lnTo>
                    <a:pt x="111" y="31"/>
                  </a:lnTo>
                  <a:lnTo>
                    <a:pt x="102" y="31"/>
                  </a:lnTo>
                  <a:lnTo>
                    <a:pt x="93" y="31"/>
                  </a:lnTo>
                  <a:lnTo>
                    <a:pt x="84" y="31"/>
                  </a:lnTo>
                  <a:lnTo>
                    <a:pt x="67" y="31"/>
                  </a:lnTo>
                  <a:lnTo>
                    <a:pt x="49" y="31"/>
                  </a:lnTo>
                  <a:lnTo>
                    <a:pt x="35" y="31"/>
                  </a:lnTo>
                  <a:lnTo>
                    <a:pt x="31" y="31"/>
                  </a:lnTo>
                  <a:lnTo>
                    <a:pt x="27" y="31"/>
                  </a:lnTo>
                  <a:lnTo>
                    <a:pt x="27" y="27"/>
                  </a:lnTo>
                  <a:lnTo>
                    <a:pt x="22" y="27"/>
                  </a:lnTo>
                  <a:lnTo>
                    <a:pt x="22" y="22"/>
                  </a:lnTo>
                  <a:lnTo>
                    <a:pt x="18" y="18"/>
                  </a:lnTo>
                  <a:lnTo>
                    <a:pt x="13" y="14"/>
                  </a:lnTo>
                  <a:lnTo>
                    <a:pt x="9" y="9"/>
                  </a:lnTo>
                  <a:lnTo>
                    <a:pt x="9" y="5"/>
                  </a:lnTo>
                  <a:lnTo>
                    <a:pt x="9" y="0"/>
                  </a:lnTo>
                  <a:lnTo>
                    <a:pt x="4" y="0"/>
                  </a:lnTo>
                  <a:lnTo>
                    <a:pt x="0" y="0"/>
                  </a:lnTo>
                  <a:lnTo>
                    <a:pt x="0" y="5"/>
                  </a:lnTo>
                  <a:lnTo>
                    <a:pt x="4" y="9"/>
                  </a:lnTo>
                  <a:lnTo>
                    <a:pt x="9" y="14"/>
                  </a:lnTo>
                  <a:lnTo>
                    <a:pt x="9" y="18"/>
                  </a:lnTo>
                  <a:lnTo>
                    <a:pt x="13" y="18"/>
                  </a:lnTo>
                  <a:lnTo>
                    <a:pt x="18" y="22"/>
                  </a:lnTo>
                  <a:lnTo>
                    <a:pt x="22" y="31"/>
                  </a:lnTo>
                  <a:lnTo>
                    <a:pt x="22" y="36"/>
                  </a:lnTo>
                  <a:lnTo>
                    <a:pt x="27" y="36"/>
                  </a:lnTo>
                  <a:lnTo>
                    <a:pt x="35" y="36"/>
                  </a:lnTo>
                  <a:lnTo>
                    <a:pt x="49" y="36"/>
                  </a:lnTo>
                  <a:lnTo>
                    <a:pt x="67" y="36"/>
                  </a:lnTo>
                  <a:lnTo>
                    <a:pt x="75" y="36"/>
                  </a:lnTo>
                  <a:lnTo>
                    <a:pt x="84" y="36"/>
                  </a:lnTo>
                  <a:lnTo>
                    <a:pt x="93" y="36"/>
                  </a:lnTo>
                  <a:lnTo>
                    <a:pt x="98" y="36"/>
                  </a:lnTo>
                  <a:lnTo>
                    <a:pt x="106" y="36"/>
                  </a:lnTo>
                  <a:lnTo>
                    <a:pt x="111" y="36"/>
                  </a:lnTo>
                  <a:lnTo>
                    <a:pt x="115" y="36"/>
                  </a:lnTo>
                  <a:lnTo>
                    <a:pt x="120" y="36"/>
                  </a:lnTo>
                  <a:lnTo>
                    <a:pt x="124" y="36"/>
                  </a:lnTo>
                  <a:lnTo>
                    <a:pt x="129" y="36"/>
                  </a:lnTo>
                  <a:lnTo>
                    <a:pt x="133" y="36"/>
                  </a:lnTo>
                  <a:lnTo>
                    <a:pt x="142" y="36"/>
                  </a:lnTo>
                  <a:lnTo>
                    <a:pt x="151" y="36"/>
                  </a:lnTo>
                  <a:lnTo>
                    <a:pt x="155" y="36"/>
                  </a:lnTo>
                  <a:lnTo>
                    <a:pt x="164" y="36"/>
                  </a:lnTo>
                  <a:lnTo>
                    <a:pt x="169" y="36"/>
                  </a:lnTo>
                  <a:lnTo>
                    <a:pt x="173" y="36"/>
                  </a:lnTo>
                  <a:lnTo>
                    <a:pt x="182" y="36"/>
                  </a:lnTo>
                  <a:lnTo>
                    <a:pt x="186" y="36"/>
                  </a:lnTo>
                  <a:lnTo>
                    <a:pt x="182" y="36"/>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79" name="Google Shape;579;p35"/>
            <p:cNvSpPr/>
            <p:nvPr/>
          </p:nvSpPr>
          <p:spPr>
            <a:xfrm>
              <a:off x="2550" y="3778"/>
              <a:ext cx="84" cy="5"/>
            </a:xfrm>
            <a:custGeom>
              <a:avLst/>
              <a:gdLst/>
              <a:ahLst/>
              <a:cxnLst/>
              <a:rect l="l" t="t" r="r" b="b"/>
              <a:pathLst>
                <a:path w="84" h="5" extrusionOk="0">
                  <a:moveTo>
                    <a:pt x="80" y="0"/>
                  </a:moveTo>
                  <a:lnTo>
                    <a:pt x="80" y="0"/>
                  </a:lnTo>
                  <a:lnTo>
                    <a:pt x="75" y="0"/>
                  </a:lnTo>
                  <a:lnTo>
                    <a:pt x="71" y="0"/>
                  </a:lnTo>
                  <a:lnTo>
                    <a:pt x="67" y="0"/>
                  </a:lnTo>
                  <a:lnTo>
                    <a:pt x="58" y="0"/>
                  </a:lnTo>
                  <a:lnTo>
                    <a:pt x="53" y="0"/>
                  </a:lnTo>
                  <a:lnTo>
                    <a:pt x="49" y="0"/>
                  </a:lnTo>
                  <a:lnTo>
                    <a:pt x="44" y="0"/>
                  </a:lnTo>
                  <a:lnTo>
                    <a:pt x="36" y="0"/>
                  </a:lnTo>
                  <a:lnTo>
                    <a:pt x="27" y="0"/>
                  </a:lnTo>
                  <a:lnTo>
                    <a:pt x="13" y="0"/>
                  </a:lnTo>
                  <a:lnTo>
                    <a:pt x="9" y="0"/>
                  </a:lnTo>
                  <a:lnTo>
                    <a:pt x="0" y="0"/>
                  </a:lnTo>
                  <a:lnTo>
                    <a:pt x="0" y="5"/>
                  </a:lnTo>
                  <a:lnTo>
                    <a:pt x="9" y="5"/>
                  </a:lnTo>
                  <a:lnTo>
                    <a:pt x="13" y="5"/>
                  </a:lnTo>
                  <a:lnTo>
                    <a:pt x="27" y="5"/>
                  </a:lnTo>
                  <a:lnTo>
                    <a:pt x="40" y="5"/>
                  </a:lnTo>
                  <a:lnTo>
                    <a:pt x="44" y="5"/>
                  </a:lnTo>
                  <a:lnTo>
                    <a:pt x="53" y="5"/>
                  </a:lnTo>
                  <a:lnTo>
                    <a:pt x="58" y="5"/>
                  </a:lnTo>
                  <a:lnTo>
                    <a:pt x="67" y="5"/>
                  </a:lnTo>
                  <a:lnTo>
                    <a:pt x="80" y="5"/>
                  </a:lnTo>
                  <a:lnTo>
                    <a:pt x="84" y="5"/>
                  </a:lnTo>
                  <a:lnTo>
                    <a:pt x="84" y="0"/>
                  </a:lnTo>
                  <a:lnTo>
                    <a:pt x="8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80" name="Google Shape;580;p35"/>
            <p:cNvSpPr/>
            <p:nvPr/>
          </p:nvSpPr>
          <p:spPr>
            <a:xfrm>
              <a:off x="2457" y="3783"/>
              <a:ext cx="84" cy="4"/>
            </a:xfrm>
            <a:custGeom>
              <a:avLst/>
              <a:gdLst/>
              <a:ahLst/>
              <a:cxnLst/>
              <a:rect l="l" t="t" r="r" b="b"/>
              <a:pathLst>
                <a:path w="84" h="4" extrusionOk="0">
                  <a:moveTo>
                    <a:pt x="80" y="0"/>
                  </a:moveTo>
                  <a:lnTo>
                    <a:pt x="80" y="0"/>
                  </a:lnTo>
                  <a:lnTo>
                    <a:pt x="62" y="0"/>
                  </a:lnTo>
                  <a:lnTo>
                    <a:pt x="58" y="0"/>
                  </a:lnTo>
                  <a:lnTo>
                    <a:pt x="53" y="0"/>
                  </a:lnTo>
                  <a:lnTo>
                    <a:pt x="49" y="0"/>
                  </a:lnTo>
                  <a:lnTo>
                    <a:pt x="35" y="0"/>
                  </a:lnTo>
                  <a:lnTo>
                    <a:pt x="31" y="0"/>
                  </a:lnTo>
                  <a:lnTo>
                    <a:pt x="22" y="0"/>
                  </a:lnTo>
                  <a:lnTo>
                    <a:pt x="18" y="0"/>
                  </a:lnTo>
                  <a:lnTo>
                    <a:pt x="4" y="0"/>
                  </a:lnTo>
                  <a:lnTo>
                    <a:pt x="0" y="4"/>
                  </a:lnTo>
                  <a:lnTo>
                    <a:pt x="4" y="4"/>
                  </a:lnTo>
                  <a:lnTo>
                    <a:pt x="9" y="4"/>
                  </a:lnTo>
                  <a:lnTo>
                    <a:pt x="13" y="4"/>
                  </a:lnTo>
                  <a:lnTo>
                    <a:pt x="18" y="4"/>
                  </a:lnTo>
                  <a:lnTo>
                    <a:pt x="22" y="4"/>
                  </a:lnTo>
                  <a:lnTo>
                    <a:pt x="31" y="4"/>
                  </a:lnTo>
                  <a:lnTo>
                    <a:pt x="49" y="4"/>
                  </a:lnTo>
                  <a:lnTo>
                    <a:pt x="53" y="4"/>
                  </a:lnTo>
                  <a:lnTo>
                    <a:pt x="58" y="4"/>
                  </a:lnTo>
                  <a:lnTo>
                    <a:pt x="62" y="4"/>
                  </a:lnTo>
                  <a:lnTo>
                    <a:pt x="71" y="0"/>
                  </a:lnTo>
                  <a:lnTo>
                    <a:pt x="75" y="0"/>
                  </a:lnTo>
                  <a:lnTo>
                    <a:pt x="80" y="0"/>
                  </a:lnTo>
                  <a:lnTo>
                    <a:pt x="84" y="0"/>
                  </a:lnTo>
                  <a:lnTo>
                    <a:pt x="8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81" name="Google Shape;581;p35"/>
            <p:cNvSpPr/>
            <p:nvPr/>
          </p:nvSpPr>
          <p:spPr>
            <a:xfrm>
              <a:off x="2688" y="3645"/>
              <a:ext cx="17" cy="31"/>
            </a:xfrm>
            <a:custGeom>
              <a:avLst/>
              <a:gdLst/>
              <a:ahLst/>
              <a:cxnLst/>
              <a:rect l="l" t="t" r="r" b="b"/>
              <a:pathLst>
                <a:path w="17" h="31" extrusionOk="0">
                  <a:moveTo>
                    <a:pt x="13" y="0"/>
                  </a:moveTo>
                  <a:lnTo>
                    <a:pt x="13" y="0"/>
                  </a:lnTo>
                  <a:lnTo>
                    <a:pt x="8" y="4"/>
                  </a:lnTo>
                  <a:lnTo>
                    <a:pt x="8" y="13"/>
                  </a:lnTo>
                  <a:lnTo>
                    <a:pt x="4" y="18"/>
                  </a:lnTo>
                  <a:lnTo>
                    <a:pt x="4" y="22"/>
                  </a:lnTo>
                  <a:lnTo>
                    <a:pt x="0" y="27"/>
                  </a:lnTo>
                  <a:lnTo>
                    <a:pt x="0" y="31"/>
                  </a:lnTo>
                  <a:lnTo>
                    <a:pt x="4" y="27"/>
                  </a:lnTo>
                  <a:lnTo>
                    <a:pt x="8" y="22"/>
                  </a:lnTo>
                  <a:lnTo>
                    <a:pt x="13" y="18"/>
                  </a:lnTo>
                  <a:lnTo>
                    <a:pt x="13" y="13"/>
                  </a:lnTo>
                  <a:lnTo>
                    <a:pt x="17" y="13"/>
                  </a:lnTo>
                  <a:lnTo>
                    <a:pt x="17" y="9"/>
                  </a:lnTo>
                  <a:lnTo>
                    <a:pt x="17" y="4"/>
                  </a:lnTo>
                  <a:lnTo>
                    <a:pt x="17" y="0"/>
                  </a:lnTo>
                  <a:lnTo>
                    <a:pt x="13"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82" name="Google Shape;582;p35"/>
            <p:cNvSpPr/>
            <p:nvPr/>
          </p:nvSpPr>
          <p:spPr>
            <a:xfrm>
              <a:off x="2683" y="3645"/>
              <a:ext cx="89" cy="71"/>
            </a:xfrm>
            <a:custGeom>
              <a:avLst/>
              <a:gdLst/>
              <a:ahLst/>
              <a:cxnLst/>
              <a:rect l="l" t="t" r="r" b="b"/>
              <a:pathLst>
                <a:path w="89" h="71" extrusionOk="0">
                  <a:moveTo>
                    <a:pt x="89" y="13"/>
                  </a:moveTo>
                  <a:lnTo>
                    <a:pt x="89" y="13"/>
                  </a:lnTo>
                  <a:lnTo>
                    <a:pt x="84" y="13"/>
                  </a:lnTo>
                  <a:lnTo>
                    <a:pt x="80" y="13"/>
                  </a:lnTo>
                  <a:lnTo>
                    <a:pt x="76" y="9"/>
                  </a:lnTo>
                  <a:lnTo>
                    <a:pt x="71" y="4"/>
                  </a:lnTo>
                  <a:lnTo>
                    <a:pt x="62" y="0"/>
                  </a:lnTo>
                  <a:lnTo>
                    <a:pt x="58" y="0"/>
                  </a:lnTo>
                  <a:lnTo>
                    <a:pt x="53" y="0"/>
                  </a:lnTo>
                  <a:lnTo>
                    <a:pt x="49" y="0"/>
                  </a:lnTo>
                  <a:lnTo>
                    <a:pt x="45" y="4"/>
                  </a:lnTo>
                  <a:lnTo>
                    <a:pt x="40" y="9"/>
                  </a:lnTo>
                  <a:lnTo>
                    <a:pt x="36" y="9"/>
                  </a:lnTo>
                  <a:lnTo>
                    <a:pt x="36" y="13"/>
                  </a:lnTo>
                  <a:lnTo>
                    <a:pt x="31" y="13"/>
                  </a:lnTo>
                  <a:lnTo>
                    <a:pt x="27" y="13"/>
                  </a:lnTo>
                  <a:lnTo>
                    <a:pt x="22" y="13"/>
                  </a:lnTo>
                  <a:lnTo>
                    <a:pt x="13" y="13"/>
                  </a:lnTo>
                  <a:lnTo>
                    <a:pt x="9" y="13"/>
                  </a:lnTo>
                  <a:lnTo>
                    <a:pt x="9" y="22"/>
                  </a:lnTo>
                  <a:lnTo>
                    <a:pt x="9" y="31"/>
                  </a:lnTo>
                  <a:lnTo>
                    <a:pt x="5" y="31"/>
                  </a:lnTo>
                  <a:lnTo>
                    <a:pt x="5" y="35"/>
                  </a:lnTo>
                  <a:lnTo>
                    <a:pt x="5" y="40"/>
                  </a:lnTo>
                  <a:lnTo>
                    <a:pt x="5" y="44"/>
                  </a:lnTo>
                  <a:lnTo>
                    <a:pt x="5" y="49"/>
                  </a:lnTo>
                  <a:lnTo>
                    <a:pt x="5" y="53"/>
                  </a:lnTo>
                  <a:lnTo>
                    <a:pt x="0" y="58"/>
                  </a:lnTo>
                  <a:lnTo>
                    <a:pt x="0" y="62"/>
                  </a:lnTo>
                  <a:lnTo>
                    <a:pt x="0" y="67"/>
                  </a:lnTo>
                  <a:lnTo>
                    <a:pt x="5" y="67"/>
                  </a:lnTo>
                  <a:lnTo>
                    <a:pt x="9" y="67"/>
                  </a:lnTo>
                  <a:lnTo>
                    <a:pt x="13" y="67"/>
                  </a:lnTo>
                  <a:lnTo>
                    <a:pt x="18" y="67"/>
                  </a:lnTo>
                  <a:lnTo>
                    <a:pt x="22" y="67"/>
                  </a:lnTo>
                  <a:lnTo>
                    <a:pt x="31" y="71"/>
                  </a:lnTo>
                  <a:lnTo>
                    <a:pt x="36" y="67"/>
                  </a:lnTo>
                  <a:lnTo>
                    <a:pt x="40" y="67"/>
                  </a:lnTo>
                  <a:lnTo>
                    <a:pt x="40" y="62"/>
                  </a:lnTo>
                  <a:lnTo>
                    <a:pt x="40" y="58"/>
                  </a:lnTo>
                  <a:lnTo>
                    <a:pt x="45" y="58"/>
                  </a:lnTo>
                  <a:lnTo>
                    <a:pt x="45" y="53"/>
                  </a:lnTo>
                  <a:lnTo>
                    <a:pt x="45" y="49"/>
                  </a:lnTo>
                  <a:lnTo>
                    <a:pt x="40" y="49"/>
                  </a:lnTo>
                  <a:lnTo>
                    <a:pt x="40" y="53"/>
                  </a:lnTo>
                  <a:lnTo>
                    <a:pt x="36" y="58"/>
                  </a:lnTo>
                  <a:lnTo>
                    <a:pt x="36" y="62"/>
                  </a:lnTo>
                  <a:lnTo>
                    <a:pt x="31" y="67"/>
                  </a:lnTo>
                  <a:lnTo>
                    <a:pt x="31" y="62"/>
                  </a:lnTo>
                  <a:lnTo>
                    <a:pt x="27" y="62"/>
                  </a:lnTo>
                  <a:lnTo>
                    <a:pt x="22" y="62"/>
                  </a:lnTo>
                  <a:lnTo>
                    <a:pt x="18" y="62"/>
                  </a:lnTo>
                  <a:lnTo>
                    <a:pt x="9" y="62"/>
                  </a:lnTo>
                  <a:lnTo>
                    <a:pt x="5" y="62"/>
                  </a:lnTo>
                  <a:lnTo>
                    <a:pt x="5" y="58"/>
                  </a:lnTo>
                  <a:lnTo>
                    <a:pt x="5" y="53"/>
                  </a:lnTo>
                  <a:lnTo>
                    <a:pt x="9" y="49"/>
                  </a:lnTo>
                  <a:lnTo>
                    <a:pt x="9" y="40"/>
                  </a:lnTo>
                  <a:lnTo>
                    <a:pt x="9" y="35"/>
                  </a:lnTo>
                  <a:lnTo>
                    <a:pt x="13" y="31"/>
                  </a:lnTo>
                  <a:lnTo>
                    <a:pt x="18" y="27"/>
                  </a:lnTo>
                  <a:lnTo>
                    <a:pt x="18" y="13"/>
                  </a:lnTo>
                  <a:lnTo>
                    <a:pt x="13" y="13"/>
                  </a:lnTo>
                  <a:lnTo>
                    <a:pt x="13" y="18"/>
                  </a:lnTo>
                  <a:lnTo>
                    <a:pt x="22" y="18"/>
                  </a:lnTo>
                  <a:lnTo>
                    <a:pt x="27" y="18"/>
                  </a:lnTo>
                  <a:lnTo>
                    <a:pt x="31" y="18"/>
                  </a:lnTo>
                  <a:lnTo>
                    <a:pt x="36" y="18"/>
                  </a:lnTo>
                  <a:lnTo>
                    <a:pt x="36" y="13"/>
                  </a:lnTo>
                  <a:lnTo>
                    <a:pt x="40" y="13"/>
                  </a:lnTo>
                  <a:lnTo>
                    <a:pt x="45" y="9"/>
                  </a:lnTo>
                  <a:lnTo>
                    <a:pt x="49" y="9"/>
                  </a:lnTo>
                  <a:lnTo>
                    <a:pt x="49" y="4"/>
                  </a:lnTo>
                  <a:lnTo>
                    <a:pt x="53" y="4"/>
                  </a:lnTo>
                  <a:lnTo>
                    <a:pt x="58" y="4"/>
                  </a:lnTo>
                  <a:lnTo>
                    <a:pt x="62" y="9"/>
                  </a:lnTo>
                  <a:lnTo>
                    <a:pt x="67" y="9"/>
                  </a:lnTo>
                  <a:lnTo>
                    <a:pt x="71" y="13"/>
                  </a:lnTo>
                  <a:lnTo>
                    <a:pt x="76" y="13"/>
                  </a:lnTo>
                  <a:lnTo>
                    <a:pt x="80" y="13"/>
                  </a:lnTo>
                  <a:lnTo>
                    <a:pt x="89" y="13"/>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83" name="Google Shape;583;p35"/>
            <p:cNvSpPr/>
            <p:nvPr/>
          </p:nvSpPr>
          <p:spPr>
            <a:xfrm>
              <a:off x="2696" y="3694"/>
              <a:ext cx="76" cy="40"/>
            </a:xfrm>
            <a:custGeom>
              <a:avLst/>
              <a:gdLst/>
              <a:ahLst/>
              <a:cxnLst/>
              <a:rect l="l" t="t" r="r" b="b"/>
              <a:pathLst>
                <a:path w="76" h="40" extrusionOk="0">
                  <a:moveTo>
                    <a:pt x="76" y="0"/>
                  </a:moveTo>
                  <a:lnTo>
                    <a:pt x="76" y="0"/>
                  </a:lnTo>
                  <a:lnTo>
                    <a:pt x="71" y="0"/>
                  </a:lnTo>
                  <a:lnTo>
                    <a:pt x="67" y="0"/>
                  </a:lnTo>
                  <a:lnTo>
                    <a:pt x="58" y="0"/>
                  </a:lnTo>
                  <a:lnTo>
                    <a:pt x="54" y="0"/>
                  </a:lnTo>
                  <a:lnTo>
                    <a:pt x="49" y="0"/>
                  </a:lnTo>
                  <a:lnTo>
                    <a:pt x="45" y="0"/>
                  </a:lnTo>
                  <a:lnTo>
                    <a:pt x="45" y="4"/>
                  </a:lnTo>
                  <a:lnTo>
                    <a:pt x="40" y="4"/>
                  </a:lnTo>
                  <a:lnTo>
                    <a:pt x="40" y="9"/>
                  </a:lnTo>
                  <a:lnTo>
                    <a:pt x="36" y="13"/>
                  </a:lnTo>
                  <a:lnTo>
                    <a:pt x="27" y="18"/>
                  </a:lnTo>
                  <a:lnTo>
                    <a:pt x="27" y="22"/>
                  </a:lnTo>
                  <a:lnTo>
                    <a:pt x="23" y="22"/>
                  </a:lnTo>
                  <a:lnTo>
                    <a:pt x="23" y="26"/>
                  </a:lnTo>
                  <a:lnTo>
                    <a:pt x="18" y="26"/>
                  </a:lnTo>
                  <a:lnTo>
                    <a:pt x="14" y="31"/>
                  </a:lnTo>
                  <a:lnTo>
                    <a:pt x="9" y="31"/>
                  </a:lnTo>
                  <a:lnTo>
                    <a:pt x="5" y="31"/>
                  </a:lnTo>
                  <a:lnTo>
                    <a:pt x="0" y="31"/>
                  </a:lnTo>
                  <a:lnTo>
                    <a:pt x="0" y="35"/>
                  </a:lnTo>
                  <a:lnTo>
                    <a:pt x="0" y="40"/>
                  </a:lnTo>
                  <a:lnTo>
                    <a:pt x="5" y="40"/>
                  </a:lnTo>
                  <a:lnTo>
                    <a:pt x="9" y="40"/>
                  </a:lnTo>
                  <a:lnTo>
                    <a:pt x="14" y="40"/>
                  </a:lnTo>
                  <a:lnTo>
                    <a:pt x="18" y="35"/>
                  </a:lnTo>
                  <a:lnTo>
                    <a:pt x="23" y="35"/>
                  </a:lnTo>
                  <a:lnTo>
                    <a:pt x="23" y="31"/>
                  </a:lnTo>
                  <a:lnTo>
                    <a:pt x="27" y="26"/>
                  </a:lnTo>
                  <a:lnTo>
                    <a:pt x="32" y="22"/>
                  </a:lnTo>
                  <a:lnTo>
                    <a:pt x="36" y="18"/>
                  </a:lnTo>
                  <a:lnTo>
                    <a:pt x="40" y="13"/>
                  </a:lnTo>
                  <a:lnTo>
                    <a:pt x="40" y="9"/>
                  </a:lnTo>
                  <a:lnTo>
                    <a:pt x="45" y="9"/>
                  </a:lnTo>
                  <a:lnTo>
                    <a:pt x="49" y="4"/>
                  </a:lnTo>
                  <a:lnTo>
                    <a:pt x="54" y="4"/>
                  </a:lnTo>
                  <a:lnTo>
                    <a:pt x="54" y="0"/>
                  </a:lnTo>
                  <a:lnTo>
                    <a:pt x="58" y="0"/>
                  </a:lnTo>
                  <a:lnTo>
                    <a:pt x="63" y="0"/>
                  </a:lnTo>
                  <a:lnTo>
                    <a:pt x="71" y="4"/>
                  </a:lnTo>
                  <a:lnTo>
                    <a:pt x="76" y="4"/>
                  </a:lnTo>
                  <a:lnTo>
                    <a:pt x="76"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84" name="Google Shape;584;p35"/>
            <p:cNvSpPr/>
            <p:nvPr/>
          </p:nvSpPr>
          <p:spPr>
            <a:xfrm>
              <a:off x="2492" y="4076"/>
              <a:ext cx="906" cy="75"/>
            </a:xfrm>
            <a:custGeom>
              <a:avLst/>
              <a:gdLst/>
              <a:ahLst/>
              <a:cxnLst/>
              <a:rect l="l" t="t" r="r" b="b"/>
              <a:pathLst>
                <a:path w="906" h="75" extrusionOk="0">
                  <a:moveTo>
                    <a:pt x="897" y="26"/>
                  </a:moveTo>
                  <a:lnTo>
                    <a:pt x="897" y="26"/>
                  </a:lnTo>
                  <a:lnTo>
                    <a:pt x="892" y="22"/>
                  </a:lnTo>
                  <a:lnTo>
                    <a:pt x="879" y="22"/>
                  </a:lnTo>
                  <a:lnTo>
                    <a:pt x="874" y="22"/>
                  </a:lnTo>
                  <a:lnTo>
                    <a:pt x="870" y="17"/>
                  </a:lnTo>
                  <a:lnTo>
                    <a:pt x="861" y="17"/>
                  </a:lnTo>
                  <a:lnTo>
                    <a:pt x="852" y="13"/>
                  </a:lnTo>
                  <a:lnTo>
                    <a:pt x="843" y="13"/>
                  </a:lnTo>
                  <a:lnTo>
                    <a:pt x="835" y="8"/>
                  </a:lnTo>
                  <a:lnTo>
                    <a:pt x="826" y="8"/>
                  </a:lnTo>
                  <a:lnTo>
                    <a:pt x="821" y="8"/>
                  </a:lnTo>
                  <a:lnTo>
                    <a:pt x="821" y="13"/>
                  </a:lnTo>
                  <a:lnTo>
                    <a:pt x="826" y="13"/>
                  </a:lnTo>
                  <a:lnTo>
                    <a:pt x="861" y="39"/>
                  </a:lnTo>
                  <a:lnTo>
                    <a:pt x="879" y="48"/>
                  </a:lnTo>
                  <a:lnTo>
                    <a:pt x="897" y="66"/>
                  </a:lnTo>
                  <a:lnTo>
                    <a:pt x="901" y="66"/>
                  </a:lnTo>
                  <a:lnTo>
                    <a:pt x="901" y="62"/>
                  </a:lnTo>
                  <a:lnTo>
                    <a:pt x="906" y="62"/>
                  </a:lnTo>
                  <a:lnTo>
                    <a:pt x="906" y="57"/>
                  </a:lnTo>
                  <a:lnTo>
                    <a:pt x="906" y="53"/>
                  </a:lnTo>
                  <a:lnTo>
                    <a:pt x="901" y="53"/>
                  </a:lnTo>
                  <a:lnTo>
                    <a:pt x="883" y="48"/>
                  </a:lnTo>
                  <a:lnTo>
                    <a:pt x="866" y="39"/>
                  </a:lnTo>
                  <a:lnTo>
                    <a:pt x="835" y="26"/>
                  </a:lnTo>
                  <a:lnTo>
                    <a:pt x="795" y="13"/>
                  </a:lnTo>
                  <a:lnTo>
                    <a:pt x="790" y="13"/>
                  </a:lnTo>
                  <a:lnTo>
                    <a:pt x="790" y="17"/>
                  </a:lnTo>
                  <a:lnTo>
                    <a:pt x="799" y="31"/>
                  </a:lnTo>
                  <a:lnTo>
                    <a:pt x="808" y="31"/>
                  </a:lnTo>
                  <a:lnTo>
                    <a:pt x="812" y="39"/>
                  </a:lnTo>
                  <a:lnTo>
                    <a:pt x="821" y="44"/>
                  </a:lnTo>
                  <a:lnTo>
                    <a:pt x="835" y="53"/>
                  </a:lnTo>
                  <a:lnTo>
                    <a:pt x="852" y="66"/>
                  </a:lnTo>
                  <a:lnTo>
                    <a:pt x="857" y="66"/>
                  </a:lnTo>
                  <a:lnTo>
                    <a:pt x="861" y="66"/>
                  </a:lnTo>
                  <a:lnTo>
                    <a:pt x="861" y="62"/>
                  </a:lnTo>
                  <a:lnTo>
                    <a:pt x="861" y="57"/>
                  </a:lnTo>
                  <a:lnTo>
                    <a:pt x="861" y="53"/>
                  </a:lnTo>
                  <a:lnTo>
                    <a:pt x="839" y="44"/>
                  </a:lnTo>
                  <a:lnTo>
                    <a:pt x="817" y="31"/>
                  </a:lnTo>
                  <a:lnTo>
                    <a:pt x="808" y="31"/>
                  </a:lnTo>
                  <a:lnTo>
                    <a:pt x="790" y="22"/>
                  </a:lnTo>
                  <a:lnTo>
                    <a:pt x="772" y="13"/>
                  </a:lnTo>
                  <a:lnTo>
                    <a:pt x="768" y="13"/>
                  </a:lnTo>
                  <a:lnTo>
                    <a:pt x="764" y="13"/>
                  </a:lnTo>
                  <a:lnTo>
                    <a:pt x="764" y="17"/>
                  </a:lnTo>
                  <a:lnTo>
                    <a:pt x="764" y="22"/>
                  </a:lnTo>
                  <a:lnTo>
                    <a:pt x="772" y="31"/>
                  </a:lnTo>
                  <a:lnTo>
                    <a:pt x="777" y="31"/>
                  </a:lnTo>
                  <a:lnTo>
                    <a:pt x="781" y="35"/>
                  </a:lnTo>
                  <a:lnTo>
                    <a:pt x="790" y="44"/>
                  </a:lnTo>
                  <a:lnTo>
                    <a:pt x="803" y="48"/>
                  </a:lnTo>
                  <a:lnTo>
                    <a:pt x="817" y="57"/>
                  </a:lnTo>
                  <a:lnTo>
                    <a:pt x="821" y="62"/>
                  </a:lnTo>
                  <a:lnTo>
                    <a:pt x="826" y="57"/>
                  </a:lnTo>
                  <a:lnTo>
                    <a:pt x="826" y="53"/>
                  </a:lnTo>
                  <a:lnTo>
                    <a:pt x="826" y="48"/>
                  </a:lnTo>
                  <a:lnTo>
                    <a:pt x="799" y="35"/>
                  </a:lnTo>
                  <a:lnTo>
                    <a:pt x="790" y="31"/>
                  </a:lnTo>
                  <a:lnTo>
                    <a:pt x="777" y="26"/>
                  </a:lnTo>
                  <a:lnTo>
                    <a:pt x="772" y="22"/>
                  </a:lnTo>
                  <a:lnTo>
                    <a:pt x="764" y="17"/>
                  </a:lnTo>
                  <a:lnTo>
                    <a:pt x="750" y="13"/>
                  </a:lnTo>
                  <a:lnTo>
                    <a:pt x="741" y="13"/>
                  </a:lnTo>
                  <a:lnTo>
                    <a:pt x="724" y="8"/>
                  </a:lnTo>
                  <a:lnTo>
                    <a:pt x="719" y="8"/>
                  </a:lnTo>
                  <a:lnTo>
                    <a:pt x="719" y="13"/>
                  </a:lnTo>
                  <a:lnTo>
                    <a:pt x="728" y="22"/>
                  </a:lnTo>
                  <a:lnTo>
                    <a:pt x="732" y="31"/>
                  </a:lnTo>
                  <a:lnTo>
                    <a:pt x="737" y="31"/>
                  </a:lnTo>
                  <a:lnTo>
                    <a:pt x="746" y="39"/>
                  </a:lnTo>
                  <a:lnTo>
                    <a:pt x="755" y="44"/>
                  </a:lnTo>
                  <a:lnTo>
                    <a:pt x="781" y="57"/>
                  </a:lnTo>
                  <a:lnTo>
                    <a:pt x="803" y="66"/>
                  </a:lnTo>
                  <a:lnTo>
                    <a:pt x="808" y="66"/>
                  </a:lnTo>
                  <a:lnTo>
                    <a:pt x="812" y="66"/>
                  </a:lnTo>
                  <a:lnTo>
                    <a:pt x="812" y="62"/>
                  </a:lnTo>
                  <a:lnTo>
                    <a:pt x="808" y="57"/>
                  </a:lnTo>
                  <a:lnTo>
                    <a:pt x="790" y="48"/>
                  </a:lnTo>
                  <a:lnTo>
                    <a:pt x="772" y="39"/>
                  </a:lnTo>
                  <a:lnTo>
                    <a:pt x="755" y="31"/>
                  </a:lnTo>
                  <a:lnTo>
                    <a:pt x="741" y="26"/>
                  </a:lnTo>
                  <a:lnTo>
                    <a:pt x="719" y="17"/>
                  </a:lnTo>
                  <a:lnTo>
                    <a:pt x="697" y="13"/>
                  </a:lnTo>
                  <a:lnTo>
                    <a:pt x="679" y="8"/>
                  </a:lnTo>
                  <a:lnTo>
                    <a:pt x="657" y="0"/>
                  </a:lnTo>
                  <a:lnTo>
                    <a:pt x="653" y="0"/>
                  </a:lnTo>
                  <a:lnTo>
                    <a:pt x="653" y="4"/>
                  </a:lnTo>
                  <a:lnTo>
                    <a:pt x="648" y="8"/>
                  </a:lnTo>
                  <a:lnTo>
                    <a:pt x="653" y="8"/>
                  </a:lnTo>
                  <a:lnTo>
                    <a:pt x="653" y="13"/>
                  </a:lnTo>
                  <a:lnTo>
                    <a:pt x="661" y="22"/>
                  </a:lnTo>
                  <a:lnTo>
                    <a:pt x="675" y="31"/>
                  </a:lnTo>
                  <a:lnTo>
                    <a:pt x="688" y="35"/>
                  </a:lnTo>
                  <a:lnTo>
                    <a:pt x="697" y="44"/>
                  </a:lnTo>
                  <a:lnTo>
                    <a:pt x="710" y="48"/>
                  </a:lnTo>
                  <a:lnTo>
                    <a:pt x="724" y="57"/>
                  </a:lnTo>
                  <a:lnTo>
                    <a:pt x="750" y="66"/>
                  </a:lnTo>
                  <a:lnTo>
                    <a:pt x="755" y="66"/>
                  </a:lnTo>
                  <a:lnTo>
                    <a:pt x="755" y="62"/>
                  </a:lnTo>
                  <a:lnTo>
                    <a:pt x="755" y="57"/>
                  </a:lnTo>
                  <a:lnTo>
                    <a:pt x="741" y="53"/>
                  </a:lnTo>
                  <a:lnTo>
                    <a:pt x="737" y="53"/>
                  </a:lnTo>
                  <a:lnTo>
                    <a:pt x="719" y="48"/>
                  </a:lnTo>
                  <a:lnTo>
                    <a:pt x="701" y="44"/>
                  </a:lnTo>
                  <a:lnTo>
                    <a:pt x="688" y="35"/>
                  </a:lnTo>
                  <a:lnTo>
                    <a:pt x="653" y="22"/>
                  </a:lnTo>
                  <a:lnTo>
                    <a:pt x="635" y="13"/>
                  </a:lnTo>
                  <a:lnTo>
                    <a:pt x="617" y="8"/>
                  </a:lnTo>
                  <a:lnTo>
                    <a:pt x="613" y="8"/>
                  </a:lnTo>
                  <a:lnTo>
                    <a:pt x="608" y="13"/>
                  </a:lnTo>
                  <a:lnTo>
                    <a:pt x="608" y="17"/>
                  </a:lnTo>
                  <a:lnTo>
                    <a:pt x="613" y="17"/>
                  </a:lnTo>
                  <a:lnTo>
                    <a:pt x="622" y="26"/>
                  </a:lnTo>
                  <a:lnTo>
                    <a:pt x="635" y="35"/>
                  </a:lnTo>
                  <a:lnTo>
                    <a:pt x="639" y="39"/>
                  </a:lnTo>
                  <a:lnTo>
                    <a:pt x="653" y="48"/>
                  </a:lnTo>
                  <a:lnTo>
                    <a:pt x="670" y="62"/>
                  </a:lnTo>
                  <a:lnTo>
                    <a:pt x="697" y="71"/>
                  </a:lnTo>
                  <a:lnTo>
                    <a:pt x="701" y="71"/>
                  </a:lnTo>
                  <a:lnTo>
                    <a:pt x="706" y="71"/>
                  </a:lnTo>
                  <a:lnTo>
                    <a:pt x="706" y="66"/>
                  </a:lnTo>
                  <a:lnTo>
                    <a:pt x="706" y="62"/>
                  </a:lnTo>
                  <a:lnTo>
                    <a:pt x="684" y="48"/>
                  </a:lnTo>
                  <a:lnTo>
                    <a:pt x="666" y="44"/>
                  </a:lnTo>
                  <a:lnTo>
                    <a:pt x="648" y="35"/>
                  </a:lnTo>
                  <a:lnTo>
                    <a:pt x="630" y="31"/>
                  </a:lnTo>
                  <a:lnTo>
                    <a:pt x="608" y="22"/>
                  </a:lnTo>
                  <a:lnTo>
                    <a:pt x="590" y="17"/>
                  </a:lnTo>
                  <a:lnTo>
                    <a:pt x="568" y="13"/>
                  </a:lnTo>
                  <a:lnTo>
                    <a:pt x="546" y="8"/>
                  </a:lnTo>
                  <a:lnTo>
                    <a:pt x="542" y="8"/>
                  </a:lnTo>
                  <a:lnTo>
                    <a:pt x="537" y="8"/>
                  </a:lnTo>
                  <a:lnTo>
                    <a:pt x="537" y="13"/>
                  </a:lnTo>
                  <a:lnTo>
                    <a:pt x="533" y="13"/>
                  </a:lnTo>
                  <a:lnTo>
                    <a:pt x="537" y="17"/>
                  </a:lnTo>
                  <a:lnTo>
                    <a:pt x="537" y="22"/>
                  </a:lnTo>
                  <a:lnTo>
                    <a:pt x="648" y="75"/>
                  </a:lnTo>
                  <a:lnTo>
                    <a:pt x="653" y="75"/>
                  </a:lnTo>
                  <a:lnTo>
                    <a:pt x="653" y="71"/>
                  </a:lnTo>
                  <a:lnTo>
                    <a:pt x="653" y="66"/>
                  </a:lnTo>
                  <a:lnTo>
                    <a:pt x="653" y="62"/>
                  </a:lnTo>
                  <a:lnTo>
                    <a:pt x="630" y="48"/>
                  </a:lnTo>
                  <a:lnTo>
                    <a:pt x="613" y="44"/>
                  </a:lnTo>
                  <a:lnTo>
                    <a:pt x="595" y="31"/>
                  </a:lnTo>
                  <a:lnTo>
                    <a:pt x="577" y="26"/>
                  </a:lnTo>
                  <a:lnTo>
                    <a:pt x="555" y="17"/>
                  </a:lnTo>
                  <a:lnTo>
                    <a:pt x="533" y="13"/>
                  </a:lnTo>
                  <a:lnTo>
                    <a:pt x="511" y="8"/>
                  </a:lnTo>
                  <a:lnTo>
                    <a:pt x="488" y="4"/>
                  </a:lnTo>
                  <a:lnTo>
                    <a:pt x="484" y="4"/>
                  </a:lnTo>
                  <a:lnTo>
                    <a:pt x="480" y="4"/>
                  </a:lnTo>
                  <a:lnTo>
                    <a:pt x="475" y="4"/>
                  </a:lnTo>
                  <a:lnTo>
                    <a:pt x="475" y="8"/>
                  </a:lnTo>
                  <a:lnTo>
                    <a:pt x="475" y="13"/>
                  </a:lnTo>
                  <a:lnTo>
                    <a:pt x="480" y="13"/>
                  </a:lnTo>
                  <a:lnTo>
                    <a:pt x="493" y="31"/>
                  </a:lnTo>
                  <a:lnTo>
                    <a:pt x="497" y="35"/>
                  </a:lnTo>
                  <a:lnTo>
                    <a:pt x="502" y="39"/>
                  </a:lnTo>
                  <a:lnTo>
                    <a:pt x="506" y="39"/>
                  </a:lnTo>
                  <a:lnTo>
                    <a:pt x="511" y="44"/>
                  </a:lnTo>
                  <a:lnTo>
                    <a:pt x="528" y="53"/>
                  </a:lnTo>
                  <a:lnTo>
                    <a:pt x="533" y="53"/>
                  </a:lnTo>
                  <a:lnTo>
                    <a:pt x="537" y="53"/>
                  </a:lnTo>
                  <a:lnTo>
                    <a:pt x="537" y="48"/>
                  </a:lnTo>
                  <a:lnTo>
                    <a:pt x="537" y="44"/>
                  </a:lnTo>
                  <a:lnTo>
                    <a:pt x="533" y="44"/>
                  </a:lnTo>
                  <a:lnTo>
                    <a:pt x="515" y="35"/>
                  </a:lnTo>
                  <a:lnTo>
                    <a:pt x="497" y="31"/>
                  </a:lnTo>
                  <a:lnTo>
                    <a:pt x="480" y="22"/>
                  </a:lnTo>
                  <a:lnTo>
                    <a:pt x="462" y="17"/>
                  </a:lnTo>
                  <a:lnTo>
                    <a:pt x="449" y="13"/>
                  </a:lnTo>
                  <a:lnTo>
                    <a:pt x="440" y="13"/>
                  </a:lnTo>
                  <a:lnTo>
                    <a:pt x="426" y="8"/>
                  </a:lnTo>
                  <a:lnTo>
                    <a:pt x="422" y="4"/>
                  </a:lnTo>
                  <a:lnTo>
                    <a:pt x="409" y="4"/>
                  </a:lnTo>
                  <a:lnTo>
                    <a:pt x="386" y="0"/>
                  </a:lnTo>
                  <a:lnTo>
                    <a:pt x="382" y="0"/>
                  </a:lnTo>
                  <a:lnTo>
                    <a:pt x="378" y="0"/>
                  </a:lnTo>
                  <a:lnTo>
                    <a:pt x="378" y="4"/>
                  </a:lnTo>
                  <a:lnTo>
                    <a:pt x="378" y="8"/>
                  </a:lnTo>
                  <a:lnTo>
                    <a:pt x="378" y="13"/>
                  </a:lnTo>
                  <a:lnTo>
                    <a:pt x="382" y="13"/>
                  </a:lnTo>
                  <a:lnTo>
                    <a:pt x="386" y="22"/>
                  </a:lnTo>
                  <a:lnTo>
                    <a:pt x="386" y="31"/>
                  </a:lnTo>
                  <a:lnTo>
                    <a:pt x="391" y="31"/>
                  </a:lnTo>
                  <a:lnTo>
                    <a:pt x="395" y="35"/>
                  </a:lnTo>
                  <a:lnTo>
                    <a:pt x="404" y="35"/>
                  </a:lnTo>
                  <a:lnTo>
                    <a:pt x="413" y="44"/>
                  </a:lnTo>
                  <a:lnTo>
                    <a:pt x="417" y="44"/>
                  </a:lnTo>
                  <a:lnTo>
                    <a:pt x="422" y="44"/>
                  </a:lnTo>
                  <a:lnTo>
                    <a:pt x="422" y="39"/>
                  </a:lnTo>
                  <a:lnTo>
                    <a:pt x="422" y="35"/>
                  </a:lnTo>
                  <a:lnTo>
                    <a:pt x="422" y="31"/>
                  </a:lnTo>
                  <a:lnTo>
                    <a:pt x="417" y="31"/>
                  </a:lnTo>
                  <a:lnTo>
                    <a:pt x="404" y="31"/>
                  </a:lnTo>
                  <a:lnTo>
                    <a:pt x="386" y="26"/>
                  </a:lnTo>
                  <a:lnTo>
                    <a:pt x="364" y="13"/>
                  </a:lnTo>
                  <a:lnTo>
                    <a:pt x="351" y="13"/>
                  </a:lnTo>
                  <a:lnTo>
                    <a:pt x="338" y="8"/>
                  </a:lnTo>
                  <a:lnTo>
                    <a:pt x="324" y="4"/>
                  </a:lnTo>
                  <a:lnTo>
                    <a:pt x="311" y="0"/>
                  </a:lnTo>
                  <a:lnTo>
                    <a:pt x="307" y="0"/>
                  </a:lnTo>
                  <a:lnTo>
                    <a:pt x="302" y="0"/>
                  </a:lnTo>
                  <a:lnTo>
                    <a:pt x="302" y="4"/>
                  </a:lnTo>
                  <a:lnTo>
                    <a:pt x="302" y="8"/>
                  </a:lnTo>
                  <a:lnTo>
                    <a:pt x="302" y="31"/>
                  </a:lnTo>
                  <a:lnTo>
                    <a:pt x="307" y="26"/>
                  </a:lnTo>
                  <a:lnTo>
                    <a:pt x="311" y="22"/>
                  </a:lnTo>
                  <a:lnTo>
                    <a:pt x="307" y="22"/>
                  </a:lnTo>
                  <a:lnTo>
                    <a:pt x="302" y="22"/>
                  </a:lnTo>
                  <a:lnTo>
                    <a:pt x="298" y="22"/>
                  </a:lnTo>
                  <a:lnTo>
                    <a:pt x="289" y="17"/>
                  </a:lnTo>
                  <a:lnTo>
                    <a:pt x="284" y="17"/>
                  </a:lnTo>
                  <a:lnTo>
                    <a:pt x="280" y="17"/>
                  </a:lnTo>
                  <a:lnTo>
                    <a:pt x="271" y="13"/>
                  </a:lnTo>
                  <a:lnTo>
                    <a:pt x="262" y="13"/>
                  </a:lnTo>
                  <a:lnTo>
                    <a:pt x="249" y="8"/>
                  </a:lnTo>
                  <a:lnTo>
                    <a:pt x="244" y="8"/>
                  </a:lnTo>
                  <a:lnTo>
                    <a:pt x="240" y="8"/>
                  </a:lnTo>
                  <a:lnTo>
                    <a:pt x="231" y="4"/>
                  </a:lnTo>
                  <a:lnTo>
                    <a:pt x="227" y="4"/>
                  </a:lnTo>
                  <a:lnTo>
                    <a:pt x="222" y="4"/>
                  </a:lnTo>
                  <a:lnTo>
                    <a:pt x="218" y="4"/>
                  </a:lnTo>
                  <a:lnTo>
                    <a:pt x="213" y="4"/>
                  </a:lnTo>
                  <a:lnTo>
                    <a:pt x="213" y="8"/>
                  </a:lnTo>
                  <a:lnTo>
                    <a:pt x="209" y="8"/>
                  </a:lnTo>
                  <a:lnTo>
                    <a:pt x="204" y="13"/>
                  </a:lnTo>
                  <a:lnTo>
                    <a:pt x="200" y="13"/>
                  </a:lnTo>
                  <a:lnTo>
                    <a:pt x="196" y="13"/>
                  </a:lnTo>
                  <a:lnTo>
                    <a:pt x="196" y="17"/>
                  </a:lnTo>
                  <a:lnTo>
                    <a:pt x="191" y="17"/>
                  </a:lnTo>
                  <a:lnTo>
                    <a:pt x="187" y="17"/>
                  </a:lnTo>
                  <a:lnTo>
                    <a:pt x="182" y="17"/>
                  </a:lnTo>
                  <a:lnTo>
                    <a:pt x="178" y="17"/>
                  </a:lnTo>
                  <a:lnTo>
                    <a:pt x="173" y="17"/>
                  </a:lnTo>
                  <a:lnTo>
                    <a:pt x="169" y="17"/>
                  </a:lnTo>
                  <a:lnTo>
                    <a:pt x="160" y="17"/>
                  </a:lnTo>
                  <a:lnTo>
                    <a:pt x="151" y="17"/>
                  </a:lnTo>
                  <a:lnTo>
                    <a:pt x="142" y="13"/>
                  </a:lnTo>
                  <a:lnTo>
                    <a:pt x="133" y="13"/>
                  </a:lnTo>
                  <a:lnTo>
                    <a:pt x="125" y="13"/>
                  </a:lnTo>
                  <a:lnTo>
                    <a:pt x="116" y="13"/>
                  </a:lnTo>
                  <a:lnTo>
                    <a:pt x="111" y="13"/>
                  </a:lnTo>
                  <a:lnTo>
                    <a:pt x="107" y="13"/>
                  </a:lnTo>
                  <a:lnTo>
                    <a:pt x="102" y="13"/>
                  </a:lnTo>
                  <a:lnTo>
                    <a:pt x="98" y="13"/>
                  </a:lnTo>
                  <a:lnTo>
                    <a:pt x="89" y="13"/>
                  </a:lnTo>
                  <a:lnTo>
                    <a:pt x="80" y="13"/>
                  </a:lnTo>
                  <a:lnTo>
                    <a:pt x="54" y="22"/>
                  </a:lnTo>
                  <a:lnTo>
                    <a:pt x="45" y="22"/>
                  </a:lnTo>
                  <a:lnTo>
                    <a:pt x="36" y="26"/>
                  </a:lnTo>
                  <a:lnTo>
                    <a:pt x="31" y="26"/>
                  </a:lnTo>
                  <a:lnTo>
                    <a:pt x="23" y="26"/>
                  </a:lnTo>
                  <a:lnTo>
                    <a:pt x="18" y="31"/>
                  </a:lnTo>
                  <a:lnTo>
                    <a:pt x="9" y="31"/>
                  </a:lnTo>
                  <a:lnTo>
                    <a:pt x="0" y="31"/>
                  </a:lnTo>
                  <a:lnTo>
                    <a:pt x="9" y="31"/>
                  </a:lnTo>
                  <a:lnTo>
                    <a:pt x="18" y="31"/>
                  </a:lnTo>
                  <a:lnTo>
                    <a:pt x="31" y="31"/>
                  </a:lnTo>
                  <a:lnTo>
                    <a:pt x="45" y="31"/>
                  </a:lnTo>
                  <a:lnTo>
                    <a:pt x="58" y="31"/>
                  </a:lnTo>
                  <a:lnTo>
                    <a:pt x="80" y="26"/>
                  </a:lnTo>
                  <a:lnTo>
                    <a:pt x="94" y="26"/>
                  </a:lnTo>
                  <a:lnTo>
                    <a:pt x="102" y="22"/>
                  </a:lnTo>
                  <a:lnTo>
                    <a:pt x="107" y="22"/>
                  </a:lnTo>
                  <a:lnTo>
                    <a:pt x="111" y="22"/>
                  </a:lnTo>
                  <a:lnTo>
                    <a:pt x="120" y="22"/>
                  </a:lnTo>
                  <a:lnTo>
                    <a:pt x="125" y="26"/>
                  </a:lnTo>
                  <a:lnTo>
                    <a:pt x="129" y="26"/>
                  </a:lnTo>
                  <a:lnTo>
                    <a:pt x="133" y="26"/>
                  </a:lnTo>
                  <a:lnTo>
                    <a:pt x="142" y="31"/>
                  </a:lnTo>
                  <a:lnTo>
                    <a:pt x="156" y="31"/>
                  </a:lnTo>
                  <a:lnTo>
                    <a:pt x="160" y="31"/>
                  </a:lnTo>
                  <a:lnTo>
                    <a:pt x="165" y="31"/>
                  </a:lnTo>
                  <a:lnTo>
                    <a:pt x="169" y="31"/>
                  </a:lnTo>
                  <a:lnTo>
                    <a:pt x="178" y="31"/>
                  </a:lnTo>
                  <a:lnTo>
                    <a:pt x="182" y="31"/>
                  </a:lnTo>
                  <a:lnTo>
                    <a:pt x="187" y="31"/>
                  </a:lnTo>
                  <a:lnTo>
                    <a:pt x="191" y="31"/>
                  </a:lnTo>
                  <a:lnTo>
                    <a:pt x="196" y="31"/>
                  </a:lnTo>
                  <a:lnTo>
                    <a:pt x="200" y="26"/>
                  </a:lnTo>
                  <a:lnTo>
                    <a:pt x="209" y="22"/>
                  </a:lnTo>
                  <a:lnTo>
                    <a:pt x="213" y="17"/>
                  </a:lnTo>
                  <a:lnTo>
                    <a:pt x="218" y="17"/>
                  </a:lnTo>
                  <a:lnTo>
                    <a:pt x="222" y="17"/>
                  </a:lnTo>
                  <a:lnTo>
                    <a:pt x="227" y="17"/>
                  </a:lnTo>
                  <a:lnTo>
                    <a:pt x="231" y="17"/>
                  </a:lnTo>
                  <a:lnTo>
                    <a:pt x="236" y="17"/>
                  </a:lnTo>
                  <a:lnTo>
                    <a:pt x="240" y="17"/>
                  </a:lnTo>
                  <a:lnTo>
                    <a:pt x="244" y="22"/>
                  </a:lnTo>
                  <a:lnTo>
                    <a:pt x="249" y="22"/>
                  </a:lnTo>
                  <a:lnTo>
                    <a:pt x="262" y="26"/>
                  </a:lnTo>
                  <a:lnTo>
                    <a:pt x="271" y="31"/>
                  </a:lnTo>
                  <a:lnTo>
                    <a:pt x="284" y="31"/>
                  </a:lnTo>
                  <a:lnTo>
                    <a:pt x="289" y="31"/>
                  </a:lnTo>
                  <a:lnTo>
                    <a:pt x="298" y="31"/>
                  </a:lnTo>
                  <a:lnTo>
                    <a:pt x="302" y="35"/>
                  </a:lnTo>
                  <a:lnTo>
                    <a:pt x="307" y="35"/>
                  </a:lnTo>
                  <a:lnTo>
                    <a:pt x="311" y="35"/>
                  </a:lnTo>
                  <a:lnTo>
                    <a:pt x="315" y="31"/>
                  </a:lnTo>
                  <a:lnTo>
                    <a:pt x="315" y="8"/>
                  </a:lnTo>
                  <a:lnTo>
                    <a:pt x="315" y="4"/>
                  </a:lnTo>
                  <a:lnTo>
                    <a:pt x="311" y="8"/>
                  </a:lnTo>
                  <a:lnTo>
                    <a:pt x="307" y="13"/>
                  </a:lnTo>
                  <a:lnTo>
                    <a:pt x="320" y="17"/>
                  </a:lnTo>
                  <a:lnTo>
                    <a:pt x="333" y="22"/>
                  </a:lnTo>
                  <a:lnTo>
                    <a:pt x="360" y="31"/>
                  </a:lnTo>
                  <a:lnTo>
                    <a:pt x="373" y="31"/>
                  </a:lnTo>
                  <a:lnTo>
                    <a:pt x="386" y="35"/>
                  </a:lnTo>
                  <a:lnTo>
                    <a:pt x="400" y="39"/>
                  </a:lnTo>
                  <a:lnTo>
                    <a:pt x="417" y="44"/>
                  </a:lnTo>
                  <a:lnTo>
                    <a:pt x="422" y="44"/>
                  </a:lnTo>
                  <a:lnTo>
                    <a:pt x="422" y="39"/>
                  </a:lnTo>
                  <a:lnTo>
                    <a:pt x="422" y="35"/>
                  </a:lnTo>
                  <a:lnTo>
                    <a:pt x="422" y="31"/>
                  </a:lnTo>
                  <a:lnTo>
                    <a:pt x="409" y="31"/>
                  </a:lnTo>
                  <a:lnTo>
                    <a:pt x="404" y="26"/>
                  </a:lnTo>
                  <a:lnTo>
                    <a:pt x="404" y="22"/>
                  </a:lnTo>
                  <a:lnTo>
                    <a:pt x="400" y="22"/>
                  </a:lnTo>
                  <a:lnTo>
                    <a:pt x="395" y="17"/>
                  </a:lnTo>
                  <a:lnTo>
                    <a:pt x="391" y="13"/>
                  </a:lnTo>
                  <a:lnTo>
                    <a:pt x="391" y="8"/>
                  </a:lnTo>
                  <a:lnTo>
                    <a:pt x="391" y="4"/>
                  </a:lnTo>
                  <a:lnTo>
                    <a:pt x="386" y="4"/>
                  </a:lnTo>
                  <a:lnTo>
                    <a:pt x="386" y="8"/>
                  </a:lnTo>
                  <a:lnTo>
                    <a:pt x="386" y="13"/>
                  </a:lnTo>
                  <a:lnTo>
                    <a:pt x="382" y="13"/>
                  </a:lnTo>
                  <a:lnTo>
                    <a:pt x="386" y="13"/>
                  </a:lnTo>
                  <a:lnTo>
                    <a:pt x="404" y="17"/>
                  </a:lnTo>
                  <a:lnTo>
                    <a:pt x="426" y="22"/>
                  </a:lnTo>
                  <a:lnTo>
                    <a:pt x="435" y="22"/>
                  </a:lnTo>
                  <a:lnTo>
                    <a:pt x="444" y="26"/>
                  </a:lnTo>
                  <a:lnTo>
                    <a:pt x="453" y="31"/>
                  </a:lnTo>
                  <a:lnTo>
                    <a:pt x="462" y="31"/>
                  </a:lnTo>
                  <a:lnTo>
                    <a:pt x="493" y="44"/>
                  </a:lnTo>
                  <a:lnTo>
                    <a:pt x="511" y="48"/>
                  </a:lnTo>
                  <a:lnTo>
                    <a:pt x="528" y="53"/>
                  </a:lnTo>
                  <a:lnTo>
                    <a:pt x="533" y="53"/>
                  </a:lnTo>
                  <a:lnTo>
                    <a:pt x="533" y="57"/>
                  </a:lnTo>
                  <a:lnTo>
                    <a:pt x="533" y="53"/>
                  </a:lnTo>
                  <a:lnTo>
                    <a:pt x="537" y="53"/>
                  </a:lnTo>
                  <a:lnTo>
                    <a:pt x="542" y="48"/>
                  </a:lnTo>
                  <a:lnTo>
                    <a:pt x="537" y="48"/>
                  </a:lnTo>
                  <a:lnTo>
                    <a:pt x="537" y="44"/>
                  </a:lnTo>
                  <a:lnTo>
                    <a:pt x="519" y="31"/>
                  </a:lnTo>
                  <a:lnTo>
                    <a:pt x="515" y="31"/>
                  </a:lnTo>
                  <a:lnTo>
                    <a:pt x="511" y="31"/>
                  </a:lnTo>
                  <a:lnTo>
                    <a:pt x="506" y="26"/>
                  </a:lnTo>
                  <a:lnTo>
                    <a:pt x="502" y="17"/>
                  </a:lnTo>
                  <a:lnTo>
                    <a:pt x="493" y="4"/>
                  </a:lnTo>
                  <a:lnTo>
                    <a:pt x="488" y="4"/>
                  </a:lnTo>
                  <a:lnTo>
                    <a:pt x="484" y="4"/>
                  </a:lnTo>
                  <a:lnTo>
                    <a:pt x="484" y="8"/>
                  </a:lnTo>
                  <a:lnTo>
                    <a:pt x="480" y="13"/>
                  </a:lnTo>
                  <a:lnTo>
                    <a:pt x="484" y="13"/>
                  </a:lnTo>
                  <a:lnTo>
                    <a:pt x="511" y="22"/>
                  </a:lnTo>
                  <a:lnTo>
                    <a:pt x="528" y="26"/>
                  </a:lnTo>
                  <a:lnTo>
                    <a:pt x="551" y="31"/>
                  </a:lnTo>
                  <a:lnTo>
                    <a:pt x="568" y="39"/>
                  </a:lnTo>
                  <a:lnTo>
                    <a:pt x="586" y="48"/>
                  </a:lnTo>
                  <a:lnTo>
                    <a:pt x="608" y="53"/>
                  </a:lnTo>
                  <a:lnTo>
                    <a:pt x="626" y="66"/>
                  </a:lnTo>
                  <a:lnTo>
                    <a:pt x="644" y="71"/>
                  </a:lnTo>
                  <a:lnTo>
                    <a:pt x="648" y="75"/>
                  </a:lnTo>
                  <a:lnTo>
                    <a:pt x="653" y="75"/>
                  </a:lnTo>
                  <a:lnTo>
                    <a:pt x="653" y="71"/>
                  </a:lnTo>
                  <a:lnTo>
                    <a:pt x="653" y="66"/>
                  </a:lnTo>
                  <a:lnTo>
                    <a:pt x="653" y="62"/>
                  </a:lnTo>
                  <a:lnTo>
                    <a:pt x="546" y="8"/>
                  </a:lnTo>
                  <a:lnTo>
                    <a:pt x="542" y="8"/>
                  </a:lnTo>
                  <a:lnTo>
                    <a:pt x="537" y="13"/>
                  </a:lnTo>
                  <a:lnTo>
                    <a:pt x="537" y="17"/>
                  </a:lnTo>
                  <a:lnTo>
                    <a:pt x="542" y="22"/>
                  </a:lnTo>
                  <a:lnTo>
                    <a:pt x="564" y="26"/>
                  </a:lnTo>
                  <a:lnTo>
                    <a:pt x="586" y="31"/>
                  </a:lnTo>
                  <a:lnTo>
                    <a:pt x="604" y="35"/>
                  </a:lnTo>
                  <a:lnTo>
                    <a:pt x="622" y="39"/>
                  </a:lnTo>
                  <a:lnTo>
                    <a:pt x="639" y="48"/>
                  </a:lnTo>
                  <a:lnTo>
                    <a:pt x="657" y="53"/>
                  </a:lnTo>
                  <a:lnTo>
                    <a:pt x="697" y="71"/>
                  </a:lnTo>
                  <a:lnTo>
                    <a:pt x="701" y="71"/>
                  </a:lnTo>
                  <a:lnTo>
                    <a:pt x="706" y="71"/>
                  </a:lnTo>
                  <a:lnTo>
                    <a:pt x="706" y="66"/>
                  </a:lnTo>
                  <a:lnTo>
                    <a:pt x="706" y="62"/>
                  </a:lnTo>
                  <a:lnTo>
                    <a:pt x="679" y="48"/>
                  </a:lnTo>
                  <a:lnTo>
                    <a:pt x="657" y="35"/>
                  </a:lnTo>
                  <a:lnTo>
                    <a:pt x="653" y="31"/>
                  </a:lnTo>
                  <a:lnTo>
                    <a:pt x="639" y="26"/>
                  </a:lnTo>
                  <a:lnTo>
                    <a:pt x="630" y="17"/>
                  </a:lnTo>
                  <a:lnTo>
                    <a:pt x="617" y="8"/>
                  </a:lnTo>
                  <a:lnTo>
                    <a:pt x="613" y="13"/>
                  </a:lnTo>
                  <a:lnTo>
                    <a:pt x="613" y="17"/>
                  </a:lnTo>
                  <a:lnTo>
                    <a:pt x="617" y="22"/>
                  </a:lnTo>
                  <a:lnTo>
                    <a:pt x="635" y="26"/>
                  </a:lnTo>
                  <a:lnTo>
                    <a:pt x="653" y="31"/>
                  </a:lnTo>
                  <a:lnTo>
                    <a:pt x="684" y="48"/>
                  </a:lnTo>
                  <a:lnTo>
                    <a:pt x="697" y="53"/>
                  </a:lnTo>
                  <a:lnTo>
                    <a:pt x="715" y="62"/>
                  </a:lnTo>
                  <a:lnTo>
                    <a:pt x="732" y="66"/>
                  </a:lnTo>
                  <a:lnTo>
                    <a:pt x="750" y="66"/>
                  </a:lnTo>
                  <a:lnTo>
                    <a:pt x="755" y="66"/>
                  </a:lnTo>
                  <a:lnTo>
                    <a:pt x="759" y="66"/>
                  </a:lnTo>
                  <a:lnTo>
                    <a:pt x="759" y="62"/>
                  </a:lnTo>
                  <a:lnTo>
                    <a:pt x="755" y="57"/>
                  </a:lnTo>
                  <a:lnTo>
                    <a:pt x="728" y="48"/>
                  </a:lnTo>
                  <a:lnTo>
                    <a:pt x="706" y="31"/>
                  </a:lnTo>
                  <a:lnTo>
                    <a:pt x="693" y="26"/>
                  </a:lnTo>
                  <a:lnTo>
                    <a:pt x="684" y="17"/>
                  </a:lnTo>
                  <a:lnTo>
                    <a:pt x="670" y="13"/>
                  </a:lnTo>
                  <a:lnTo>
                    <a:pt x="657" y="4"/>
                  </a:lnTo>
                  <a:lnTo>
                    <a:pt x="657" y="0"/>
                  </a:lnTo>
                  <a:lnTo>
                    <a:pt x="653" y="0"/>
                  </a:lnTo>
                  <a:lnTo>
                    <a:pt x="653" y="4"/>
                  </a:lnTo>
                  <a:lnTo>
                    <a:pt x="653" y="8"/>
                  </a:lnTo>
                  <a:lnTo>
                    <a:pt x="653" y="13"/>
                  </a:lnTo>
                  <a:lnTo>
                    <a:pt x="675" y="17"/>
                  </a:lnTo>
                  <a:lnTo>
                    <a:pt x="693" y="22"/>
                  </a:lnTo>
                  <a:lnTo>
                    <a:pt x="715" y="31"/>
                  </a:lnTo>
                  <a:lnTo>
                    <a:pt x="732" y="35"/>
                  </a:lnTo>
                  <a:lnTo>
                    <a:pt x="755" y="44"/>
                  </a:lnTo>
                  <a:lnTo>
                    <a:pt x="772" y="48"/>
                  </a:lnTo>
                  <a:lnTo>
                    <a:pt x="786" y="62"/>
                  </a:lnTo>
                  <a:lnTo>
                    <a:pt x="803" y="66"/>
                  </a:lnTo>
                  <a:lnTo>
                    <a:pt x="808" y="66"/>
                  </a:lnTo>
                  <a:lnTo>
                    <a:pt x="812" y="66"/>
                  </a:lnTo>
                  <a:lnTo>
                    <a:pt x="812" y="62"/>
                  </a:lnTo>
                  <a:lnTo>
                    <a:pt x="808" y="62"/>
                  </a:lnTo>
                  <a:lnTo>
                    <a:pt x="808" y="57"/>
                  </a:lnTo>
                  <a:lnTo>
                    <a:pt x="786" y="48"/>
                  </a:lnTo>
                  <a:lnTo>
                    <a:pt x="764" y="35"/>
                  </a:lnTo>
                  <a:lnTo>
                    <a:pt x="755" y="31"/>
                  </a:lnTo>
                  <a:lnTo>
                    <a:pt x="741" y="22"/>
                  </a:lnTo>
                  <a:lnTo>
                    <a:pt x="741" y="17"/>
                  </a:lnTo>
                  <a:lnTo>
                    <a:pt x="737" y="13"/>
                  </a:lnTo>
                  <a:lnTo>
                    <a:pt x="724" y="8"/>
                  </a:lnTo>
                  <a:lnTo>
                    <a:pt x="719" y="13"/>
                  </a:lnTo>
                  <a:lnTo>
                    <a:pt x="724" y="17"/>
                  </a:lnTo>
                  <a:lnTo>
                    <a:pt x="728" y="17"/>
                  </a:lnTo>
                  <a:lnTo>
                    <a:pt x="737" y="22"/>
                  </a:lnTo>
                  <a:lnTo>
                    <a:pt x="746" y="26"/>
                  </a:lnTo>
                  <a:lnTo>
                    <a:pt x="759" y="31"/>
                  </a:lnTo>
                  <a:lnTo>
                    <a:pt x="772" y="35"/>
                  </a:lnTo>
                  <a:lnTo>
                    <a:pt x="786" y="39"/>
                  </a:lnTo>
                  <a:lnTo>
                    <a:pt x="795" y="48"/>
                  </a:lnTo>
                  <a:lnTo>
                    <a:pt x="817" y="57"/>
                  </a:lnTo>
                  <a:lnTo>
                    <a:pt x="821" y="62"/>
                  </a:lnTo>
                  <a:lnTo>
                    <a:pt x="826" y="57"/>
                  </a:lnTo>
                  <a:lnTo>
                    <a:pt x="826" y="53"/>
                  </a:lnTo>
                  <a:lnTo>
                    <a:pt x="826" y="48"/>
                  </a:lnTo>
                  <a:lnTo>
                    <a:pt x="808" y="39"/>
                  </a:lnTo>
                  <a:lnTo>
                    <a:pt x="795" y="31"/>
                  </a:lnTo>
                  <a:lnTo>
                    <a:pt x="790" y="31"/>
                  </a:lnTo>
                  <a:lnTo>
                    <a:pt x="786" y="26"/>
                  </a:lnTo>
                  <a:lnTo>
                    <a:pt x="777" y="22"/>
                  </a:lnTo>
                  <a:lnTo>
                    <a:pt x="772" y="13"/>
                  </a:lnTo>
                  <a:lnTo>
                    <a:pt x="768" y="13"/>
                  </a:lnTo>
                  <a:lnTo>
                    <a:pt x="764" y="17"/>
                  </a:lnTo>
                  <a:lnTo>
                    <a:pt x="764" y="22"/>
                  </a:lnTo>
                  <a:lnTo>
                    <a:pt x="768" y="22"/>
                  </a:lnTo>
                  <a:lnTo>
                    <a:pt x="768" y="26"/>
                  </a:lnTo>
                  <a:lnTo>
                    <a:pt x="777" y="31"/>
                  </a:lnTo>
                  <a:lnTo>
                    <a:pt x="790" y="31"/>
                  </a:lnTo>
                  <a:lnTo>
                    <a:pt x="812" y="44"/>
                  </a:lnTo>
                  <a:lnTo>
                    <a:pt x="835" y="53"/>
                  </a:lnTo>
                  <a:lnTo>
                    <a:pt x="852" y="66"/>
                  </a:lnTo>
                  <a:lnTo>
                    <a:pt x="857" y="66"/>
                  </a:lnTo>
                  <a:lnTo>
                    <a:pt x="861" y="66"/>
                  </a:lnTo>
                  <a:lnTo>
                    <a:pt x="861" y="62"/>
                  </a:lnTo>
                  <a:lnTo>
                    <a:pt x="861" y="57"/>
                  </a:lnTo>
                  <a:lnTo>
                    <a:pt x="861" y="53"/>
                  </a:lnTo>
                  <a:lnTo>
                    <a:pt x="843" y="44"/>
                  </a:lnTo>
                  <a:lnTo>
                    <a:pt x="826" y="35"/>
                  </a:lnTo>
                  <a:lnTo>
                    <a:pt x="821" y="31"/>
                  </a:lnTo>
                  <a:lnTo>
                    <a:pt x="812" y="26"/>
                  </a:lnTo>
                  <a:lnTo>
                    <a:pt x="808" y="22"/>
                  </a:lnTo>
                  <a:lnTo>
                    <a:pt x="799" y="13"/>
                  </a:lnTo>
                  <a:lnTo>
                    <a:pt x="795" y="13"/>
                  </a:lnTo>
                  <a:lnTo>
                    <a:pt x="790" y="13"/>
                  </a:lnTo>
                  <a:lnTo>
                    <a:pt x="790" y="17"/>
                  </a:lnTo>
                  <a:lnTo>
                    <a:pt x="790" y="22"/>
                  </a:lnTo>
                  <a:lnTo>
                    <a:pt x="830" y="35"/>
                  </a:lnTo>
                  <a:lnTo>
                    <a:pt x="861" y="48"/>
                  </a:lnTo>
                  <a:lnTo>
                    <a:pt x="879" y="57"/>
                  </a:lnTo>
                  <a:lnTo>
                    <a:pt x="897" y="66"/>
                  </a:lnTo>
                  <a:lnTo>
                    <a:pt x="901" y="66"/>
                  </a:lnTo>
                  <a:lnTo>
                    <a:pt x="906" y="62"/>
                  </a:lnTo>
                  <a:lnTo>
                    <a:pt x="906" y="57"/>
                  </a:lnTo>
                  <a:lnTo>
                    <a:pt x="906" y="53"/>
                  </a:lnTo>
                  <a:lnTo>
                    <a:pt x="901" y="53"/>
                  </a:lnTo>
                  <a:lnTo>
                    <a:pt x="866" y="31"/>
                  </a:lnTo>
                  <a:lnTo>
                    <a:pt x="848" y="22"/>
                  </a:lnTo>
                  <a:lnTo>
                    <a:pt x="826" y="8"/>
                  </a:lnTo>
                  <a:lnTo>
                    <a:pt x="826" y="13"/>
                  </a:lnTo>
                  <a:lnTo>
                    <a:pt x="835" y="13"/>
                  </a:lnTo>
                  <a:lnTo>
                    <a:pt x="843" y="17"/>
                  </a:lnTo>
                  <a:lnTo>
                    <a:pt x="852" y="17"/>
                  </a:lnTo>
                  <a:lnTo>
                    <a:pt x="861" y="22"/>
                  </a:lnTo>
                  <a:lnTo>
                    <a:pt x="866" y="26"/>
                  </a:lnTo>
                  <a:lnTo>
                    <a:pt x="874" y="26"/>
                  </a:lnTo>
                  <a:lnTo>
                    <a:pt x="879" y="26"/>
                  </a:lnTo>
                  <a:lnTo>
                    <a:pt x="892" y="26"/>
                  </a:lnTo>
                  <a:lnTo>
                    <a:pt x="897" y="26"/>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85" name="Google Shape;585;p35"/>
            <p:cNvSpPr/>
            <p:nvPr/>
          </p:nvSpPr>
          <p:spPr>
            <a:xfrm>
              <a:off x="3016" y="3765"/>
              <a:ext cx="62" cy="58"/>
            </a:xfrm>
            <a:custGeom>
              <a:avLst/>
              <a:gdLst/>
              <a:ahLst/>
              <a:cxnLst/>
              <a:rect l="l" t="t" r="r" b="b"/>
              <a:pathLst>
                <a:path w="62" h="58" extrusionOk="0">
                  <a:moveTo>
                    <a:pt x="0" y="0"/>
                  </a:moveTo>
                  <a:lnTo>
                    <a:pt x="0" y="0"/>
                  </a:lnTo>
                  <a:lnTo>
                    <a:pt x="0" y="4"/>
                  </a:lnTo>
                  <a:lnTo>
                    <a:pt x="4" y="9"/>
                  </a:lnTo>
                  <a:lnTo>
                    <a:pt x="4" y="13"/>
                  </a:lnTo>
                  <a:lnTo>
                    <a:pt x="4" y="22"/>
                  </a:lnTo>
                  <a:lnTo>
                    <a:pt x="9" y="22"/>
                  </a:lnTo>
                  <a:lnTo>
                    <a:pt x="13" y="26"/>
                  </a:lnTo>
                  <a:lnTo>
                    <a:pt x="18" y="31"/>
                  </a:lnTo>
                  <a:lnTo>
                    <a:pt x="22" y="31"/>
                  </a:lnTo>
                  <a:lnTo>
                    <a:pt x="22" y="35"/>
                  </a:lnTo>
                  <a:lnTo>
                    <a:pt x="35" y="40"/>
                  </a:lnTo>
                  <a:lnTo>
                    <a:pt x="40" y="40"/>
                  </a:lnTo>
                  <a:lnTo>
                    <a:pt x="53" y="44"/>
                  </a:lnTo>
                  <a:lnTo>
                    <a:pt x="58" y="49"/>
                  </a:lnTo>
                  <a:lnTo>
                    <a:pt x="62" y="53"/>
                  </a:lnTo>
                  <a:lnTo>
                    <a:pt x="58" y="53"/>
                  </a:lnTo>
                  <a:lnTo>
                    <a:pt x="58" y="58"/>
                  </a:lnTo>
                  <a:lnTo>
                    <a:pt x="49" y="58"/>
                  </a:lnTo>
                  <a:lnTo>
                    <a:pt x="40" y="49"/>
                  </a:lnTo>
                  <a:lnTo>
                    <a:pt x="31" y="44"/>
                  </a:lnTo>
                  <a:lnTo>
                    <a:pt x="22" y="40"/>
                  </a:lnTo>
                  <a:lnTo>
                    <a:pt x="13" y="35"/>
                  </a:lnTo>
                  <a:lnTo>
                    <a:pt x="9" y="31"/>
                  </a:lnTo>
                  <a:lnTo>
                    <a:pt x="9" y="26"/>
                  </a:lnTo>
                  <a:lnTo>
                    <a:pt x="4" y="22"/>
                  </a:lnTo>
                  <a:lnTo>
                    <a:pt x="4" y="18"/>
                  </a:lnTo>
                  <a:lnTo>
                    <a:pt x="0" y="9"/>
                  </a:lnTo>
                  <a:lnTo>
                    <a:pt x="0" y="4"/>
                  </a:lnTo>
                  <a:lnTo>
                    <a:pt x="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86" name="Google Shape;586;p35"/>
            <p:cNvSpPr/>
            <p:nvPr/>
          </p:nvSpPr>
          <p:spPr>
            <a:xfrm>
              <a:off x="3020" y="3805"/>
              <a:ext cx="36" cy="18"/>
            </a:xfrm>
            <a:custGeom>
              <a:avLst/>
              <a:gdLst/>
              <a:ahLst/>
              <a:cxnLst/>
              <a:rect l="l" t="t" r="r" b="b"/>
              <a:pathLst>
                <a:path w="36" h="18" extrusionOk="0">
                  <a:moveTo>
                    <a:pt x="0" y="0"/>
                  </a:moveTo>
                  <a:lnTo>
                    <a:pt x="0" y="0"/>
                  </a:lnTo>
                  <a:lnTo>
                    <a:pt x="0" y="4"/>
                  </a:lnTo>
                  <a:lnTo>
                    <a:pt x="5" y="4"/>
                  </a:lnTo>
                  <a:lnTo>
                    <a:pt x="9" y="9"/>
                  </a:lnTo>
                  <a:lnTo>
                    <a:pt x="14" y="9"/>
                  </a:lnTo>
                  <a:lnTo>
                    <a:pt x="18" y="13"/>
                  </a:lnTo>
                  <a:lnTo>
                    <a:pt x="23" y="13"/>
                  </a:lnTo>
                  <a:lnTo>
                    <a:pt x="36" y="13"/>
                  </a:lnTo>
                  <a:lnTo>
                    <a:pt x="36" y="18"/>
                  </a:lnTo>
                  <a:lnTo>
                    <a:pt x="31" y="18"/>
                  </a:lnTo>
                  <a:lnTo>
                    <a:pt x="23" y="18"/>
                  </a:lnTo>
                  <a:lnTo>
                    <a:pt x="18" y="18"/>
                  </a:lnTo>
                  <a:lnTo>
                    <a:pt x="14" y="18"/>
                  </a:lnTo>
                  <a:lnTo>
                    <a:pt x="9" y="13"/>
                  </a:lnTo>
                  <a:lnTo>
                    <a:pt x="5" y="9"/>
                  </a:lnTo>
                  <a:lnTo>
                    <a:pt x="0" y="4"/>
                  </a:lnTo>
                  <a:lnTo>
                    <a:pt x="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87" name="Google Shape;587;p35"/>
            <p:cNvSpPr/>
            <p:nvPr/>
          </p:nvSpPr>
          <p:spPr>
            <a:xfrm>
              <a:off x="3029" y="3818"/>
              <a:ext cx="40" cy="22"/>
            </a:xfrm>
            <a:custGeom>
              <a:avLst/>
              <a:gdLst/>
              <a:ahLst/>
              <a:cxnLst/>
              <a:rect l="l" t="t" r="r" b="b"/>
              <a:pathLst>
                <a:path w="40" h="22" extrusionOk="0">
                  <a:moveTo>
                    <a:pt x="5" y="18"/>
                  </a:moveTo>
                  <a:lnTo>
                    <a:pt x="5" y="18"/>
                  </a:lnTo>
                  <a:lnTo>
                    <a:pt x="9" y="13"/>
                  </a:lnTo>
                  <a:lnTo>
                    <a:pt x="18" y="9"/>
                  </a:lnTo>
                  <a:lnTo>
                    <a:pt x="22" y="9"/>
                  </a:lnTo>
                  <a:lnTo>
                    <a:pt x="27" y="5"/>
                  </a:lnTo>
                  <a:lnTo>
                    <a:pt x="31" y="0"/>
                  </a:lnTo>
                  <a:lnTo>
                    <a:pt x="36" y="0"/>
                  </a:lnTo>
                  <a:lnTo>
                    <a:pt x="40" y="0"/>
                  </a:lnTo>
                  <a:lnTo>
                    <a:pt x="40" y="5"/>
                  </a:lnTo>
                  <a:lnTo>
                    <a:pt x="36" y="9"/>
                  </a:lnTo>
                  <a:lnTo>
                    <a:pt x="27" y="18"/>
                  </a:lnTo>
                  <a:lnTo>
                    <a:pt x="22" y="18"/>
                  </a:lnTo>
                  <a:lnTo>
                    <a:pt x="14" y="22"/>
                  </a:lnTo>
                  <a:lnTo>
                    <a:pt x="5" y="22"/>
                  </a:lnTo>
                  <a:lnTo>
                    <a:pt x="0" y="22"/>
                  </a:lnTo>
                  <a:lnTo>
                    <a:pt x="0" y="18"/>
                  </a:lnTo>
                  <a:lnTo>
                    <a:pt x="5" y="1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88" name="Google Shape;588;p35"/>
            <p:cNvSpPr/>
            <p:nvPr/>
          </p:nvSpPr>
          <p:spPr>
            <a:xfrm>
              <a:off x="3171" y="3587"/>
              <a:ext cx="53" cy="93"/>
            </a:xfrm>
            <a:custGeom>
              <a:avLst/>
              <a:gdLst/>
              <a:ahLst/>
              <a:cxnLst/>
              <a:rect l="l" t="t" r="r" b="b"/>
              <a:pathLst>
                <a:path w="53" h="93" extrusionOk="0">
                  <a:moveTo>
                    <a:pt x="45" y="0"/>
                  </a:moveTo>
                  <a:lnTo>
                    <a:pt x="45" y="0"/>
                  </a:lnTo>
                  <a:lnTo>
                    <a:pt x="45" y="5"/>
                  </a:lnTo>
                  <a:lnTo>
                    <a:pt x="45" y="14"/>
                  </a:lnTo>
                  <a:lnTo>
                    <a:pt x="49" y="18"/>
                  </a:lnTo>
                  <a:lnTo>
                    <a:pt x="49" y="22"/>
                  </a:lnTo>
                  <a:lnTo>
                    <a:pt x="53" y="31"/>
                  </a:lnTo>
                  <a:lnTo>
                    <a:pt x="53" y="36"/>
                  </a:lnTo>
                  <a:lnTo>
                    <a:pt x="53" y="40"/>
                  </a:lnTo>
                  <a:lnTo>
                    <a:pt x="49" y="49"/>
                  </a:lnTo>
                  <a:lnTo>
                    <a:pt x="49" y="53"/>
                  </a:lnTo>
                  <a:lnTo>
                    <a:pt x="45" y="53"/>
                  </a:lnTo>
                  <a:lnTo>
                    <a:pt x="45" y="58"/>
                  </a:lnTo>
                  <a:lnTo>
                    <a:pt x="45" y="62"/>
                  </a:lnTo>
                  <a:lnTo>
                    <a:pt x="40" y="67"/>
                  </a:lnTo>
                  <a:lnTo>
                    <a:pt x="36" y="71"/>
                  </a:lnTo>
                  <a:lnTo>
                    <a:pt x="27" y="76"/>
                  </a:lnTo>
                  <a:lnTo>
                    <a:pt x="22" y="80"/>
                  </a:lnTo>
                  <a:lnTo>
                    <a:pt x="14" y="85"/>
                  </a:lnTo>
                  <a:lnTo>
                    <a:pt x="0" y="93"/>
                  </a:lnTo>
                  <a:lnTo>
                    <a:pt x="0" y="89"/>
                  </a:lnTo>
                  <a:lnTo>
                    <a:pt x="9" y="89"/>
                  </a:lnTo>
                  <a:lnTo>
                    <a:pt x="14" y="85"/>
                  </a:lnTo>
                  <a:lnTo>
                    <a:pt x="18" y="80"/>
                  </a:lnTo>
                  <a:lnTo>
                    <a:pt x="27" y="71"/>
                  </a:lnTo>
                  <a:lnTo>
                    <a:pt x="27" y="67"/>
                  </a:lnTo>
                  <a:lnTo>
                    <a:pt x="36" y="62"/>
                  </a:lnTo>
                  <a:lnTo>
                    <a:pt x="40" y="53"/>
                  </a:lnTo>
                  <a:lnTo>
                    <a:pt x="45" y="45"/>
                  </a:lnTo>
                  <a:lnTo>
                    <a:pt x="45" y="36"/>
                  </a:lnTo>
                  <a:lnTo>
                    <a:pt x="45" y="22"/>
                  </a:lnTo>
                  <a:lnTo>
                    <a:pt x="45" y="18"/>
                  </a:lnTo>
                  <a:lnTo>
                    <a:pt x="45" y="14"/>
                  </a:lnTo>
                  <a:lnTo>
                    <a:pt x="45" y="5"/>
                  </a:lnTo>
                  <a:lnTo>
                    <a:pt x="40" y="0"/>
                  </a:lnTo>
                  <a:lnTo>
                    <a:pt x="45"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89" name="Google Shape;589;p35"/>
            <p:cNvSpPr/>
            <p:nvPr/>
          </p:nvSpPr>
          <p:spPr>
            <a:xfrm>
              <a:off x="3216" y="3587"/>
              <a:ext cx="22" cy="49"/>
            </a:xfrm>
            <a:custGeom>
              <a:avLst/>
              <a:gdLst/>
              <a:ahLst/>
              <a:cxnLst/>
              <a:rect l="l" t="t" r="r" b="b"/>
              <a:pathLst>
                <a:path w="22" h="49" extrusionOk="0">
                  <a:moveTo>
                    <a:pt x="0" y="0"/>
                  </a:moveTo>
                  <a:lnTo>
                    <a:pt x="0" y="0"/>
                  </a:lnTo>
                  <a:lnTo>
                    <a:pt x="8" y="5"/>
                  </a:lnTo>
                  <a:lnTo>
                    <a:pt x="8" y="9"/>
                  </a:lnTo>
                  <a:lnTo>
                    <a:pt x="13" y="9"/>
                  </a:lnTo>
                  <a:lnTo>
                    <a:pt x="17" y="18"/>
                  </a:lnTo>
                  <a:lnTo>
                    <a:pt x="22" y="22"/>
                  </a:lnTo>
                  <a:lnTo>
                    <a:pt x="17" y="31"/>
                  </a:lnTo>
                  <a:lnTo>
                    <a:pt x="17" y="36"/>
                  </a:lnTo>
                  <a:lnTo>
                    <a:pt x="17" y="40"/>
                  </a:lnTo>
                  <a:lnTo>
                    <a:pt x="17" y="45"/>
                  </a:lnTo>
                  <a:lnTo>
                    <a:pt x="17" y="49"/>
                  </a:lnTo>
                  <a:lnTo>
                    <a:pt x="13" y="49"/>
                  </a:lnTo>
                  <a:lnTo>
                    <a:pt x="13" y="40"/>
                  </a:lnTo>
                  <a:lnTo>
                    <a:pt x="13" y="36"/>
                  </a:lnTo>
                  <a:lnTo>
                    <a:pt x="13" y="31"/>
                  </a:lnTo>
                  <a:lnTo>
                    <a:pt x="13" y="22"/>
                  </a:lnTo>
                  <a:lnTo>
                    <a:pt x="8" y="18"/>
                  </a:lnTo>
                  <a:lnTo>
                    <a:pt x="4" y="14"/>
                  </a:lnTo>
                  <a:lnTo>
                    <a:pt x="0" y="9"/>
                  </a:lnTo>
                  <a:lnTo>
                    <a:pt x="0" y="5"/>
                  </a:lnTo>
                  <a:lnTo>
                    <a:pt x="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90" name="Google Shape;590;p35"/>
            <p:cNvSpPr/>
            <p:nvPr/>
          </p:nvSpPr>
          <p:spPr>
            <a:xfrm>
              <a:off x="3056" y="3694"/>
              <a:ext cx="160" cy="40"/>
            </a:xfrm>
            <a:custGeom>
              <a:avLst/>
              <a:gdLst/>
              <a:ahLst/>
              <a:cxnLst/>
              <a:rect l="l" t="t" r="r" b="b"/>
              <a:pathLst>
                <a:path w="160" h="40" extrusionOk="0">
                  <a:moveTo>
                    <a:pt x="160" y="9"/>
                  </a:moveTo>
                  <a:lnTo>
                    <a:pt x="160" y="9"/>
                  </a:lnTo>
                  <a:lnTo>
                    <a:pt x="146" y="13"/>
                  </a:lnTo>
                  <a:lnTo>
                    <a:pt x="142" y="13"/>
                  </a:lnTo>
                  <a:lnTo>
                    <a:pt x="137" y="13"/>
                  </a:lnTo>
                  <a:lnTo>
                    <a:pt x="129" y="13"/>
                  </a:lnTo>
                  <a:lnTo>
                    <a:pt x="115" y="13"/>
                  </a:lnTo>
                  <a:lnTo>
                    <a:pt x="106" y="13"/>
                  </a:lnTo>
                  <a:lnTo>
                    <a:pt x="93" y="13"/>
                  </a:lnTo>
                  <a:lnTo>
                    <a:pt x="71" y="13"/>
                  </a:lnTo>
                  <a:lnTo>
                    <a:pt x="53" y="13"/>
                  </a:lnTo>
                  <a:lnTo>
                    <a:pt x="44" y="13"/>
                  </a:lnTo>
                  <a:lnTo>
                    <a:pt x="35" y="18"/>
                  </a:lnTo>
                  <a:lnTo>
                    <a:pt x="26" y="18"/>
                  </a:lnTo>
                  <a:lnTo>
                    <a:pt x="18" y="22"/>
                  </a:lnTo>
                  <a:lnTo>
                    <a:pt x="13" y="31"/>
                  </a:lnTo>
                  <a:lnTo>
                    <a:pt x="0" y="40"/>
                  </a:lnTo>
                  <a:lnTo>
                    <a:pt x="0" y="26"/>
                  </a:lnTo>
                  <a:lnTo>
                    <a:pt x="9" y="18"/>
                  </a:lnTo>
                  <a:lnTo>
                    <a:pt x="13" y="18"/>
                  </a:lnTo>
                  <a:lnTo>
                    <a:pt x="18" y="13"/>
                  </a:lnTo>
                  <a:lnTo>
                    <a:pt x="18" y="9"/>
                  </a:lnTo>
                  <a:lnTo>
                    <a:pt x="22" y="9"/>
                  </a:lnTo>
                  <a:lnTo>
                    <a:pt x="31" y="9"/>
                  </a:lnTo>
                  <a:lnTo>
                    <a:pt x="35" y="4"/>
                  </a:lnTo>
                  <a:lnTo>
                    <a:pt x="40" y="4"/>
                  </a:lnTo>
                  <a:lnTo>
                    <a:pt x="53" y="4"/>
                  </a:lnTo>
                  <a:lnTo>
                    <a:pt x="71" y="4"/>
                  </a:lnTo>
                  <a:lnTo>
                    <a:pt x="75" y="4"/>
                  </a:lnTo>
                  <a:lnTo>
                    <a:pt x="80" y="4"/>
                  </a:lnTo>
                  <a:lnTo>
                    <a:pt x="93" y="4"/>
                  </a:lnTo>
                  <a:lnTo>
                    <a:pt x="106" y="0"/>
                  </a:lnTo>
                  <a:lnTo>
                    <a:pt x="111" y="0"/>
                  </a:lnTo>
                  <a:lnTo>
                    <a:pt x="120" y="0"/>
                  </a:lnTo>
                  <a:lnTo>
                    <a:pt x="124" y="0"/>
                  </a:lnTo>
                  <a:lnTo>
                    <a:pt x="129" y="0"/>
                  </a:lnTo>
                  <a:lnTo>
                    <a:pt x="142" y="4"/>
                  </a:lnTo>
                  <a:lnTo>
                    <a:pt x="142" y="9"/>
                  </a:lnTo>
                  <a:lnTo>
                    <a:pt x="146" y="9"/>
                  </a:lnTo>
                  <a:lnTo>
                    <a:pt x="155" y="9"/>
                  </a:lnTo>
                  <a:lnTo>
                    <a:pt x="160"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91" name="Google Shape;591;p35"/>
            <p:cNvSpPr/>
            <p:nvPr/>
          </p:nvSpPr>
          <p:spPr>
            <a:xfrm>
              <a:off x="3056" y="3698"/>
              <a:ext cx="22" cy="22"/>
            </a:xfrm>
            <a:custGeom>
              <a:avLst/>
              <a:gdLst/>
              <a:ahLst/>
              <a:cxnLst/>
              <a:rect l="l" t="t" r="r" b="b"/>
              <a:pathLst>
                <a:path w="22" h="22" extrusionOk="0">
                  <a:moveTo>
                    <a:pt x="22" y="9"/>
                  </a:moveTo>
                  <a:lnTo>
                    <a:pt x="22" y="9"/>
                  </a:lnTo>
                  <a:lnTo>
                    <a:pt x="18" y="14"/>
                  </a:lnTo>
                  <a:lnTo>
                    <a:pt x="9" y="14"/>
                  </a:lnTo>
                  <a:lnTo>
                    <a:pt x="4" y="14"/>
                  </a:lnTo>
                  <a:lnTo>
                    <a:pt x="0" y="18"/>
                  </a:lnTo>
                  <a:lnTo>
                    <a:pt x="0" y="22"/>
                  </a:lnTo>
                  <a:lnTo>
                    <a:pt x="0" y="18"/>
                  </a:lnTo>
                  <a:lnTo>
                    <a:pt x="9" y="9"/>
                  </a:lnTo>
                  <a:lnTo>
                    <a:pt x="13" y="5"/>
                  </a:lnTo>
                  <a:lnTo>
                    <a:pt x="13" y="0"/>
                  </a:lnTo>
                  <a:lnTo>
                    <a:pt x="18" y="0"/>
                  </a:lnTo>
                  <a:lnTo>
                    <a:pt x="22" y="0"/>
                  </a:lnTo>
                  <a:lnTo>
                    <a:pt x="22" y="5"/>
                  </a:lnTo>
                  <a:lnTo>
                    <a:pt x="22"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92" name="Google Shape;592;p35"/>
            <p:cNvSpPr/>
            <p:nvPr/>
          </p:nvSpPr>
          <p:spPr>
            <a:xfrm>
              <a:off x="2985" y="3685"/>
              <a:ext cx="80" cy="93"/>
            </a:xfrm>
            <a:custGeom>
              <a:avLst/>
              <a:gdLst/>
              <a:ahLst/>
              <a:cxnLst/>
              <a:rect l="l" t="t" r="r" b="b"/>
              <a:pathLst>
                <a:path w="80" h="93" extrusionOk="0">
                  <a:moveTo>
                    <a:pt x="80" y="9"/>
                  </a:moveTo>
                  <a:lnTo>
                    <a:pt x="80" y="9"/>
                  </a:lnTo>
                  <a:lnTo>
                    <a:pt x="75" y="13"/>
                  </a:lnTo>
                  <a:lnTo>
                    <a:pt x="75" y="18"/>
                  </a:lnTo>
                  <a:lnTo>
                    <a:pt x="71" y="27"/>
                  </a:lnTo>
                  <a:lnTo>
                    <a:pt x="66" y="31"/>
                  </a:lnTo>
                  <a:lnTo>
                    <a:pt x="66" y="35"/>
                  </a:lnTo>
                  <a:lnTo>
                    <a:pt x="62" y="40"/>
                  </a:lnTo>
                  <a:lnTo>
                    <a:pt x="58" y="44"/>
                  </a:lnTo>
                  <a:lnTo>
                    <a:pt x="53" y="44"/>
                  </a:lnTo>
                  <a:lnTo>
                    <a:pt x="49" y="49"/>
                  </a:lnTo>
                  <a:lnTo>
                    <a:pt x="40" y="53"/>
                  </a:lnTo>
                  <a:lnTo>
                    <a:pt x="40" y="58"/>
                  </a:lnTo>
                  <a:lnTo>
                    <a:pt x="35" y="58"/>
                  </a:lnTo>
                  <a:lnTo>
                    <a:pt x="22" y="66"/>
                  </a:lnTo>
                  <a:lnTo>
                    <a:pt x="18" y="66"/>
                  </a:lnTo>
                  <a:lnTo>
                    <a:pt x="18" y="71"/>
                  </a:lnTo>
                  <a:lnTo>
                    <a:pt x="9" y="75"/>
                  </a:lnTo>
                  <a:lnTo>
                    <a:pt x="9" y="84"/>
                  </a:lnTo>
                  <a:lnTo>
                    <a:pt x="4" y="84"/>
                  </a:lnTo>
                  <a:lnTo>
                    <a:pt x="0" y="93"/>
                  </a:lnTo>
                  <a:lnTo>
                    <a:pt x="0" y="84"/>
                  </a:lnTo>
                  <a:lnTo>
                    <a:pt x="4" y="80"/>
                  </a:lnTo>
                  <a:lnTo>
                    <a:pt x="4" y="71"/>
                  </a:lnTo>
                  <a:lnTo>
                    <a:pt x="9" y="66"/>
                  </a:lnTo>
                  <a:lnTo>
                    <a:pt x="13" y="58"/>
                  </a:lnTo>
                  <a:lnTo>
                    <a:pt x="18" y="53"/>
                  </a:lnTo>
                  <a:lnTo>
                    <a:pt x="18" y="49"/>
                  </a:lnTo>
                  <a:lnTo>
                    <a:pt x="22" y="49"/>
                  </a:lnTo>
                  <a:lnTo>
                    <a:pt x="26" y="49"/>
                  </a:lnTo>
                  <a:lnTo>
                    <a:pt x="35" y="44"/>
                  </a:lnTo>
                  <a:lnTo>
                    <a:pt x="35" y="40"/>
                  </a:lnTo>
                  <a:lnTo>
                    <a:pt x="40" y="35"/>
                  </a:lnTo>
                  <a:lnTo>
                    <a:pt x="49" y="31"/>
                  </a:lnTo>
                  <a:lnTo>
                    <a:pt x="53" y="27"/>
                  </a:lnTo>
                  <a:lnTo>
                    <a:pt x="58" y="22"/>
                  </a:lnTo>
                  <a:lnTo>
                    <a:pt x="62" y="18"/>
                  </a:lnTo>
                  <a:lnTo>
                    <a:pt x="71" y="9"/>
                  </a:lnTo>
                  <a:lnTo>
                    <a:pt x="71" y="4"/>
                  </a:lnTo>
                  <a:lnTo>
                    <a:pt x="71" y="0"/>
                  </a:lnTo>
                  <a:lnTo>
                    <a:pt x="75" y="0"/>
                  </a:lnTo>
                  <a:lnTo>
                    <a:pt x="80" y="0"/>
                  </a:lnTo>
                  <a:lnTo>
                    <a:pt x="80" y="4"/>
                  </a:lnTo>
                  <a:lnTo>
                    <a:pt x="80"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93" name="Google Shape;593;p35"/>
            <p:cNvSpPr/>
            <p:nvPr/>
          </p:nvSpPr>
          <p:spPr>
            <a:xfrm>
              <a:off x="3011" y="3729"/>
              <a:ext cx="23" cy="31"/>
            </a:xfrm>
            <a:custGeom>
              <a:avLst/>
              <a:gdLst/>
              <a:ahLst/>
              <a:cxnLst/>
              <a:rect l="l" t="t" r="r" b="b"/>
              <a:pathLst>
                <a:path w="23" h="31" extrusionOk="0">
                  <a:moveTo>
                    <a:pt x="23" y="9"/>
                  </a:moveTo>
                  <a:lnTo>
                    <a:pt x="23" y="9"/>
                  </a:lnTo>
                  <a:lnTo>
                    <a:pt x="14" y="27"/>
                  </a:lnTo>
                  <a:lnTo>
                    <a:pt x="14" y="31"/>
                  </a:lnTo>
                  <a:lnTo>
                    <a:pt x="9" y="31"/>
                  </a:lnTo>
                  <a:lnTo>
                    <a:pt x="5" y="31"/>
                  </a:lnTo>
                  <a:lnTo>
                    <a:pt x="0" y="31"/>
                  </a:lnTo>
                  <a:lnTo>
                    <a:pt x="0" y="27"/>
                  </a:lnTo>
                  <a:lnTo>
                    <a:pt x="0" y="22"/>
                  </a:lnTo>
                  <a:lnTo>
                    <a:pt x="9" y="5"/>
                  </a:lnTo>
                  <a:lnTo>
                    <a:pt x="9" y="0"/>
                  </a:lnTo>
                  <a:lnTo>
                    <a:pt x="14" y="0"/>
                  </a:lnTo>
                  <a:lnTo>
                    <a:pt x="18" y="0"/>
                  </a:lnTo>
                  <a:lnTo>
                    <a:pt x="23" y="0"/>
                  </a:lnTo>
                  <a:lnTo>
                    <a:pt x="23" y="5"/>
                  </a:lnTo>
                  <a:lnTo>
                    <a:pt x="23"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94" name="Google Shape;594;p35"/>
            <p:cNvSpPr/>
            <p:nvPr/>
          </p:nvSpPr>
          <p:spPr>
            <a:xfrm>
              <a:off x="3034" y="3716"/>
              <a:ext cx="13" cy="40"/>
            </a:xfrm>
            <a:custGeom>
              <a:avLst/>
              <a:gdLst/>
              <a:ahLst/>
              <a:cxnLst/>
              <a:rect l="l" t="t" r="r" b="b"/>
              <a:pathLst>
                <a:path w="13" h="40" extrusionOk="0">
                  <a:moveTo>
                    <a:pt x="13" y="9"/>
                  </a:moveTo>
                  <a:lnTo>
                    <a:pt x="13" y="9"/>
                  </a:lnTo>
                  <a:lnTo>
                    <a:pt x="13" y="13"/>
                  </a:lnTo>
                  <a:lnTo>
                    <a:pt x="13" y="18"/>
                  </a:lnTo>
                  <a:lnTo>
                    <a:pt x="9" y="18"/>
                  </a:lnTo>
                  <a:lnTo>
                    <a:pt x="9" y="27"/>
                  </a:lnTo>
                  <a:lnTo>
                    <a:pt x="9" y="35"/>
                  </a:lnTo>
                  <a:lnTo>
                    <a:pt x="4" y="40"/>
                  </a:lnTo>
                  <a:lnTo>
                    <a:pt x="0" y="35"/>
                  </a:lnTo>
                  <a:lnTo>
                    <a:pt x="0" y="31"/>
                  </a:lnTo>
                  <a:lnTo>
                    <a:pt x="0" y="27"/>
                  </a:lnTo>
                  <a:lnTo>
                    <a:pt x="0" y="22"/>
                  </a:lnTo>
                  <a:lnTo>
                    <a:pt x="0" y="18"/>
                  </a:lnTo>
                  <a:lnTo>
                    <a:pt x="4" y="13"/>
                  </a:lnTo>
                  <a:lnTo>
                    <a:pt x="4" y="4"/>
                  </a:lnTo>
                  <a:lnTo>
                    <a:pt x="4" y="0"/>
                  </a:lnTo>
                  <a:lnTo>
                    <a:pt x="9" y="0"/>
                  </a:lnTo>
                  <a:lnTo>
                    <a:pt x="13" y="0"/>
                  </a:lnTo>
                  <a:lnTo>
                    <a:pt x="13" y="4"/>
                  </a:lnTo>
                  <a:lnTo>
                    <a:pt x="13"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95" name="Google Shape;595;p35"/>
            <p:cNvSpPr/>
            <p:nvPr/>
          </p:nvSpPr>
          <p:spPr>
            <a:xfrm>
              <a:off x="2994" y="3694"/>
              <a:ext cx="80" cy="66"/>
            </a:xfrm>
            <a:custGeom>
              <a:avLst/>
              <a:gdLst/>
              <a:ahLst/>
              <a:cxnLst/>
              <a:rect l="l" t="t" r="r" b="b"/>
              <a:pathLst>
                <a:path w="80" h="66" extrusionOk="0">
                  <a:moveTo>
                    <a:pt x="80" y="13"/>
                  </a:moveTo>
                  <a:lnTo>
                    <a:pt x="80" y="13"/>
                  </a:lnTo>
                  <a:lnTo>
                    <a:pt x="75" y="18"/>
                  </a:lnTo>
                  <a:lnTo>
                    <a:pt x="71" y="18"/>
                  </a:lnTo>
                  <a:lnTo>
                    <a:pt x="71" y="22"/>
                  </a:lnTo>
                  <a:lnTo>
                    <a:pt x="66" y="31"/>
                  </a:lnTo>
                  <a:lnTo>
                    <a:pt x="62" y="35"/>
                  </a:lnTo>
                  <a:lnTo>
                    <a:pt x="62" y="40"/>
                  </a:lnTo>
                  <a:lnTo>
                    <a:pt x="57" y="44"/>
                  </a:lnTo>
                  <a:lnTo>
                    <a:pt x="53" y="44"/>
                  </a:lnTo>
                  <a:lnTo>
                    <a:pt x="49" y="49"/>
                  </a:lnTo>
                  <a:lnTo>
                    <a:pt x="44" y="53"/>
                  </a:lnTo>
                  <a:lnTo>
                    <a:pt x="40" y="53"/>
                  </a:lnTo>
                  <a:lnTo>
                    <a:pt x="26" y="57"/>
                  </a:lnTo>
                  <a:lnTo>
                    <a:pt x="17" y="57"/>
                  </a:lnTo>
                  <a:lnTo>
                    <a:pt x="13" y="62"/>
                  </a:lnTo>
                  <a:lnTo>
                    <a:pt x="4" y="66"/>
                  </a:lnTo>
                  <a:lnTo>
                    <a:pt x="0" y="66"/>
                  </a:lnTo>
                  <a:lnTo>
                    <a:pt x="0" y="62"/>
                  </a:lnTo>
                  <a:lnTo>
                    <a:pt x="4" y="62"/>
                  </a:lnTo>
                  <a:lnTo>
                    <a:pt x="9" y="57"/>
                  </a:lnTo>
                  <a:lnTo>
                    <a:pt x="17" y="57"/>
                  </a:lnTo>
                  <a:lnTo>
                    <a:pt x="26" y="53"/>
                  </a:lnTo>
                  <a:lnTo>
                    <a:pt x="26" y="49"/>
                  </a:lnTo>
                  <a:lnTo>
                    <a:pt x="31" y="49"/>
                  </a:lnTo>
                  <a:lnTo>
                    <a:pt x="40" y="44"/>
                  </a:lnTo>
                  <a:lnTo>
                    <a:pt x="40" y="40"/>
                  </a:lnTo>
                  <a:lnTo>
                    <a:pt x="44" y="40"/>
                  </a:lnTo>
                  <a:lnTo>
                    <a:pt x="49" y="35"/>
                  </a:lnTo>
                  <a:lnTo>
                    <a:pt x="49" y="26"/>
                  </a:lnTo>
                  <a:lnTo>
                    <a:pt x="53" y="22"/>
                  </a:lnTo>
                  <a:lnTo>
                    <a:pt x="57" y="18"/>
                  </a:lnTo>
                  <a:lnTo>
                    <a:pt x="62" y="13"/>
                  </a:lnTo>
                  <a:lnTo>
                    <a:pt x="62" y="9"/>
                  </a:lnTo>
                  <a:lnTo>
                    <a:pt x="62" y="4"/>
                  </a:lnTo>
                  <a:lnTo>
                    <a:pt x="71" y="0"/>
                  </a:lnTo>
                  <a:lnTo>
                    <a:pt x="75" y="0"/>
                  </a:lnTo>
                  <a:lnTo>
                    <a:pt x="80" y="0"/>
                  </a:lnTo>
                  <a:lnTo>
                    <a:pt x="80" y="4"/>
                  </a:lnTo>
                  <a:lnTo>
                    <a:pt x="80" y="9"/>
                  </a:lnTo>
                  <a:lnTo>
                    <a:pt x="80" y="13"/>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96" name="Google Shape;596;p35"/>
            <p:cNvSpPr/>
            <p:nvPr/>
          </p:nvSpPr>
          <p:spPr>
            <a:xfrm>
              <a:off x="3056" y="3667"/>
              <a:ext cx="58" cy="27"/>
            </a:xfrm>
            <a:custGeom>
              <a:avLst/>
              <a:gdLst/>
              <a:ahLst/>
              <a:cxnLst/>
              <a:rect l="l" t="t" r="r" b="b"/>
              <a:pathLst>
                <a:path w="58" h="27" extrusionOk="0">
                  <a:moveTo>
                    <a:pt x="0" y="27"/>
                  </a:moveTo>
                  <a:lnTo>
                    <a:pt x="0" y="27"/>
                  </a:lnTo>
                  <a:lnTo>
                    <a:pt x="4" y="18"/>
                  </a:lnTo>
                  <a:lnTo>
                    <a:pt x="9" y="9"/>
                  </a:lnTo>
                  <a:lnTo>
                    <a:pt x="13" y="9"/>
                  </a:lnTo>
                  <a:lnTo>
                    <a:pt x="18" y="9"/>
                  </a:lnTo>
                  <a:lnTo>
                    <a:pt x="22" y="5"/>
                  </a:lnTo>
                  <a:lnTo>
                    <a:pt x="31" y="5"/>
                  </a:lnTo>
                  <a:lnTo>
                    <a:pt x="35" y="5"/>
                  </a:lnTo>
                  <a:lnTo>
                    <a:pt x="49" y="0"/>
                  </a:lnTo>
                  <a:lnTo>
                    <a:pt x="53" y="0"/>
                  </a:lnTo>
                  <a:lnTo>
                    <a:pt x="58" y="0"/>
                  </a:lnTo>
                  <a:lnTo>
                    <a:pt x="49" y="5"/>
                  </a:lnTo>
                  <a:lnTo>
                    <a:pt x="35" y="9"/>
                  </a:lnTo>
                  <a:lnTo>
                    <a:pt x="31" y="13"/>
                  </a:lnTo>
                  <a:lnTo>
                    <a:pt x="18" y="18"/>
                  </a:lnTo>
                  <a:lnTo>
                    <a:pt x="18" y="22"/>
                  </a:lnTo>
                  <a:lnTo>
                    <a:pt x="13" y="22"/>
                  </a:lnTo>
                  <a:lnTo>
                    <a:pt x="9" y="27"/>
                  </a:lnTo>
                  <a:lnTo>
                    <a:pt x="4" y="27"/>
                  </a:lnTo>
                  <a:lnTo>
                    <a:pt x="0" y="2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97" name="Google Shape;597;p35"/>
            <p:cNvSpPr/>
            <p:nvPr/>
          </p:nvSpPr>
          <p:spPr>
            <a:xfrm>
              <a:off x="3318" y="3867"/>
              <a:ext cx="48" cy="27"/>
            </a:xfrm>
            <a:custGeom>
              <a:avLst/>
              <a:gdLst/>
              <a:ahLst/>
              <a:cxnLst/>
              <a:rect l="l" t="t" r="r" b="b"/>
              <a:pathLst>
                <a:path w="48" h="27" extrusionOk="0">
                  <a:moveTo>
                    <a:pt x="0" y="22"/>
                  </a:moveTo>
                  <a:lnTo>
                    <a:pt x="0" y="22"/>
                  </a:lnTo>
                  <a:lnTo>
                    <a:pt x="4" y="18"/>
                  </a:lnTo>
                  <a:lnTo>
                    <a:pt x="13" y="9"/>
                  </a:lnTo>
                  <a:lnTo>
                    <a:pt x="17" y="9"/>
                  </a:lnTo>
                  <a:lnTo>
                    <a:pt x="17" y="4"/>
                  </a:lnTo>
                  <a:lnTo>
                    <a:pt x="26" y="0"/>
                  </a:lnTo>
                  <a:lnTo>
                    <a:pt x="31" y="0"/>
                  </a:lnTo>
                  <a:lnTo>
                    <a:pt x="35" y="0"/>
                  </a:lnTo>
                  <a:lnTo>
                    <a:pt x="40" y="0"/>
                  </a:lnTo>
                  <a:lnTo>
                    <a:pt x="48" y="0"/>
                  </a:lnTo>
                  <a:lnTo>
                    <a:pt x="40" y="0"/>
                  </a:lnTo>
                  <a:lnTo>
                    <a:pt x="35" y="4"/>
                  </a:lnTo>
                  <a:lnTo>
                    <a:pt x="26" y="9"/>
                  </a:lnTo>
                  <a:lnTo>
                    <a:pt x="13" y="13"/>
                  </a:lnTo>
                  <a:lnTo>
                    <a:pt x="4" y="18"/>
                  </a:lnTo>
                  <a:lnTo>
                    <a:pt x="0" y="27"/>
                  </a:lnTo>
                  <a:lnTo>
                    <a:pt x="0" y="22"/>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98" name="Google Shape;598;p35"/>
            <p:cNvSpPr/>
            <p:nvPr/>
          </p:nvSpPr>
          <p:spPr>
            <a:xfrm>
              <a:off x="2838" y="3783"/>
              <a:ext cx="63" cy="13"/>
            </a:xfrm>
            <a:custGeom>
              <a:avLst/>
              <a:gdLst/>
              <a:ahLst/>
              <a:cxnLst/>
              <a:rect l="l" t="t" r="r" b="b"/>
              <a:pathLst>
                <a:path w="63" h="13" extrusionOk="0">
                  <a:moveTo>
                    <a:pt x="0" y="8"/>
                  </a:moveTo>
                  <a:lnTo>
                    <a:pt x="0" y="8"/>
                  </a:lnTo>
                  <a:lnTo>
                    <a:pt x="9" y="4"/>
                  </a:lnTo>
                  <a:lnTo>
                    <a:pt x="18" y="4"/>
                  </a:lnTo>
                  <a:lnTo>
                    <a:pt x="23" y="4"/>
                  </a:lnTo>
                  <a:lnTo>
                    <a:pt x="32" y="4"/>
                  </a:lnTo>
                  <a:lnTo>
                    <a:pt x="40" y="4"/>
                  </a:lnTo>
                  <a:lnTo>
                    <a:pt x="45" y="0"/>
                  </a:lnTo>
                  <a:lnTo>
                    <a:pt x="54" y="0"/>
                  </a:lnTo>
                  <a:lnTo>
                    <a:pt x="58" y="4"/>
                  </a:lnTo>
                  <a:lnTo>
                    <a:pt x="63" y="4"/>
                  </a:lnTo>
                  <a:lnTo>
                    <a:pt x="63" y="8"/>
                  </a:lnTo>
                  <a:lnTo>
                    <a:pt x="58" y="8"/>
                  </a:lnTo>
                  <a:lnTo>
                    <a:pt x="54" y="8"/>
                  </a:lnTo>
                  <a:lnTo>
                    <a:pt x="40" y="8"/>
                  </a:lnTo>
                  <a:lnTo>
                    <a:pt x="32" y="8"/>
                  </a:lnTo>
                  <a:lnTo>
                    <a:pt x="23" y="8"/>
                  </a:lnTo>
                  <a:lnTo>
                    <a:pt x="18" y="8"/>
                  </a:lnTo>
                  <a:lnTo>
                    <a:pt x="9" y="8"/>
                  </a:lnTo>
                  <a:lnTo>
                    <a:pt x="5" y="8"/>
                  </a:lnTo>
                  <a:lnTo>
                    <a:pt x="0" y="13"/>
                  </a:lnTo>
                  <a:lnTo>
                    <a:pt x="0" y="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599" name="Google Shape;599;p35"/>
            <p:cNvSpPr/>
            <p:nvPr/>
          </p:nvSpPr>
          <p:spPr>
            <a:xfrm>
              <a:off x="2794" y="3791"/>
              <a:ext cx="40" cy="14"/>
            </a:xfrm>
            <a:custGeom>
              <a:avLst/>
              <a:gdLst/>
              <a:ahLst/>
              <a:cxnLst/>
              <a:rect l="l" t="t" r="r" b="b"/>
              <a:pathLst>
                <a:path w="40" h="14" extrusionOk="0">
                  <a:moveTo>
                    <a:pt x="0" y="9"/>
                  </a:moveTo>
                  <a:lnTo>
                    <a:pt x="0" y="9"/>
                  </a:lnTo>
                  <a:lnTo>
                    <a:pt x="9" y="9"/>
                  </a:lnTo>
                  <a:lnTo>
                    <a:pt x="13" y="9"/>
                  </a:lnTo>
                  <a:lnTo>
                    <a:pt x="13" y="5"/>
                  </a:lnTo>
                  <a:lnTo>
                    <a:pt x="18" y="5"/>
                  </a:lnTo>
                  <a:lnTo>
                    <a:pt x="22" y="0"/>
                  </a:lnTo>
                  <a:lnTo>
                    <a:pt x="27" y="0"/>
                  </a:lnTo>
                  <a:lnTo>
                    <a:pt x="31" y="0"/>
                  </a:lnTo>
                  <a:lnTo>
                    <a:pt x="36" y="0"/>
                  </a:lnTo>
                  <a:lnTo>
                    <a:pt x="40" y="5"/>
                  </a:lnTo>
                  <a:lnTo>
                    <a:pt x="40" y="9"/>
                  </a:lnTo>
                  <a:lnTo>
                    <a:pt x="40" y="14"/>
                  </a:lnTo>
                  <a:lnTo>
                    <a:pt x="36" y="14"/>
                  </a:lnTo>
                  <a:lnTo>
                    <a:pt x="31" y="14"/>
                  </a:lnTo>
                  <a:lnTo>
                    <a:pt x="27" y="14"/>
                  </a:lnTo>
                  <a:lnTo>
                    <a:pt x="22" y="14"/>
                  </a:lnTo>
                  <a:lnTo>
                    <a:pt x="18" y="14"/>
                  </a:lnTo>
                  <a:lnTo>
                    <a:pt x="13" y="14"/>
                  </a:lnTo>
                  <a:lnTo>
                    <a:pt x="9" y="14"/>
                  </a:lnTo>
                  <a:lnTo>
                    <a:pt x="5" y="14"/>
                  </a:lnTo>
                  <a:lnTo>
                    <a:pt x="0" y="14"/>
                  </a:lnTo>
                  <a:lnTo>
                    <a:pt x="0" y="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600" name="Google Shape;600;p35"/>
            <p:cNvSpPr/>
            <p:nvPr/>
          </p:nvSpPr>
          <p:spPr>
            <a:xfrm>
              <a:off x="3282" y="3876"/>
              <a:ext cx="36" cy="18"/>
            </a:xfrm>
            <a:custGeom>
              <a:avLst/>
              <a:gdLst/>
              <a:ahLst/>
              <a:cxnLst/>
              <a:rect l="l" t="t" r="r" b="b"/>
              <a:pathLst>
                <a:path w="36" h="18" extrusionOk="0">
                  <a:moveTo>
                    <a:pt x="9" y="4"/>
                  </a:moveTo>
                  <a:lnTo>
                    <a:pt x="9" y="4"/>
                  </a:lnTo>
                  <a:lnTo>
                    <a:pt x="13" y="4"/>
                  </a:lnTo>
                  <a:lnTo>
                    <a:pt x="18" y="4"/>
                  </a:lnTo>
                  <a:lnTo>
                    <a:pt x="18" y="0"/>
                  </a:lnTo>
                  <a:lnTo>
                    <a:pt x="22" y="0"/>
                  </a:lnTo>
                  <a:lnTo>
                    <a:pt x="27" y="0"/>
                  </a:lnTo>
                  <a:lnTo>
                    <a:pt x="31" y="0"/>
                  </a:lnTo>
                  <a:lnTo>
                    <a:pt x="36" y="0"/>
                  </a:lnTo>
                  <a:lnTo>
                    <a:pt x="36" y="4"/>
                  </a:lnTo>
                  <a:lnTo>
                    <a:pt x="36" y="9"/>
                  </a:lnTo>
                  <a:lnTo>
                    <a:pt x="36" y="13"/>
                  </a:lnTo>
                  <a:lnTo>
                    <a:pt x="31" y="13"/>
                  </a:lnTo>
                  <a:lnTo>
                    <a:pt x="31" y="18"/>
                  </a:lnTo>
                  <a:lnTo>
                    <a:pt x="27" y="18"/>
                  </a:lnTo>
                  <a:lnTo>
                    <a:pt x="22" y="18"/>
                  </a:lnTo>
                  <a:lnTo>
                    <a:pt x="18" y="18"/>
                  </a:lnTo>
                  <a:lnTo>
                    <a:pt x="13" y="18"/>
                  </a:lnTo>
                  <a:lnTo>
                    <a:pt x="9" y="18"/>
                  </a:lnTo>
                  <a:lnTo>
                    <a:pt x="5" y="18"/>
                  </a:lnTo>
                  <a:lnTo>
                    <a:pt x="0" y="13"/>
                  </a:lnTo>
                  <a:lnTo>
                    <a:pt x="5" y="9"/>
                  </a:lnTo>
                  <a:lnTo>
                    <a:pt x="9" y="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601" name="Google Shape;601;p35"/>
            <p:cNvSpPr/>
            <p:nvPr/>
          </p:nvSpPr>
          <p:spPr>
            <a:xfrm>
              <a:off x="3358" y="3849"/>
              <a:ext cx="22" cy="13"/>
            </a:xfrm>
            <a:custGeom>
              <a:avLst/>
              <a:gdLst/>
              <a:ahLst/>
              <a:cxnLst/>
              <a:rect l="l" t="t" r="r" b="b"/>
              <a:pathLst>
                <a:path w="22" h="13" extrusionOk="0">
                  <a:moveTo>
                    <a:pt x="8" y="0"/>
                  </a:moveTo>
                  <a:lnTo>
                    <a:pt x="8" y="0"/>
                  </a:lnTo>
                  <a:lnTo>
                    <a:pt x="13" y="0"/>
                  </a:lnTo>
                  <a:lnTo>
                    <a:pt x="17" y="0"/>
                  </a:lnTo>
                  <a:lnTo>
                    <a:pt x="22" y="5"/>
                  </a:lnTo>
                  <a:lnTo>
                    <a:pt x="22" y="9"/>
                  </a:lnTo>
                  <a:lnTo>
                    <a:pt x="17" y="13"/>
                  </a:lnTo>
                  <a:lnTo>
                    <a:pt x="13" y="13"/>
                  </a:lnTo>
                  <a:lnTo>
                    <a:pt x="8" y="13"/>
                  </a:lnTo>
                  <a:lnTo>
                    <a:pt x="4" y="13"/>
                  </a:lnTo>
                  <a:lnTo>
                    <a:pt x="4" y="9"/>
                  </a:lnTo>
                  <a:lnTo>
                    <a:pt x="0" y="9"/>
                  </a:lnTo>
                  <a:lnTo>
                    <a:pt x="0" y="5"/>
                  </a:lnTo>
                  <a:lnTo>
                    <a:pt x="4" y="5"/>
                  </a:lnTo>
                  <a:lnTo>
                    <a:pt x="4" y="0"/>
                  </a:lnTo>
                  <a:lnTo>
                    <a:pt x="8"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602" name="Google Shape;602;p35"/>
            <p:cNvSpPr/>
            <p:nvPr/>
          </p:nvSpPr>
          <p:spPr>
            <a:xfrm>
              <a:off x="3304" y="3911"/>
              <a:ext cx="196" cy="45"/>
            </a:xfrm>
            <a:custGeom>
              <a:avLst/>
              <a:gdLst/>
              <a:ahLst/>
              <a:cxnLst/>
              <a:rect l="l" t="t" r="r" b="b"/>
              <a:pathLst>
                <a:path w="196" h="45" extrusionOk="0">
                  <a:moveTo>
                    <a:pt x="9" y="31"/>
                  </a:moveTo>
                  <a:lnTo>
                    <a:pt x="9" y="31"/>
                  </a:lnTo>
                  <a:lnTo>
                    <a:pt x="14" y="31"/>
                  </a:lnTo>
                  <a:lnTo>
                    <a:pt x="14" y="36"/>
                  </a:lnTo>
                  <a:lnTo>
                    <a:pt x="18" y="36"/>
                  </a:lnTo>
                  <a:lnTo>
                    <a:pt x="27" y="36"/>
                  </a:lnTo>
                  <a:lnTo>
                    <a:pt x="31" y="31"/>
                  </a:lnTo>
                  <a:lnTo>
                    <a:pt x="36" y="27"/>
                  </a:lnTo>
                  <a:lnTo>
                    <a:pt x="40" y="22"/>
                  </a:lnTo>
                  <a:lnTo>
                    <a:pt x="49" y="18"/>
                  </a:lnTo>
                  <a:lnTo>
                    <a:pt x="67" y="14"/>
                  </a:lnTo>
                  <a:lnTo>
                    <a:pt x="80" y="9"/>
                  </a:lnTo>
                  <a:lnTo>
                    <a:pt x="94" y="5"/>
                  </a:lnTo>
                  <a:lnTo>
                    <a:pt x="107" y="0"/>
                  </a:lnTo>
                  <a:lnTo>
                    <a:pt x="116" y="0"/>
                  </a:lnTo>
                  <a:lnTo>
                    <a:pt x="125" y="0"/>
                  </a:lnTo>
                  <a:lnTo>
                    <a:pt x="138" y="0"/>
                  </a:lnTo>
                  <a:lnTo>
                    <a:pt x="147" y="0"/>
                  </a:lnTo>
                  <a:lnTo>
                    <a:pt x="156" y="0"/>
                  </a:lnTo>
                  <a:lnTo>
                    <a:pt x="165" y="5"/>
                  </a:lnTo>
                  <a:lnTo>
                    <a:pt x="182" y="5"/>
                  </a:lnTo>
                  <a:lnTo>
                    <a:pt x="191" y="5"/>
                  </a:lnTo>
                  <a:lnTo>
                    <a:pt x="196" y="9"/>
                  </a:lnTo>
                  <a:lnTo>
                    <a:pt x="196" y="14"/>
                  </a:lnTo>
                  <a:lnTo>
                    <a:pt x="196" y="18"/>
                  </a:lnTo>
                  <a:lnTo>
                    <a:pt x="191" y="18"/>
                  </a:lnTo>
                  <a:lnTo>
                    <a:pt x="187" y="18"/>
                  </a:lnTo>
                  <a:lnTo>
                    <a:pt x="169" y="18"/>
                  </a:lnTo>
                  <a:lnTo>
                    <a:pt x="147" y="14"/>
                  </a:lnTo>
                  <a:lnTo>
                    <a:pt x="138" y="14"/>
                  </a:lnTo>
                  <a:lnTo>
                    <a:pt x="129" y="14"/>
                  </a:lnTo>
                  <a:lnTo>
                    <a:pt x="120" y="14"/>
                  </a:lnTo>
                  <a:lnTo>
                    <a:pt x="107" y="18"/>
                  </a:lnTo>
                  <a:lnTo>
                    <a:pt x="102" y="18"/>
                  </a:lnTo>
                  <a:lnTo>
                    <a:pt x="94" y="18"/>
                  </a:lnTo>
                  <a:lnTo>
                    <a:pt x="85" y="22"/>
                  </a:lnTo>
                  <a:lnTo>
                    <a:pt x="58" y="31"/>
                  </a:lnTo>
                  <a:lnTo>
                    <a:pt x="49" y="36"/>
                  </a:lnTo>
                  <a:lnTo>
                    <a:pt x="45" y="36"/>
                  </a:lnTo>
                  <a:lnTo>
                    <a:pt x="36" y="40"/>
                  </a:lnTo>
                  <a:lnTo>
                    <a:pt x="31" y="40"/>
                  </a:lnTo>
                  <a:lnTo>
                    <a:pt x="23" y="45"/>
                  </a:lnTo>
                  <a:lnTo>
                    <a:pt x="14" y="40"/>
                  </a:lnTo>
                  <a:lnTo>
                    <a:pt x="9" y="40"/>
                  </a:lnTo>
                  <a:lnTo>
                    <a:pt x="5" y="36"/>
                  </a:lnTo>
                  <a:lnTo>
                    <a:pt x="0" y="36"/>
                  </a:lnTo>
                  <a:lnTo>
                    <a:pt x="0" y="31"/>
                  </a:lnTo>
                  <a:lnTo>
                    <a:pt x="5" y="31"/>
                  </a:lnTo>
                  <a:lnTo>
                    <a:pt x="5" y="27"/>
                  </a:lnTo>
                  <a:lnTo>
                    <a:pt x="9" y="27"/>
                  </a:lnTo>
                  <a:lnTo>
                    <a:pt x="9" y="31"/>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603" name="Google Shape;603;p35"/>
            <p:cNvSpPr/>
            <p:nvPr/>
          </p:nvSpPr>
          <p:spPr>
            <a:xfrm>
              <a:off x="3189" y="3423"/>
              <a:ext cx="129" cy="58"/>
            </a:xfrm>
            <a:custGeom>
              <a:avLst/>
              <a:gdLst/>
              <a:ahLst/>
              <a:cxnLst/>
              <a:rect l="l" t="t" r="r" b="b"/>
              <a:pathLst>
                <a:path w="129" h="58" extrusionOk="0">
                  <a:moveTo>
                    <a:pt x="40" y="0"/>
                  </a:moveTo>
                  <a:lnTo>
                    <a:pt x="40" y="0"/>
                  </a:lnTo>
                  <a:lnTo>
                    <a:pt x="44" y="4"/>
                  </a:lnTo>
                  <a:lnTo>
                    <a:pt x="53" y="4"/>
                  </a:lnTo>
                  <a:lnTo>
                    <a:pt x="58" y="4"/>
                  </a:lnTo>
                  <a:lnTo>
                    <a:pt x="71" y="4"/>
                  </a:lnTo>
                  <a:lnTo>
                    <a:pt x="75" y="4"/>
                  </a:lnTo>
                  <a:lnTo>
                    <a:pt x="75" y="9"/>
                  </a:lnTo>
                  <a:lnTo>
                    <a:pt x="84" y="9"/>
                  </a:lnTo>
                  <a:lnTo>
                    <a:pt x="93" y="13"/>
                  </a:lnTo>
                  <a:lnTo>
                    <a:pt x="98" y="13"/>
                  </a:lnTo>
                  <a:lnTo>
                    <a:pt x="102" y="18"/>
                  </a:lnTo>
                  <a:lnTo>
                    <a:pt x="111" y="22"/>
                  </a:lnTo>
                  <a:lnTo>
                    <a:pt x="115" y="22"/>
                  </a:lnTo>
                  <a:lnTo>
                    <a:pt x="124" y="22"/>
                  </a:lnTo>
                  <a:lnTo>
                    <a:pt x="129" y="22"/>
                  </a:lnTo>
                  <a:lnTo>
                    <a:pt x="129" y="27"/>
                  </a:lnTo>
                  <a:lnTo>
                    <a:pt x="129" y="31"/>
                  </a:lnTo>
                  <a:lnTo>
                    <a:pt x="129" y="35"/>
                  </a:lnTo>
                  <a:lnTo>
                    <a:pt x="129" y="40"/>
                  </a:lnTo>
                  <a:lnTo>
                    <a:pt x="129" y="44"/>
                  </a:lnTo>
                  <a:lnTo>
                    <a:pt x="124" y="49"/>
                  </a:lnTo>
                  <a:lnTo>
                    <a:pt x="120" y="49"/>
                  </a:lnTo>
                  <a:lnTo>
                    <a:pt x="115" y="53"/>
                  </a:lnTo>
                  <a:lnTo>
                    <a:pt x="111" y="53"/>
                  </a:lnTo>
                  <a:lnTo>
                    <a:pt x="111" y="58"/>
                  </a:lnTo>
                  <a:lnTo>
                    <a:pt x="98" y="58"/>
                  </a:lnTo>
                  <a:lnTo>
                    <a:pt x="93" y="53"/>
                  </a:lnTo>
                  <a:lnTo>
                    <a:pt x="89" y="53"/>
                  </a:lnTo>
                  <a:lnTo>
                    <a:pt x="84" y="53"/>
                  </a:lnTo>
                  <a:lnTo>
                    <a:pt x="75" y="49"/>
                  </a:lnTo>
                  <a:lnTo>
                    <a:pt x="71" y="40"/>
                  </a:lnTo>
                  <a:lnTo>
                    <a:pt x="67" y="40"/>
                  </a:lnTo>
                  <a:lnTo>
                    <a:pt x="62" y="40"/>
                  </a:lnTo>
                  <a:lnTo>
                    <a:pt x="58" y="44"/>
                  </a:lnTo>
                  <a:lnTo>
                    <a:pt x="53" y="44"/>
                  </a:lnTo>
                  <a:lnTo>
                    <a:pt x="44" y="49"/>
                  </a:lnTo>
                  <a:lnTo>
                    <a:pt x="35" y="53"/>
                  </a:lnTo>
                  <a:lnTo>
                    <a:pt x="27" y="53"/>
                  </a:lnTo>
                  <a:lnTo>
                    <a:pt x="22" y="53"/>
                  </a:lnTo>
                  <a:lnTo>
                    <a:pt x="13" y="53"/>
                  </a:lnTo>
                  <a:lnTo>
                    <a:pt x="9" y="53"/>
                  </a:lnTo>
                  <a:lnTo>
                    <a:pt x="9" y="49"/>
                  </a:lnTo>
                  <a:lnTo>
                    <a:pt x="4" y="49"/>
                  </a:lnTo>
                  <a:lnTo>
                    <a:pt x="4" y="44"/>
                  </a:lnTo>
                  <a:lnTo>
                    <a:pt x="0" y="44"/>
                  </a:lnTo>
                  <a:lnTo>
                    <a:pt x="0" y="40"/>
                  </a:lnTo>
                  <a:lnTo>
                    <a:pt x="4" y="40"/>
                  </a:lnTo>
                  <a:lnTo>
                    <a:pt x="9" y="31"/>
                  </a:lnTo>
                  <a:lnTo>
                    <a:pt x="13" y="27"/>
                  </a:lnTo>
                  <a:lnTo>
                    <a:pt x="18" y="27"/>
                  </a:lnTo>
                  <a:lnTo>
                    <a:pt x="22" y="22"/>
                  </a:lnTo>
                  <a:lnTo>
                    <a:pt x="27" y="22"/>
                  </a:lnTo>
                  <a:lnTo>
                    <a:pt x="31" y="22"/>
                  </a:lnTo>
                  <a:lnTo>
                    <a:pt x="27" y="27"/>
                  </a:lnTo>
                  <a:lnTo>
                    <a:pt x="22" y="31"/>
                  </a:lnTo>
                  <a:lnTo>
                    <a:pt x="18" y="31"/>
                  </a:lnTo>
                  <a:lnTo>
                    <a:pt x="13" y="35"/>
                  </a:lnTo>
                  <a:lnTo>
                    <a:pt x="9" y="40"/>
                  </a:lnTo>
                  <a:lnTo>
                    <a:pt x="4" y="40"/>
                  </a:lnTo>
                  <a:lnTo>
                    <a:pt x="4" y="44"/>
                  </a:lnTo>
                  <a:lnTo>
                    <a:pt x="9" y="49"/>
                  </a:lnTo>
                  <a:lnTo>
                    <a:pt x="13" y="49"/>
                  </a:lnTo>
                  <a:lnTo>
                    <a:pt x="18" y="49"/>
                  </a:lnTo>
                  <a:lnTo>
                    <a:pt x="22" y="49"/>
                  </a:lnTo>
                  <a:lnTo>
                    <a:pt x="27" y="49"/>
                  </a:lnTo>
                  <a:lnTo>
                    <a:pt x="35" y="44"/>
                  </a:lnTo>
                  <a:lnTo>
                    <a:pt x="44" y="40"/>
                  </a:lnTo>
                  <a:lnTo>
                    <a:pt x="53" y="40"/>
                  </a:lnTo>
                  <a:lnTo>
                    <a:pt x="58" y="40"/>
                  </a:lnTo>
                  <a:lnTo>
                    <a:pt x="62" y="40"/>
                  </a:lnTo>
                  <a:lnTo>
                    <a:pt x="67" y="40"/>
                  </a:lnTo>
                  <a:lnTo>
                    <a:pt x="71" y="40"/>
                  </a:lnTo>
                  <a:lnTo>
                    <a:pt x="75" y="40"/>
                  </a:lnTo>
                  <a:lnTo>
                    <a:pt x="84" y="44"/>
                  </a:lnTo>
                  <a:lnTo>
                    <a:pt x="89" y="49"/>
                  </a:lnTo>
                  <a:lnTo>
                    <a:pt x="93" y="49"/>
                  </a:lnTo>
                  <a:lnTo>
                    <a:pt x="98" y="49"/>
                  </a:lnTo>
                  <a:lnTo>
                    <a:pt x="111" y="49"/>
                  </a:lnTo>
                  <a:lnTo>
                    <a:pt x="115" y="49"/>
                  </a:lnTo>
                  <a:lnTo>
                    <a:pt x="120" y="44"/>
                  </a:lnTo>
                  <a:lnTo>
                    <a:pt x="124" y="44"/>
                  </a:lnTo>
                  <a:lnTo>
                    <a:pt x="124" y="40"/>
                  </a:lnTo>
                  <a:lnTo>
                    <a:pt x="124" y="35"/>
                  </a:lnTo>
                  <a:lnTo>
                    <a:pt x="120" y="31"/>
                  </a:lnTo>
                  <a:lnTo>
                    <a:pt x="115" y="22"/>
                  </a:lnTo>
                  <a:lnTo>
                    <a:pt x="111" y="22"/>
                  </a:lnTo>
                  <a:lnTo>
                    <a:pt x="106" y="22"/>
                  </a:lnTo>
                  <a:lnTo>
                    <a:pt x="102" y="18"/>
                  </a:lnTo>
                  <a:lnTo>
                    <a:pt x="93" y="18"/>
                  </a:lnTo>
                  <a:lnTo>
                    <a:pt x="84" y="13"/>
                  </a:lnTo>
                  <a:lnTo>
                    <a:pt x="75" y="13"/>
                  </a:lnTo>
                  <a:lnTo>
                    <a:pt x="67" y="9"/>
                  </a:lnTo>
                  <a:lnTo>
                    <a:pt x="58" y="4"/>
                  </a:lnTo>
                  <a:lnTo>
                    <a:pt x="44" y="4"/>
                  </a:lnTo>
                  <a:lnTo>
                    <a:pt x="4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604" name="Google Shape;604;p35"/>
            <p:cNvSpPr/>
            <p:nvPr/>
          </p:nvSpPr>
          <p:spPr>
            <a:xfrm>
              <a:off x="3216" y="3490"/>
              <a:ext cx="17" cy="22"/>
            </a:xfrm>
            <a:custGeom>
              <a:avLst/>
              <a:gdLst/>
              <a:ahLst/>
              <a:cxnLst/>
              <a:rect l="l" t="t" r="r" b="b"/>
              <a:pathLst>
                <a:path w="17" h="22" extrusionOk="0">
                  <a:moveTo>
                    <a:pt x="17" y="0"/>
                  </a:moveTo>
                  <a:lnTo>
                    <a:pt x="17" y="0"/>
                  </a:lnTo>
                  <a:lnTo>
                    <a:pt x="17" y="4"/>
                  </a:lnTo>
                  <a:lnTo>
                    <a:pt x="13" y="8"/>
                  </a:lnTo>
                  <a:lnTo>
                    <a:pt x="8" y="8"/>
                  </a:lnTo>
                  <a:lnTo>
                    <a:pt x="4" y="17"/>
                  </a:lnTo>
                  <a:lnTo>
                    <a:pt x="4" y="22"/>
                  </a:lnTo>
                  <a:lnTo>
                    <a:pt x="0" y="22"/>
                  </a:lnTo>
                  <a:lnTo>
                    <a:pt x="0" y="17"/>
                  </a:lnTo>
                  <a:lnTo>
                    <a:pt x="0" y="13"/>
                  </a:lnTo>
                  <a:lnTo>
                    <a:pt x="0" y="8"/>
                  </a:lnTo>
                  <a:lnTo>
                    <a:pt x="4" y="4"/>
                  </a:lnTo>
                  <a:lnTo>
                    <a:pt x="8" y="4"/>
                  </a:lnTo>
                  <a:lnTo>
                    <a:pt x="17"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605" name="Google Shape;605;p35"/>
            <p:cNvSpPr/>
            <p:nvPr/>
          </p:nvSpPr>
          <p:spPr>
            <a:xfrm>
              <a:off x="3238" y="3552"/>
              <a:ext cx="62" cy="97"/>
            </a:xfrm>
            <a:custGeom>
              <a:avLst/>
              <a:gdLst/>
              <a:ahLst/>
              <a:cxnLst/>
              <a:rect l="l" t="t" r="r" b="b"/>
              <a:pathLst>
                <a:path w="62" h="97" extrusionOk="0">
                  <a:moveTo>
                    <a:pt x="4" y="0"/>
                  </a:moveTo>
                  <a:lnTo>
                    <a:pt x="4" y="0"/>
                  </a:lnTo>
                  <a:lnTo>
                    <a:pt x="9" y="13"/>
                  </a:lnTo>
                  <a:lnTo>
                    <a:pt x="9" y="22"/>
                  </a:lnTo>
                  <a:lnTo>
                    <a:pt x="22" y="35"/>
                  </a:lnTo>
                  <a:lnTo>
                    <a:pt x="31" y="53"/>
                  </a:lnTo>
                  <a:lnTo>
                    <a:pt x="40" y="62"/>
                  </a:lnTo>
                  <a:lnTo>
                    <a:pt x="44" y="71"/>
                  </a:lnTo>
                  <a:lnTo>
                    <a:pt x="49" y="84"/>
                  </a:lnTo>
                  <a:lnTo>
                    <a:pt x="57" y="88"/>
                  </a:lnTo>
                  <a:lnTo>
                    <a:pt x="62" y="88"/>
                  </a:lnTo>
                  <a:lnTo>
                    <a:pt x="62" y="93"/>
                  </a:lnTo>
                  <a:lnTo>
                    <a:pt x="62" y="97"/>
                  </a:lnTo>
                  <a:lnTo>
                    <a:pt x="57" y="97"/>
                  </a:lnTo>
                  <a:lnTo>
                    <a:pt x="53" y="97"/>
                  </a:lnTo>
                  <a:lnTo>
                    <a:pt x="53" y="93"/>
                  </a:lnTo>
                  <a:lnTo>
                    <a:pt x="49" y="93"/>
                  </a:lnTo>
                  <a:lnTo>
                    <a:pt x="44" y="88"/>
                  </a:lnTo>
                  <a:lnTo>
                    <a:pt x="44" y="80"/>
                  </a:lnTo>
                  <a:lnTo>
                    <a:pt x="35" y="71"/>
                  </a:lnTo>
                  <a:lnTo>
                    <a:pt x="18" y="40"/>
                  </a:lnTo>
                  <a:lnTo>
                    <a:pt x="9" y="22"/>
                  </a:lnTo>
                  <a:lnTo>
                    <a:pt x="0" y="4"/>
                  </a:lnTo>
                  <a:lnTo>
                    <a:pt x="0" y="0"/>
                  </a:lnTo>
                  <a:lnTo>
                    <a:pt x="4"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606" name="Google Shape;606;p35"/>
            <p:cNvSpPr/>
            <p:nvPr/>
          </p:nvSpPr>
          <p:spPr>
            <a:xfrm>
              <a:off x="3229" y="3578"/>
              <a:ext cx="44" cy="98"/>
            </a:xfrm>
            <a:custGeom>
              <a:avLst/>
              <a:gdLst/>
              <a:ahLst/>
              <a:cxnLst/>
              <a:rect l="l" t="t" r="r" b="b"/>
              <a:pathLst>
                <a:path w="44" h="98" extrusionOk="0">
                  <a:moveTo>
                    <a:pt x="0" y="0"/>
                  </a:moveTo>
                  <a:lnTo>
                    <a:pt x="0" y="0"/>
                  </a:lnTo>
                  <a:lnTo>
                    <a:pt x="4" y="5"/>
                  </a:lnTo>
                  <a:lnTo>
                    <a:pt x="4" y="9"/>
                  </a:lnTo>
                  <a:lnTo>
                    <a:pt x="13" y="18"/>
                  </a:lnTo>
                  <a:lnTo>
                    <a:pt x="18" y="27"/>
                  </a:lnTo>
                  <a:lnTo>
                    <a:pt x="22" y="45"/>
                  </a:lnTo>
                  <a:lnTo>
                    <a:pt x="35" y="67"/>
                  </a:lnTo>
                  <a:lnTo>
                    <a:pt x="40" y="94"/>
                  </a:lnTo>
                  <a:lnTo>
                    <a:pt x="44" y="94"/>
                  </a:lnTo>
                  <a:lnTo>
                    <a:pt x="40" y="98"/>
                  </a:lnTo>
                  <a:lnTo>
                    <a:pt x="35" y="98"/>
                  </a:lnTo>
                  <a:lnTo>
                    <a:pt x="31" y="89"/>
                  </a:lnTo>
                  <a:lnTo>
                    <a:pt x="27" y="80"/>
                  </a:lnTo>
                  <a:lnTo>
                    <a:pt x="22" y="71"/>
                  </a:lnTo>
                  <a:lnTo>
                    <a:pt x="18" y="45"/>
                  </a:lnTo>
                  <a:lnTo>
                    <a:pt x="18" y="31"/>
                  </a:lnTo>
                  <a:lnTo>
                    <a:pt x="9" y="23"/>
                  </a:lnTo>
                  <a:lnTo>
                    <a:pt x="9" y="14"/>
                  </a:lnTo>
                  <a:lnTo>
                    <a:pt x="4" y="9"/>
                  </a:lnTo>
                  <a:lnTo>
                    <a:pt x="4" y="5"/>
                  </a:lnTo>
                  <a:lnTo>
                    <a:pt x="0"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607" name="Google Shape;607;p35"/>
            <p:cNvSpPr/>
            <p:nvPr/>
          </p:nvSpPr>
          <p:spPr>
            <a:xfrm>
              <a:off x="3327" y="3645"/>
              <a:ext cx="71" cy="80"/>
            </a:xfrm>
            <a:custGeom>
              <a:avLst/>
              <a:gdLst/>
              <a:ahLst/>
              <a:cxnLst/>
              <a:rect l="l" t="t" r="r" b="b"/>
              <a:pathLst>
                <a:path w="71" h="80" extrusionOk="0">
                  <a:moveTo>
                    <a:pt x="4" y="0"/>
                  </a:moveTo>
                  <a:lnTo>
                    <a:pt x="4" y="0"/>
                  </a:lnTo>
                  <a:lnTo>
                    <a:pt x="13" y="0"/>
                  </a:lnTo>
                  <a:lnTo>
                    <a:pt x="17" y="0"/>
                  </a:lnTo>
                  <a:lnTo>
                    <a:pt x="26" y="4"/>
                  </a:lnTo>
                  <a:lnTo>
                    <a:pt x="35" y="4"/>
                  </a:lnTo>
                  <a:lnTo>
                    <a:pt x="44" y="9"/>
                  </a:lnTo>
                  <a:lnTo>
                    <a:pt x="57" y="13"/>
                  </a:lnTo>
                  <a:lnTo>
                    <a:pt x="71" y="22"/>
                  </a:lnTo>
                  <a:lnTo>
                    <a:pt x="71" y="27"/>
                  </a:lnTo>
                  <a:lnTo>
                    <a:pt x="62" y="35"/>
                  </a:lnTo>
                  <a:lnTo>
                    <a:pt x="62" y="40"/>
                  </a:lnTo>
                  <a:lnTo>
                    <a:pt x="57" y="49"/>
                  </a:lnTo>
                  <a:lnTo>
                    <a:pt x="53" y="49"/>
                  </a:lnTo>
                  <a:lnTo>
                    <a:pt x="53" y="58"/>
                  </a:lnTo>
                  <a:lnTo>
                    <a:pt x="48" y="62"/>
                  </a:lnTo>
                  <a:lnTo>
                    <a:pt x="48" y="67"/>
                  </a:lnTo>
                  <a:lnTo>
                    <a:pt x="53" y="67"/>
                  </a:lnTo>
                  <a:lnTo>
                    <a:pt x="53" y="71"/>
                  </a:lnTo>
                  <a:lnTo>
                    <a:pt x="53" y="75"/>
                  </a:lnTo>
                  <a:lnTo>
                    <a:pt x="48" y="75"/>
                  </a:lnTo>
                  <a:lnTo>
                    <a:pt x="48" y="80"/>
                  </a:lnTo>
                  <a:lnTo>
                    <a:pt x="44" y="80"/>
                  </a:lnTo>
                  <a:lnTo>
                    <a:pt x="39" y="75"/>
                  </a:lnTo>
                  <a:lnTo>
                    <a:pt x="35" y="67"/>
                  </a:lnTo>
                  <a:lnTo>
                    <a:pt x="35" y="62"/>
                  </a:lnTo>
                  <a:lnTo>
                    <a:pt x="39" y="58"/>
                  </a:lnTo>
                  <a:lnTo>
                    <a:pt x="39" y="53"/>
                  </a:lnTo>
                  <a:lnTo>
                    <a:pt x="39" y="49"/>
                  </a:lnTo>
                  <a:lnTo>
                    <a:pt x="44" y="49"/>
                  </a:lnTo>
                  <a:lnTo>
                    <a:pt x="44" y="44"/>
                  </a:lnTo>
                  <a:lnTo>
                    <a:pt x="48" y="40"/>
                  </a:lnTo>
                  <a:lnTo>
                    <a:pt x="57" y="31"/>
                  </a:lnTo>
                  <a:lnTo>
                    <a:pt x="62" y="31"/>
                  </a:lnTo>
                  <a:lnTo>
                    <a:pt x="62" y="22"/>
                  </a:lnTo>
                  <a:lnTo>
                    <a:pt x="66" y="22"/>
                  </a:lnTo>
                  <a:lnTo>
                    <a:pt x="66" y="27"/>
                  </a:lnTo>
                  <a:lnTo>
                    <a:pt x="66" y="31"/>
                  </a:lnTo>
                  <a:lnTo>
                    <a:pt x="53" y="22"/>
                  </a:lnTo>
                  <a:lnTo>
                    <a:pt x="44" y="13"/>
                  </a:lnTo>
                  <a:lnTo>
                    <a:pt x="26" y="9"/>
                  </a:lnTo>
                  <a:lnTo>
                    <a:pt x="17" y="4"/>
                  </a:lnTo>
                  <a:lnTo>
                    <a:pt x="13" y="4"/>
                  </a:lnTo>
                  <a:lnTo>
                    <a:pt x="8" y="4"/>
                  </a:lnTo>
                  <a:lnTo>
                    <a:pt x="4" y="4"/>
                  </a:lnTo>
                  <a:lnTo>
                    <a:pt x="0" y="4"/>
                  </a:lnTo>
                  <a:lnTo>
                    <a:pt x="0" y="0"/>
                  </a:lnTo>
                  <a:lnTo>
                    <a:pt x="4" y="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608" name="Google Shape;608;p35"/>
            <p:cNvSpPr/>
            <p:nvPr/>
          </p:nvSpPr>
          <p:spPr>
            <a:xfrm>
              <a:off x="3003" y="3516"/>
              <a:ext cx="75" cy="45"/>
            </a:xfrm>
            <a:custGeom>
              <a:avLst/>
              <a:gdLst/>
              <a:ahLst/>
              <a:cxnLst/>
              <a:rect l="l" t="t" r="r" b="b"/>
              <a:pathLst>
                <a:path w="75" h="45" extrusionOk="0">
                  <a:moveTo>
                    <a:pt x="0" y="45"/>
                  </a:moveTo>
                  <a:lnTo>
                    <a:pt x="0" y="45"/>
                  </a:lnTo>
                  <a:lnTo>
                    <a:pt x="26" y="27"/>
                  </a:lnTo>
                  <a:lnTo>
                    <a:pt x="40" y="18"/>
                  </a:lnTo>
                  <a:lnTo>
                    <a:pt x="57" y="9"/>
                  </a:lnTo>
                  <a:lnTo>
                    <a:pt x="62" y="9"/>
                  </a:lnTo>
                  <a:lnTo>
                    <a:pt x="66" y="5"/>
                  </a:lnTo>
                  <a:lnTo>
                    <a:pt x="71" y="5"/>
                  </a:lnTo>
                  <a:lnTo>
                    <a:pt x="71" y="0"/>
                  </a:lnTo>
                  <a:lnTo>
                    <a:pt x="75" y="5"/>
                  </a:lnTo>
                  <a:lnTo>
                    <a:pt x="75" y="9"/>
                  </a:lnTo>
                  <a:lnTo>
                    <a:pt x="71" y="9"/>
                  </a:lnTo>
                  <a:lnTo>
                    <a:pt x="71" y="14"/>
                  </a:lnTo>
                  <a:lnTo>
                    <a:pt x="62" y="14"/>
                  </a:lnTo>
                  <a:lnTo>
                    <a:pt x="44" y="22"/>
                  </a:lnTo>
                  <a:lnTo>
                    <a:pt x="26" y="31"/>
                  </a:lnTo>
                  <a:lnTo>
                    <a:pt x="13" y="36"/>
                  </a:lnTo>
                  <a:lnTo>
                    <a:pt x="4" y="40"/>
                  </a:lnTo>
                  <a:lnTo>
                    <a:pt x="0" y="4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sp>
          <p:nvSpPr>
            <p:cNvPr id="609" name="Google Shape;609;p35"/>
            <p:cNvSpPr/>
            <p:nvPr/>
          </p:nvSpPr>
          <p:spPr>
            <a:xfrm>
              <a:off x="3171" y="3618"/>
              <a:ext cx="62" cy="76"/>
            </a:xfrm>
            <a:custGeom>
              <a:avLst/>
              <a:gdLst/>
              <a:ahLst/>
              <a:cxnLst/>
              <a:rect l="l" t="t" r="r" b="b"/>
              <a:pathLst>
                <a:path w="62" h="76" extrusionOk="0">
                  <a:moveTo>
                    <a:pt x="0" y="76"/>
                  </a:moveTo>
                  <a:lnTo>
                    <a:pt x="0" y="76"/>
                  </a:lnTo>
                  <a:lnTo>
                    <a:pt x="9" y="71"/>
                  </a:lnTo>
                  <a:lnTo>
                    <a:pt x="14" y="67"/>
                  </a:lnTo>
                  <a:lnTo>
                    <a:pt x="22" y="67"/>
                  </a:lnTo>
                  <a:lnTo>
                    <a:pt x="36" y="58"/>
                  </a:lnTo>
                  <a:lnTo>
                    <a:pt x="45" y="58"/>
                  </a:lnTo>
                  <a:lnTo>
                    <a:pt x="49" y="58"/>
                  </a:lnTo>
                  <a:lnTo>
                    <a:pt x="49" y="54"/>
                  </a:lnTo>
                  <a:lnTo>
                    <a:pt x="53" y="49"/>
                  </a:lnTo>
                  <a:lnTo>
                    <a:pt x="49" y="40"/>
                  </a:lnTo>
                  <a:lnTo>
                    <a:pt x="49" y="31"/>
                  </a:lnTo>
                  <a:lnTo>
                    <a:pt x="49" y="27"/>
                  </a:lnTo>
                  <a:lnTo>
                    <a:pt x="53" y="22"/>
                  </a:lnTo>
                  <a:lnTo>
                    <a:pt x="53" y="14"/>
                  </a:lnTo>
                  <a:lnTo>
                    <a:pt x="58" y="5"/>
                  </a:lnTo>
                  <a:lnTo>
                    <a:pt x="62" y="5"/>
                  </a:lnTo>
                  <a:lnTo>
                    <a:pt x="62" y="0"/>
                  </a:lnTo>
                  <a:lnTo>
                    <a:pt x="62" y="5"/>
                  </a:lnTo>
                  <a:lnTo>
                    <a:pt x="58" y="14"/>
                  </a:lnTo>
                  <a:lnTo>
                    <a:pt x="58" y="18"/>
                  </a:lnTo>
                  <a:lnTo>
                    <a:pt x="58" y="22"/>
                  </a:lnTo>
                  <a:lnTo>
                    <a:pt x="58" y="27"/>
                  </a:lnTo>
                  <a:lnTo>
                    <a:pt x="58" y="31"/>
                  </a:lnTo>
                  <a:lnTo>
                    <a:pt x="58" y="45"/>
                  </a:lnTo>
                  <a:lnTo>
                    <a:pt x="58" y="54"/>
                  </a:lnTo>
                  <a:lnTo>
                    <a:pt x="58" y="58"/>
                  </a:lnTo>
                  <a:lnTo>
                    <a:pt x="53" y="58"/>
                  </a:lnTo>
                  <a:lnTo>
                    <a:pt x="49" y="58"/>
                  </a:lnTo>
                  <a:lnTo>
                    <a:pt x="45" y="62"/>
                  </a:lnTo>
                  <a:lnTo>
                    <a:pt x="36" y="62"/>
                  </a:lnTo>
                  <a:lnTo>
                    <a:pt x="27" y="67"/>
                  </a:lnTo>
                  <a:lnTo>
                    <a:pt x="22" y="71"/>
                  </a:lnTo>
                  <a:lnTo>
                    <a:pt x="9" y="71"/>
                  </a:lnTo>
                  <a:lnTo>
                    <a:pt x="5" y="76"/>
                  </a:lnTo>
                  <a:lnTo>
                    <a:pt x="0" y="76"/>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entury Schoolbook"/>
                <a:ea typeface="Century Schoolbook"/>
                <a:cs typeface="Century Schoolbook"/>
                <a:sym typeface="Century Schoolbook"/>
              </a:endParaRPr>
            </a:p>
          </p:txBody>
        </p:sp>
      </p:grpSp>
      <p:cxnSp>
        <p:nvCxnSpPr>
          <p:cNvPr id="610" name="Google Shape;610;p35"/>
          <p:cNvCxnSpPr/>
          <p:nvPr/>
        </p:nvCxnSpPr>
        <p:spPr>
          <a:xfrm flipH="1">
            <a:off x="2191900" y="1331250"/>
            <a:ext cx="376500" cy="417000"/>
          </a:xfrm>
          <a:prstGeom prst="straightConnector1">
            <a:avLst/>
          </a:prstGeom>
          <a:noFill/>
          <a:ln w="28575" cap="flat" cmpd="sng">
            <a:solidFill>
              <a:schemeClr val="dk2"/>
            </a:solidFill>
            <a:prstDash val="solid"/>
            <a:round/>
            <a:headEnd type="none" w="med" len="med"/>
            <a:tailEnd type="none" w="med" len="med"/>
          </a:ln>
        </p:spPr>
      </p:cxnSp>
      <p:grpSp>
        <p:nvGrpSpPr>
          <p:cNvPr id="611" name="Google Shape;611;p35"/>
          <p:cNvGrpSpPr/>
          <p:nvPr/>
        </p:nvGrpSpPr>
        <p:grpSpPr>
          <a:xfrm>
            <a:off x="1518628" y="1108297"/>
            <a:ext cx="5715000" cy="2857500"/>
            <a:chOff x="1308" y="1488"/>
            <a:chExt cx="3600" cy="1800"/>
          </a:xfrm>
        </p:grpSpPr>
        <p:sp>
          <p:nvSpPr>
            <p:cNvPr id="612" name="Google Shape;612;p35"/>
            <p:cNvSpPr/>
            <p:nvPr/>
          </p:nvSpPr>
          <p:spPr>
            <a:xfrm>
              <a:off x="1308" y="1488"/>
              <a:ext cx="3600" cy="1800"/>
            </a:xfrm>
            <a:prstGeom prst="roundRect">
              <a:avLst>
                <a:gd name="adj" fmla="val 16667"/>
              </a:avLst>
            </a:prstGeom>
            <a:noFill/>
            <a:ln w="38100" cap="flat" cmpd="sng">
              <a:solidFill>
                <a:srgbClr val="4F81B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000000"/>
                </a:solidFill>
                <a:latin typeface="Times New Roman"/>
                <a:ea typeface="Times New Roman"/>
                <a:cs typeface="Times New Roman"/>
                <a:sym typeface="Times New Roman"/>
              </a:endParaRPr>
            </a:p>
          </p:txBody>
        </p:sp>
        <p:cxnSp>
          <p:nvCxnSpPr>
            <p:cNvPr id="613" name="Google Shape;613;p35"/>
            <p:cNvCxnSpPr/>
            <p:nvPr/>
          </p:nvCxnSpPr>
          <p:spPr>
            <a:xfrm>
              <a:off x="1762" y="2032"/>
              <a:ext cx="300" cy="300"/>
            </a:xfrm>
            <a:prstGeom prst="straightConnector1">
              <a:avLst/>
            </a:prstGeom>
            <a:noFill/>
            <a:ln w="38100" cap="flat" cmpd="sng">
              <a:solidFill>
                <a:srgbClr val="003300"/>
              </a:solidFill>
              <a:prstDash val="solid"/>
              <a:round/>
              <a:headEnd type="none" w="med" len="med"/>
              <a:tailEnd type="none" w="med" len="med"/>
            </a:ln>
          </p:spPr>
        </p:cxnSp>
        <p:cxnSp>
          <p:nvCxnSpPr>
            <p:cNvPr id="614" name="Google Shape;614;p35"/>
            <p:cNvCxnSpPr/>
            <p:nvPr/>
          </p:nvCxnSpPr>
          <p:spPr>
            <a:xfrm>
              <a:off x="1716" y="2350"/>
              <a:ext cx="300" cy="300"/>
            </a:xfrm>
            <a:prstGeom prst="straightConnector1">
              <a:avLst/>
            </a:prstGeom>
            <a:noFill/>
            <a:ln w="38100" cap="flat" cmpd="sng">
              <a:solidFill>
                <a:srgbClr val="003300"/>
              </a:solidFill>
              <a:prstDash val="solid"/>
              <a:round/>
              <a:headEnd type="none" w="med" len="med"/>
              <a:tailEnd type="none" w="med" len="med"/>
            </a:ln>
          </p:spPr>
        </p:cxnSp>
        <p:cxnSp>
          <p:nvCxnSpPr>
            <p:cNvPr id="615" name="Google Shape;615;p35"/>
            <p:cNvCxnSpPr/>
            <p:nvPr/>
          </p:nvCxnSpPr>
          <p:spPr>
            <a:xfrm>
              <a:off x="1762" y="2713"/>
              <a:ext cx="300" cy="300"/>
            </a:xfrm>
            <a:prstGeom prst="straightConnector1">
              <a:avLst/>
            </a:prstGeom>
            <a:noFill/>
            <a:ln w="38100" cap="flat" cmpd="sng">
              <a:solidFill>
                <a:srgbClr val="003300"/>
              </a:solidFill>
              <a:prstDash val="solid"/>
              <a:round/>
              <a:headEnd type="none" w="med" len="med"/>
              <a:tailEnd type="none" w="med" len="med"/>
            </a:ln>
          </p:spPr>
        </p:cxnSp>
        <p:sp>
          <p:nvSpPr>
            <p:cNvPr id="616" name="Google Shape;616;p35"/>
            <p:cNvSpPr txBox="1"/>
            <p:nvPr/>
          </p:nvSpPr>
          <p:spPr>
            <a:xfrm>
              <a:off x="1740" y="1548"/>
              <a:ext cx="2400" cy="1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 sz="1800">
                  <a:solidFill>
                    <a:srgbClr val="333399"/>
                  </a:solidFill>
                  <a:latin typeface="Century Schoolbook"/>
                  <a:ea typeface="Century Schoolbook"/>
                  <a:cs typeface="Century Schoolbook"/>
                  <a:sym typeface="Century Schoolbook"/>
                </a:rPr>
                <a:t> </a:t>
              </a:r>
              <a:r>
                <a:rPr lang="fr" sz="1800">
                  <a:solidFill>
                    <a:srgbClr val="000000"/>
                  </a:solidFill>
                  <a:latin typeface="Century Schoolbook"/>
                  <a:ea typeface="Century Schoolbook"/>
                  <a:cs typeface="Century Schoolbook"/>
                  <a:sym typeface="Century Schoolbook"/>
                </a:rPr>
                <a:t>P</a:t>
              </a:r>
              <a:r>
                <a:rPr lang="fr" sz="3600">
                  <a:solidFill>
                    <a:srgbClr val="000000"/>
                  </a:solidFill>
                  <a:latin typeface="Century Schoolbook"/>
                  <a:ea typeface="Century Schoolbook"/>
                  <a:cs typeface="Century Schoolbook"/>
                  <a:sym typeface="Century Schoolbook"/>
                </a:rPr>
                <a:t> </a:t>
              </a:r>
              <a:r>
                <a:rPr lang="fr" sz="1800">
                  <a:solidFill>
                    <a:srgbClr val="000000"/>
                  </a:solidFill>
                  <a:latin typeface="Century Schoolbook"/>
                  <a:ea typeface="Century Schoolbook"/>
                  <a:cs typeface="Century Schoolbook"/>
                  <a:sym typeface="Century Schoolbook"/>
                </a:rPr>
                <a:t>REVOIRE</a:t>
              </a:r>
              <a:endParaRPr/>
            </a:p>
            <a:p>
              <a:pPr marL="0" marR="0" lvl="0" indent="0" algn="l" rtl="0">
                <a:spcBef>
                  <a:spcPts val="0"/>
                </a:spcBef>
                <a:spcAft>
                  <a:spcPts val="0"/>
                </a:spcAft>
                <a:buNone/>
              </a:pPr>
              <a:r>
                <a:rPr lang="fr" sz="1800">
                  <a:solidFill>
                    <a:srgbClr val="000000"/>
                  </a:solidFill>
                  <a:latin typeface="Century Schoolbook"/>
                  <a:ea typeface="Century Schoolbook"/>
                  <a:cs typeface="Century Schoolbook"/>
                  <a:sym typeface="Century Schoolbook"/>
                </a:rPr>
                <a:t> P</a:t>
              </a:r>
              <a:r>
                <a:rPr lang="fr" sz="3600">
                  <a:solidFill>
                    <a:srgbClr val="000000"/>
                  </a:solidFill>
                  <a:latin typeface="Century Schoolbook"/>
                  <a:ea typeface="Century Schoolbook"/>
                  <a:cs typeface="Century Schoolbook"/>
                  <a:sym typeface="Century Schoolbook"/>
                </a:rPr>
                <a:t> </a:t>
              </a:r>
              <a:r>
                <a:rPr lang="fr" sz="1800">
                  <a:solidFill>
                    <a:srgbClr val="000000"/>
                  </a:solidFill>
                  <a:latin typeface="Century Schoolbook"/>
                  <a:ea typeface="Century Schoolbook"/>
                  <a:cs typeface="Century Schoolbook"/>
                  <a:sym typeface="Century Schoolbook"/>
                </a:rPr>
                <a:t>REDIRE</a:t>
              </a:r>
              <a:endParaRPr/>
            </a:p>
            <a:p>
              <a:pPr marL="0" marR="0" lvl="0" indent="0" algn="l" rtl="0">
                <a:spcBef>
                  <a:spcPts val="0"/>
                </a:spcBef>
                <a:spcAft>
                  <a:spcPts val="0"/>
                </a:spcAft>
                <a:buNone/>
              </a:pPr>
              <a:r>
                <a:rPr lang="fr" sz="1800">
                  <a:solidFill>
                    <a:srgbClr val="000000"/>
                  </a:solidFill>
                  <a:latin typeface="Century Schoolbook"/>
                  <a:ea typeface="Century Schoolbook"/>
                  <a:cs typeface="Century Schoolbook"/>
                  <a:sym typeface="Century Schoolbook"/>
                </a:rPr>
                <a:t> P</a:t>
              </a:r>
              <a:r>
                <a:rPr lang="fr" sz="3600">
                  <a:solidFill>
                    <a:srgbClr val="000000"/>
                  </a:solidFill>
                  <a:latin typeface="Century Schoolbook"/>
                  <a:ea typeface="Century Schoolbook"/>
                  <a:cs typeface="Century Schoolbook"/>
                  <a:sym typeface="Century Schoolbook"/>
                </a:rPr>
                <a:t> </a:t>
              </a:r>
              <a:r>
                <a:rPr lang="fr" sz="1800">
                  <a:solidFill>
                    <a:srgbClr val="000000"/>
                  </a:solidFill>
                  <a:latin typeface="Century Schoolbook"/>
                  <a:ea typeface="Century Schoolbook"/>
                  <a:cs typeface="Century Schoolbook"/>
                  <a:sym typeface="Century Schoolbook"/>
                </a:rPr>
                <a:t>REVENIR</a:t>
              </a:r>
              <a:endParaRPr/>
            </a:p>
            <a:p>
              <a:pPr marL="0" marR="0" lvl="0" indent="0" algn="l" rtl="0">
                <a:spcBef>
                  <a:spcPts val="0"/>
                </a:spcBef>
                <a:spcAft>
                  <a:spcPts val="0"/>
                </a:spcAft>
                <a:buNone/>
              </a:pPr>
              <a:r>
                <a:rPr lang="fr" sz="1800">
                  <a:solidFill>
                    <a:srgbClr val="000000"/>
                  </a:solidFill>
                  <a:latin typeface="Century Schoolbook"/>
                  <a:ea typeface="Century Schoolbook"/>
                  <a:cs typeface="Century Schoolbook"/>
                  <a:sym typeface="Century Schoolbook"/>
                </a:rPr>
                <a:t> P</a:t>
              </a:r>
              <a:r>
                <a:rPr lang="fr" sz="3600">
                  <a:solidFill>
                    <a:srgbClr val="000000"/>
                  </a:solidFill>
                  <a:latin typeface="Century Schoolbook"/>
                  <a:ea typeface="Century Schoolbook"/>
                  <a:cs typeface="Century Schoolbook"/>
                  <a:sym typeface="Century Schoolbook"/>
                </a:rPr>
                <a:t> </a:t>
              </a:r>
              <a:r>
                <a:rPr lang="fr" sz="1800">
                  <a:latin typeface="Century Schoolbook"/>
                  <a:ea typeface="Century Schoolbook"/>
                  <a:cs typeface="Century Schoolbook"/>
                  <a:sym typeface="Century Schoolbook"/>
                </a:rPr>
                <a:t>RÉPARER</a:t>
              </a:r>
              <a:endParaRPr sz="1800">
                <a:solidFill>
                  <a:srgbClr val="000000"/>
                </a:solidFill>
                <a:latin typeface="Times New Roman"/>
                <a:ea typeface="Times New Roman"/>
                <a:cs typeface="Times New Roman"/>
                <a:sym typeface="Times New Roman"/>
              </a:endParaRPr>
            </a:p>
          </p:txBody>
        </p:sp>
        <p:cxnSp>
          <p:nvCxnSpPr>
            <p:cNvPr id="617" name="Google Shape;617;p35"/>
            <p:cNvCxnSpPr/>
            <p:nvPr/>
          </p:nvCxnSpPr>
          <p:spPr>
            <a:xfrm rot="10800000">
              <a:off x="1689" y="1601"/>
              <a:ext cx="300" cy="300"/>
            </a:xfrm>
            <a:prstGeom prst="straightConnector1">
              <a:avLst/>
            </a:prstGeom>
            <a:noFill/>
            <a:ln w="28575" cap="flat" cmpd="sng">
              <a:solidFill>
                <a:srgbClr val="003300"/>
              </a:solidFill>
              <a:prstDash val="solid"/>
              <a:round/>
              <a:headEnd type="none" w="med" len="med"/>
              <a:tailEnd type="none" w="med" len="med"/>
            </a:ln>
          </p:spPr>
        </p:cxnSp>
      </p:grpSp>
      <p:cxnSp>
        <p:nvCxnSpPr>
          <p:cNvPr id="618" name="Google Shape;618;p35"/>
          <p:cNvCxnSpPr>
            <a:endCxn id="616" idx="1"/>
          </p:cNvCxnSpPr>
          <p:nvPr/>
        </p:nvCxnSpPr>
        <p:spPr>
          <a:xfrm flipH="1">
            <a:off x="2203730" y="1963399"/>
            <a:ext cx="378000" cy="431400"/>
          </a:xfrm>
          <a:prstGeom prst="straightConnector1">
            <a:avLst/>
          </a:prstGeom>
          <a:noFill/>
          <a:ln w="28575" cap="flat" cmpd="sng">
            <a:solidFill>
              <a:schemeClr val="dk2"/>
            </a:solidFill>
            <a:prstDash val="solid"/>
            <a:round/>
            <a:headEnd type="none" w="med" len="med"/>
            <a:tailEnd type="none" w="med" len="med"/>
          </a:ln>
        </p:spPr>
      </p:cxnSp>
      <p:cxnSp>
        <p:nvCxnSpPr>
          <p:cNvPr id="619" name="Google Shape;619;p35"/>
          <p:cNvCxnSpPr/>
          <p:nvPr/>
        </p:nvCxnSpPr>
        <p:spPr>
          <a:xfrm flipH="1">
            <a:off x="2299525" y="2528050"/>
            <a:ext cx="282300" cy="349500"/>
          </a:xfrm>
          <a:prstGeom prst="straightConnector1">
            <a:avLst/>
          </a:prstGeom>
          <a:noFill/>
          <a:ln w="28575" cap="flat" cmpd="sng">
            <a:solidFill>
              <a:schemeClr val="dk2"/>
            </a:solidFill>
            <a:prstDash val="solid"/>
            <a:round/>
            <a:headEnd type="none" w="med" len="med"/>
            <a:tailEnd type="none" w="med" len="med"/>
          </a:ln>
        </p:spPr>
      </p:cxnSp>
      <p:cxnSp>
        <p:nvCxnSpPr>
          <p:cNvPr id="620" name="Google Shape;620;p35"/>
          <p:cNvCxnSpPr/>
          <p:nvPr/>
        </p:nvCxnSpPr>
        <p:spPr>
          <a:xfrm flipH="1">
            <a:off x="2299475" y="3052475"/>
            <a:ext cx="295800" cy="363000"/>
          </a:xfrm>
          <a:prstGeom prst="straightConnector1">
            <a:avLst/>
          </a:prstGeom>
          <a:noFill/>
          <a:ln w="28575" cap="flat" cmpd="sng">
            <a:solidFill>
              <a:schemeClr val="dk2"/>
            </a:solidFill>
            <a:prstDash val="solid"/>
            <a:round/>
            <a:headEnd type="none" w="med" len="med"/>
            <a:tailEnd type="none" w="med" len="med"/>
          </a:ln>
        </p:spPr>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36"/>
          <p:cNvSpPr/>
          <p:nvPr/>
        </p:nvSpPr>
        <p:spPr>
          <a:xfrm>
            <a:off x="391829" y="706607"/>
            <a:ext cx="7632900" cy="3416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fr" sz="3600" b="1" i="1">
                <a:solidFill>
                  <a:srgbClr val="366092"/>
                </a:solidFill>
                <a:latin typeface="Arial"/>
                <a:ea typeface="Arial"/>
                <a:cs typeface="Arial"/>
                <a:sym typeface="Arial"/>
              </a:rPr>
              <a:t>" Le temps est le capital le plus rare, et si on ne sait pas le gérer, alors on ne peut rien gérer d'autre."</a:t>
            </a:r>
            <a:endParaRPr/>
          </a:p>
          <a:p>
            <a:pPr marL="0" marR="0" lvl="0" indent="0" algn="l" rtl="0">
              <a:spcBef>
                <a:spcPts val="0"/>
              </a:spcBef>
              <a:spcAft>
                <a:spcPts val="0"/>
              </a:spcAft>
              <a:buNone/>
            </a:pPr>
            <a:endParaRPr sz="3600" b="1" i="1">
              <a:solidFill>
                <a:srgbClr val="366092"/>
              </a:solidFill>
              <a:latin typeface="Arial"/>
              <a:ea typeface="Arial"/>
              <a:cs typeface="Arial"/>
              <a:sym typeface="Arial"/>
            </a:endParaRPr>
          </a:p>
          <a:p>
            <a:pPr marL="0" marR="0" lvl="0" indent="0" algn="l" rtl="0">
              <a:spcBef>
                <a:spcPts val="0"/>
              </a:spcBef>
              <a:spcAft>
                <a:spcPts val="0"/>
              </a:spcAft>
              <a:buNone/>
            </a:pPr>
            <a:r>
              <a:rPr lang="fr" sz="3600">
                <a:solidFill>
                  <a:srgbClr val="366092"/>
                </a:solidFill>
                <a:latin typeface="Arial"/>
                <a:ea typeface="Arial"/>
                <a:cs typeface="Arial"/>
                <a:sym typeface="Arial"/>
              </a:rPr>
              <a:t>Peter Drucker</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37"/>
          <p:cNvSpPr txBox="1"/>
          <p:nvPr/>
        </p:nvSpPr>
        <p:spPr>
          <a:xfrm>
            <a:off x="1033775" y="2571750"/>
            <a:ext cx="69420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sz="3400">
                <a:solidFill>
                  <a:schemeClr val="lt1"/>
                </a:solidFill>
                <a:latin typeface="Montserrat SemiBold"/>
                <a:ea typeface="Montserrat SemiBold"/>
                <a:cs typeface="Montserrat SemiBold"/>
                <a:sym typeface="Montserrat SemiBold"/>
              </a:rPr>
              <a:t>MERCI POUR VOTRE TEMPS</a:t>
            </a:r>
            <a:endParaRPr sz="3400">
              <a:solidFill>
                <a:schemeClr val="lt1"/>
              </a:solidFill>
              <a:latin typeface="Montserrat SemiBold"/>
              <a:ea typeface="Montserrat SemiBold"/>
              <a:cs typeface="Montserrat SemiBold"/>
              <a:sym typeface="Montserrat SemiBold"/>
            </a:endParaRPr>
          </a:p>
        </p:txBody>
      </p:sp>
      <p:pic>
        <p:nvPicPr>
          <p:cNvPr id="631" name="Google Shape;631;p37"/>
          <p:cNvPicPr preferRelativeResize="0"/>
          <p:nvPr/>
        </p:nvPicPr>
        <p:blipFill>
          <a:blip r:embed="rId3">
            <a:alphaModFix/>
          </a:blip>
          <a:stretch>
            <a:fillRect/>
          </a:stretch>
        </p:blipFill>
        <p:spPr>
          <a:xfrm>
            <a:off x="313975" y="4194000"/>
            <a:ext cx="8018000" cy="949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38"/>
          <p:cNvSpPr txBox="1"/>
          <p:nvPr/>
        </p:nvSpPr>
        <p:spPr>
          <a:xfrm>
            <a:off x="190700" y="1073225"/>
            <a:ext cx="88482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600" b="1">
              <a:solidFill>
                <a:srgbClr val="705D8F"/>
              </a:solidFill>
              <a:latin typeface="Montserrat"/>
              <a:ea typeface="Montserrat"/>
              <a:cs typeface="Montserrat"/>
              <a:sym typeface="Montserrat"/>
            </a:endParaRPr>
          </a:p>
        </p:txBody>
      </p:sp>
      <p:pic>
        <p:nvPicPr>
          <p:cNvPr id="637" name="Google Shape;637;p38"/>
          <p:cNvPicPr preferRelativeResize="0"/>
          <p:nvPr/>
        </p:nvPicPr>
        <p:blipFill rotWithShape="1">
          <a:blip r:embed="rId3">
            <a:alphaModFix/>
          </a:blip>
          <a:srcRect/>
          <a:stretch/>
        </p:blipFill>
        <p:spPr>
          <a:xfrm>
            <a:off x="713275" y="71987"/>
            <a:ext cx="6076950" cy="45624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39"/>
          <p:cNvSpPr txBox="1"/>
          <p:nvPr/>
        </p:nvSpPr>
        <p:spPr>
          <a:xfrm>
            <a:off x="190700" y="1073225"/>
            <a:ext cx="88482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600" b="1">
              <a:solidFill>
                <a:srgbClr val="705D8F"/>
              </a:solidFill>
              <a:latin typeface="Montserrat"/>
              <a:ea typeface="Montserrat"/>
              <a:cs typeface="Montserrat"/>
              <a:sym typeface="Montserrat"/>
            </a:endParaRPr>
          </a:p>
        </p:txBody>
      </p:sp>
      <p:pic>
        <p:nvPicPr>
          <p:cNvPr id="643" name="Google Shape;643;p39"/>
          <p:cNvPicPr preferRelativeResize="0"/>
          <p:nvPr/>
        </p:nvPicPr>
        <p:blipFill rotWithShape="1">
          <a:blip r:embed="rId3">
            <a:alphaModFix/>
          </a:blip>
          <a:srcRect b="9592"/>
          <a:stretch/>
        </p:blipFill>
        <p:spPr>
          <a:xfrm>
            <a:off x="1331825" y="862025"/>
            <a:ext cx="6076950" cy="30914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pic>
        <p:nvPicPr>
          <p:cNvPr id="648" name="Google Shape;648;p40"/>
          <p:cNvPicPr preferRelativeResize="0"/>
          <p:nvPr/>
        </p:nvPicPr>
        <p:blipFill rotWithShape="1">
          <a:blip r:embed="rId3">
            <a:alphaModFix/>
          </a:blip>
          <a:srcRect t="4326" b="13880"/>
          <a:stretch/>
        </p:blipFill>
        <p:spPr>
          <a:xfrm>
            <a:off x="0" y="0"/>
            <a:ext cx="5587607" cy="2571750"/>
          </a:xfrm>
          <a:prstGeom prst="rect">
            <a:avLst/>
          </a:prstGeom>
          <a:noFill/>
          <a:ln>
            <a:noFill/>
          </a:ln>
        </p:spPr>
      </p:pic>
      <p:pic>
        <p:nvPicPr>
          <p:cNvPr id="649" name="Google Shape;649;p40"/>
          <p:cNvPicPr preferRelativeResize="0"/>
          <p:nvPr/>
        </p:nvPicPr>
        <p:blipFill rotWithShape="1">
          <a:blip r:embed="rId4">
            <a:alphaModFix/>
          </a:blip>
          <a:srcRect t="3311" r="23065" b="35365"/>
          <a:stretch/>
        </p:blipFill>
        <p:spPr>
          <a:xfrm>
            <a:off x="3361750" y="2474275"/>
            <a:ext cx="4737375" cy="21246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pic>
        <p:nvPicPr>
          <p:cNvPr id="654" name="Google Shape;654;p41"/>
          <p:cNvPicPr preferRelativeResize="0"/>
          <p:nvPr/>
        </p:nvPicPr>
        <p:blipFill rotWithShape="1">
          <a:blip r:embed="rId3">
            <a:alphaModFix/>
          </a:blip>
          <a:srcRect/>
          <a:stretch/>
        </p:blipFill>
        <p:spPr>
          <a:xfrm>
            <a:off x="1318350" y="67237"/>
            <a:ext cx="6076950" cy="45624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pic>
        <p:nvPicPr>
          <p:cNvPr id="659" name="Google Shape;659;p42"/>
          <p:cNvPicPr preferRelativeResize="0"/>
          <p:nvPr/>
        </p:nvPicPr>
        <p:blipFill rotWithShape="1">
          <a:blip r:embed="rId3">
            <a:alphaModFix/>
          </a:blip>
          <a:srcRect b="10674"/>
          <a:stretch/>
        </p:blipFill>
        <p:spPr>
          <a:xfrm>
            <a:off x="1533525" y="603126"/>
            <a:ext cx="6076950" cy="30544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pic>
        <p:nvPicPr>
          <p:cNvPr id="664" name="Google Shape;664;p43"/>
          <p:cNvPicPr preferRelativeResize="0"/>
          <p:nvPr/>
        </p:nvPicPr>
        <p:blipFill rotWithShape="1">
          <a:blip r:embed="rId3">
            <a:alphaModFix/>
          </a:blip>
          <a:srcRect t="15518" r="26841" b="10159"/>
          <a:stretch/>
        </p:blipFill>
        <p:spPr>
          <a:xfrm>
            <a:off x="206850" y="117000"/>
            <a:ext cx="4445825" cy="2541500"/>
          </a:xfrm>
          <a:prstGeom prst="rect">
            <a:avLst/>
          </a:prstGeom>
          <a:noFill/>
          <a:ln>
            <a:noFill/>
          </a:ln>
        </p:spPr>
      </p:pic>
      <p:pic>
        <p:nvPicPr>
          <p:cNvPr id="665" name="Google Shape;665;p43"/>
          <p:cNvPicPr preferRelativeResize="0"/>
          <p:nvPr/>
        </p:nvPicPr>
        <p:blipFill rotWithShape="1">
          <a:blip r:embed="rId4">
            <a:alphaModFix/>
          </a:blip>
          <a:srcRect t="12471" b="13206"/>
          <a:stretch/>
        </p:blipFill>
        <p:spPr>
          <a:xfrm>
            <a:off x="1376750" y="2062575"/>
            <a:ext cx="6076950" cy="2541500"/>
          </a:xfrm>
          <a:prstGeom prst="rect">
            <a:avLst/>
          </a:prstGeom>
          <a:noFill/>
          <a:ln>
            <a:noFill/>
          </a:ln>
        </p:spPr>
      </p:pic>
      <p:pic>
        <p:nvPicPr>
          <p:cNvPr id="666" name="Google Shape;666;p43"/>
          <p:cNvPicPr preferRelativeResize="0"/>
          <p:nvPr/>
        </p:nvPicPr>
        <p:blipFill>
          <a:blip r:embed="rId5">
            <a:alphaModFix/>
          </a:blip>
          <a:stretch>
            <a:fillRect/>
          </a:stretch>
        </p:blipFill>
        <p:spPr>
          <a:xfrm>
            <a:off x="4755325" y="712925"/>
            <a:ext cx="1358600" cy="134966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pic>
        <p:nvPicPr>
          <p:cNvPr id="671" name="Google Shape;671;p44"/>
          <p:cNvPicPr preferRelativeResize="0"/>
          <p:nvPr/>
        </p:nvPicPr>
        <p:blipFill rotWithShape="1">
          <a:blip r:embed="rId3">
            <a:alphaModFix/>
          </a:blip>
          <a:srcRect/>
          <a:stretch/>
        </p:blipFill>
        <p:spPr>
          <a:xfrm>
            <a:off x="1089775" y="85437"/>
            <a:ext cx="6076950" cy="45624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pic>
        <p:nvPicPr>
          <p:cNvPr id="676" name="Google Shape;676;p45"/>
          <p:cNvPicPr preferRelativeResize="0"/>
          <p:nvPr/>
        </p:nvPicPr>
        <p:blipFill rotWithShape="1">
          <a:blip r:embed="rId3">
            <a:alphaModFix/>
          </a:blip>
          <a:srcRect/>
          <a:stretch/>
        </p:blipFill>
        <p:spPr>
          <a:xfrm>
            <a:off x="1264575" y="112337"/>
            <a:ext cx="6076950" cy="45624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pic>
        <p:nvPicPr>
          <p:cNvPr id="681" name="Google Shape;681;p46"/>
          <p:cNvPicPr preferRelativeResize="0"/>
          <p:nvPr/>
        </p:nvPicPr>
        <p:blipFill rotWithShape="1">
          <a:blip r:embed="rId3">
            <a:alphaModFix/>
          </a:blip>
          <a:srcRect/>
          <a:stretch/>
        </p:blipFill>
        <p:spPr>
          <a:xfrm>
            <a:off x="1439400" y="12"/>
            <a:ext cx="6076950" cy="45624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pic>
        <p:nvPicPr>
          <p:cNvPr id="686" name="Google Shape;686;p47"/>
          <p:cNvPicPr preferRelativeResize="0"/>
          <p:nvPr/>
        </p:nvPicPr>
        <p:blipFill rotWithShape="1">
          <a:blip r:embed="rId3">
            <a:alphaModFix/>
          </a:blip>
          <a:srcRect/>
          <a:stretch/>
        </p:blipFill>
        <p:spPr>
          <a:xfrm>
            <a:off x="1425950" y="71987"/>
            <a:ext cx="6076950" cy="456247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pic>
        <p:nvPicPr>
          <p:cNvPr id="691" name="Google Shape;691;p48"/>
          <p:cNvPicPr preferRelativeResize="0"/>
          <p:nvPr/>
        </p:nvPicPr>
        <p:blipFill rotWithShape="1">
          <a:blip r:embed="rId3">
            <a:alphaModFix/>
          </a:blip>
          <a:srcRect/>
          <a:stretch/>
        </p:blipFill>
        <p:spPr>
          <a:xfrm>
            <a:off x="1412500" y="85437"/>
            <a:ext cx="6076950" cy="45624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pic>
        <p:nvPicPr>
          <p:cNvPr id="696" name="Google Shape;696;p49"/>
          <p:cNvPicPr preferRelativeResize="0"/>
          <p:nvPr/>
        </p:nvPicPr>
        <p:blipFill rotWithShape="1">
          <a:blip r:embed="rId3">
            <a:alphaModFix/>
          </a:blip>
          <a:srcRect/>
          <a:stretch/>
        </p:blipFill>
        <p:spPr>
          <a:xfrm>
            <a:off x="1224225" y="85437"/>
            <a:ext cx="6076950" cy="45624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pic>
        <p:nvPicPr>
          <p:cNvPr id="701" name="Google Shape;701;p50"/>
          <p:cNvPicPr preferRelativeResize="0"/>
          <p:nvPr/>
        </p:nvPicPr>
        <p:blipFill rotWithShape="1">
          <a:blip r:embed="rId3">
            <a:alphaModFix/>
          </a:blip>
          <a:srcRect/>
          <a:stretch/>
        </p:blipFill>
        <p:spPr>
          <a:xfrm>
            <a:off x="1533525" y="71987"/>
            <a:ext cx="6076950" cy="456247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3808</Words>
  <Application>Microsoft Office PowerPoint</Application>
  <PresentationFormat>Affichage à l'écran (16:9)</PresentationFormat>
  <Paragraphs>445</Paragraphs>
  <Slides>46</Slides>
  <Notes>46</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46</vt:i4>
      </vt:variant>
    </vt:vector>
  </HeadingPairs>
  <TitlesOfParts>
    <vt:vector size="55" baseType="lpstr">
      <vt:lpstr>Arial Narrow</vt:lpstr>
      <vt:lpstr>Times New Roman</vt:lpstr>
      <vt:lpstr>Montserrat SemiBold</vt:lpstr>
      <vt:lpstr>Noto Sans Symbols</vt:lpstr>
      <vt:lpstr>Arial</vt:lpstr>
      <vt:lpstr>Century Schoolbook</vt:lpstr>
      <vt:lpstr>Calibri</vt:lpstr>
      <vt:lpstr>Montserrat</vt:lpstr>
      <vt:lpstr>Simple Light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Emmanuelle Petit</dc:creator>
  <cp:lastModifiedBy>Emmanuelle Petit</cp:lastModifiedBy>
  <cp:revision>1</cp:revision>
  <dcterms:modified xsi:type="dcterms:W3CDTF">2024-09-24T12:47:25Z</dcterms:modified>
</cp:coreProperties>
</file>